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8" r:id="rId3"/>
    <p:sldId id="284" r:id="rId4"/>
    <p:sldId id="260" r:id="rId5"/>
    <p:sldId id="262" r:id="rId6"/>
    <p:sldId id="263" r:id="rId7"/>
    <p:sldId id="265" r:id="rId8"/>
    <p:sldId id="267" r:id="rId9"/>
    <p:sldId id="282" r:id="rId10"/>
  </p:sldIdLst>
  <p:sldSz cx="6858000" cy="5143500"/>
  <p:notesSz cx="6858000" cy="9144000"/>
  <p:embeddedFontLst>
    <p:embeddedFont>
      <p:font typeface="Berlin Sans FB Demi" panose="020E0802020502020306" pitchFamily="34" charset="0"/>
      <p:bold r:id="rId12"/>
    </p:embeddedFont>
    <p:embeddedFont>
      <p:font typeface="Comfortaa" panose="020B0604020202020204" charset="0"/>
      <p:regular r:id="rId13"/>
      <p:bold r:id="rId14"/>
    </p:embeddedFont>
    <p:embeddedFont>
      <p:font typeface="Showcard Gothic" panose="04020904020102020604" pitchFamily="82" charset="0"/>
      <p:regular r:id="rId15"/>
    </p:embeddedFont>
    <p:embeddedFont>
      <p:font typeface="Holtwood One SC" panose="020B0604020202020204" charset="0"/>
      <p:regular r:id="rId16"/>
    </p:embeddedFont>
    <p:embeddedFont>
      <p:font typeface="Fredoka One" panose="020B0604020202020204" charset="0"/>
      <p:regular r:id="rId17"/>
    </p:embeddedFont>
    <p:embeddedFont>
      <p:font typeface="Open Sans Extrabold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0936EE-82B9-4176-AF37-7DE248F1076B}">
  <a:tblStyle styleId="{F80936EE-82B9-4176-AF37-7DE248F107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4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3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92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70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7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78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c901f3876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c901f3876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39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73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8c901f3876_0_2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8c901f3876_0_2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65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6162" y="9475"/>
            <a:ext cx="5285996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7106" y="934350"/>
            <a:ext cx="38439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45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9516" y="3498075"/>
            <a:ext cx="437895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Regular"/>
              <a:buNone/>
              <a:defRPr sz="135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376235" y="1235392"/>
            <a:ext cx="740061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30795" y="2221030"/>
            <a:ext cx="54902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890256" y="550236"/>
            <a:ext cx="328636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164334" y="196368"/>
            <a:ext cx="492634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214924" y="3992038"/>
            <a:ext cx="502143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386931" y="4403415"/>
            <a:ext cx="306137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365174" y="3016330"/>
            <a:ext cx="76217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854494" y="25077"/>
            <a:ext cx="210114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3" name="Google Shape;43;p2"/>
          <p:cNvSpPr/>
          <p:nvPr/>
        </p:nvSpPr>
        <p:spPr>
          <a:xfrm rot="1938657">
            <a:off x="6109522" y="265411"/>
            <a:ext cx="194759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2"/>
          <p:cNvSpPr/>
          <p:nvPr/>
        </p:nvSpPr>
        <p:spPr>
          <a:xfrm rot="1938657">
            <a:off x="6273180" y="503659"/>
            <a:ext cx="183278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1911611" y="4481241"/>
            <a:ext cx="313469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157297" y="3644037"/>
            <a:ext cx="259678" cy="184300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" name="Google Shape;51;p2"/>
          <p:cNvSpPr/>
          <p:nvPr/>
        </p:nvSpPr>
        <p:spPr>
          <a:xfrm rot="7925529">
            <a:off x="983076" y="4768281"/>
            <a:ext cx="244370" cy="117577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2439068" y="4128624"/>
            <a:ext cx="255933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4826460" y="4637562"/>
            <a:ext cx="259678" cy="184300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82" y="3543301"/>
            <a:ext cx="3236199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2450307" y="12"/>
            <a:ext cx="4407634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4345910" y="1372246"/>
            <a:ext cx="288216" cy="209774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416972" y="3639196"/>
            <a:ext cx="288216" cy="209774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6857961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781178" y="2134246"/>
            <a:ext cx="288216" cy="209774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6023303" y="1038871"/>
            <a:ext cx="288216" cy="209774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14293" y="1594689"/>
            <a:ext cx="7115168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9" name="Google Shape;109;p4"/>
          <p:cNvSpPr/>
          <p:nvPr/>
        </p:nvSpPr>
        <p:spPr>
          <a:xfrm rot="8549447">
            <a:off x="614150" y="3953439"/>
            <a:ext cx="166928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0" name="Google Shape;110;p4"/>
          <p:cNvSpPr/>
          <p:nvPr/>
        </p:nvSpPr>
        <p:spPr>
          <a:xfrm rot="-7207332">
            <a:off x="6118028" y="612918"/>
            <a:ext cx="231437" cy="16425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1" name="Google Shape;111;p4"/>
          <p:cNvSpPr/>
          <p:nvPr/>
        </p:nvSpPr>
        <p:spPr>
          <a:xfrm rot="-3647476">
            <a:off x="5676202" y="4554235"/>
            <a:ext cx="222571" cy="15796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2" name="Google Shape;112;p4"/>
          <p:cNvSpPr/>
          <p:nvPr/>
        </p:nvSpPr>
        <p:spPr>
          <a:xfrm rot="2195570">
            <a:off x="5590460" y="4697577"/>
            <a:ext cx="118846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3429000" y="1836000"/>
            <a:ext cx="2888775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207763" y="1917000"/>
            <a:ext cx="1556325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3429000" y="2655000"/>
            <a:ext cx="2836125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7" y="-230093"/>
            <a:ext cx="6916749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551006" y="2957150"/>
            <a:ext cx="302175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20750"/>
            <a:ext cx="7008047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542925" y="445025"/>
            <a:ext cx="388845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5611575" y="624541"/>
            <a:ext cx="142520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6" name="Google Shape;176;p8"/>
          <p:cNvSpPr/>
          <p:nvPr/>
        </p:nvSpPr>
        <p:spPr>
          <a:xfrm rot="5706286">
            <a:off x="135125" y="4392016"/>
            <a:ext cx="225857" cy="1602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102163" y="1168050"/>
            <a:ext cx="4653675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25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20601" y="-13779"/>
            <a:ext cx="1521650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0" name="Google Shape;180;p9"/>
          <p:cNvSpPr/>
          <p:nvPr/>
        </p:nvSpPr>
        <p:spPr>
          <a:xfrm flipH="1">
            <a:off x="5356946" y="3576040"/>
            <a:ext cx="1521650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1" name="Google Shape;181;p9"/>
          <p:cNvSpPr/>
          <p:nvPr/>
        </p:nvSpPr>
        <p:spPr>
          <a:xfrm rot="-4460431">
            <a:off x="6163490" y="661182"/>
            <a:ext cx="309032" cy="219327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2" name="Google Shape;182;p9"/>
          <p:cNvSpPr/>
          <p:nvPr/>
        </p:nvSpPr>
        <p:spPr>
          <a:xfrm rot="1382476">
            <a:off x="120862" y="4723975"/>
            <a:ext cx="165008" cy="20819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145600" y="3992116"/>
            <a:ext cx="344681" cy="45546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12180" y="4163515"/>
            <a:ext cx="340352" cy="274242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165324" y="5013076"/>
            <a:ext cx="433661" cy="206630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183178" y="3825069"/>
            <a:ext cx="643670" cy="883052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5667425" y="-163725"/>
            <a:ext cx="618082" cy="818801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6377756" y="711999"/>
            <a:ext cx="761992" cy="1014505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6453535" y="101972"/>
            <a:ext cx="230258" cy="43466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50006" y="-25"/>
            <a:ext cx="2892516" cy="5206524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5" name="Google Shape;245;p14"/>
          <p:cNvSpPr/>
          <p:nvPr/>
        </p:nvSpPr>
        <p:spPr>
          <a:xfrm>
            <a:off x="1697456" y="3115752"/>
            <a:ext cx="132443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6" name="Google Shape;246;p14"/>
          <p:cNvSpPr/>
          <p:nvPr/>
        </p:nvSpPr>
        <p:spPr>
          <a:xfrm rot="6532479">
            <a:off x="6296366" y="4525080"/>
            <a:ext cx="259677" cy="18429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6492948" y="4331424"/>
            <a:ext cx="13866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hasCustomPrompt="1"/>
          </p:nvPr>
        </p:nvSpPr>
        <p:spPr>
          <a:xfrm>
            <a:off x="2070450" y="1426465"/>
            <a:ext cx="641925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5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2"/>
          </p:nvPr>
        </p:nvSpPr>
        <p:spPr>
          <a:xfrm>
            <a:off x="2070450" y="2175052"/>
            <a:ext cx="185737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05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2070450" y="1806764"/>
            <a:ext cx="185737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165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3" hasCustomPrompt="1"/>
          </p:nvPr>
        </p:nvSpPr>
        <p:spPr>
          <a:xfrm>
            <a:off x="2070441" y="3124375"/>
            <a:ext cx="726075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5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4"/>
          </p:nvPr>
        </p:nvSpPr>
        <p:spPr>
          <a:xfrm>
            <a:off x="2070450" y="3956880"/>
            <a:ext cx="185737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05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5"/>
          </p:nvPr>
        </p:nvSpPr>
        <p:spPr>
          <a:xfrm>
            <a:off x="2070450" y="3600186"/>
            <a:ext cx="185737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165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6" hasCustomPrompt="1"/>
          </p:nvPr>
        </p:nvSpPr>
        <p:spPr>
          <a:xfrm>
            <a:off x="4392193" y="1426453"/>
            <a:ext cx="726075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5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7"/>
          </p:nvPr>
        </p:nvSpPr>
        <p:spPr>
          <a:xfrm>
            <a:off x="4392193" y="2173164"/>
            <a:ext cx="1921725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05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8"/>
          </p:nvPr>
        </p:nvSpPr>
        <p:spPr>
          <a:xfrm>
            <a:off x="4392193" y="1806739"/>
            <a:ext cx="192172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165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 idx="9" hasCustomPrompt="1"/>
          </p:nvPr>
        </p:nvSpPr>
        <p:spPr>
          <a:xfrm>
            <a:off x="4392193" y="3275255"/>
            <a:ext cx="726075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85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3"/>
          </p:nvPr>
        </p:nvSpPr>
        <p:spPr>
          <a:xfrm>
            <a:off x="4392193" y="3960493"/>
            <a:ext cx="1857375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05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4"/>
          </p:nvPr>
        </p:nvSpPr>
        <p:spPr>
          <a:xfrm>
            <a:off x="4392193" y="3603986"/>
            <a:ext cx="1921725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165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5"/>
          </p:nvPr>
        </p:nvSpPr>
        <p:spPr>
          <a:xfrm>
            <a:off x="542925" y="445025"/>
            <a:ext cx="388845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3806376" y="-12"/>
            <a:ext cx="1066437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3394663" y="613413"/>
            <a:ext cx="213278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432674" y="4271472"/>
            <a:ext cx="213225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677239" y="4460081"/>
            <a:ext cx="147214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05127" y="-56014"/>
            <a:ext cx="581442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5802284" y="-359939"/>
            <a:ext cx="1326775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178594" y="628198"/>
            <a:ext cx="297255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536302" y="288597"/>
            <a:ext cx="255936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959400" y="1423950"/>
            <a:ext cx="49392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5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2376675" y="3848300"/>
            <a:ext cx="3521925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165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1"/>
            <a:ext cx="4836252" cy="233256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1593816" y="1012225"/>
            <a:ext cx="36675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4414759" y="3291773"/>
            <a:ext cx="2478963" cy="1851735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1984538" y="1392654"/>
            <a:ext cx="2889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050"/>
            </a:lvl1pPr>
            <a:lvl2pPr lvl="1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1593816" y="2130913"/>
            <a:ext cx="36675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1444809" y="2722487"/>
            <a:ext cx="3968325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1593816" y="3252575"/>
            <a:ext cx="3667500" cy="6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7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1984444" y="4077805"/>
            <a:ext cx="2889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050"/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4715411" y="399437"/>
            <a:ext cx="284297" cy="18532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30" name="Google Shape;330;p18"/>
          <p:cNvSpPr/>
          <p:nvPr/>
        </p:nvSpPr>
        <p:spPr>
          <a:xfrm rot="-4086806">
            <a:off x="4254047" y="4771474"/>
            <a:ext cx="253090" cy="1649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6295975" y="614845"/>
            <a:ext cx="329495" cy="477377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5543759" y="64257"/>
            <a:ext cx="565506" cy="752906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5814877" y="1239521"/>
            <a:ext cx="549050" cy="749458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CUSTOM_7_1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/>
          <p:nvPr/>
        </p:nvSpPr>
        <p:spPr>
          <a:xfrm rot="10800000" flipH="1">
            <a:off x="281662" y="-4"/>
            <a:ext cx="6576350" cy="317182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82" name="Google Shape;382;p23"/>
          <p:cNvSpPr txBox="1">
            <a:spLocks noGrp="1"/>
          </p:cNvSpPr>
          <p:nvPr>
            <p:ph type="title"/>
          </p:nvPr>
        </p:nvSpPr>
        <p:spPr>
          <a:xfrm>
            <a:off x="542925" y="445025"/>
            <a:ext cx="440775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/>
          <p:nvPr/>
        </p:nvSpPr>
        <p:spPr>
          <a:xfrm rot="-2700000">
            <a:off x="5850390" y="682734"/>
            <a:ext cx="216162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9" r:id="rId5"/>
    <p:sldLayoutId id="2147483660" r:id="rId6"/>
    <p:sldLayoutId id="2147483661" r:id="rId7"/>
    <p:sldLayoutId id="2147483664" r:id="rId8"/>
    <p:sldLayoutId id="2147483669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1446657" y="888254"/>
            <a:ext cx="4033185" cy="2536703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1532837" y="1499571"/>
            <a:ext cx="3843900" cy="14420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vi-VN" sz="3200" b="1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ĐỌC, VIẾT, SO SÁNH</a:t>
            </a:r>
            <a:br>
              <a:rPr lang="vi-VN" sz="3200" b="1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000" b="1" kern="1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 SỐ </a:t>
            </a:r>
            <a:r>
              <a:rPr lang="vi-VN" sz="4000" b="1" kern="1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br>
              <a:rPr lang="vi-VN" sz="4000" b="1" kern="1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000" b="1" kern="1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kern="1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 CHỮ SỐ</a:t>
            </a:r>
            <a:endParaRPr lang="vi-VN" sz="3200" b="1" kern="1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167495" y="446076"/>
            <a:ext cx="4920478" cy="374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vi-VN" sz="2400" b="1" smtClean="0"/>
              <a:t>BÀI TOÁN HÔM NAY CỦA 3A7</a:t>
            </a:r>
            <a:endParaRPr sz="2400" b="1"/>
          </a:p>
        </p:txBody>
      </p:sp>
      <p:grpSp>
        <p:nvGrpSpPr>
          <p:cNvPr id="430" name="Google Shape;430;p33"/>
          <p:cNvGrpSpPr/>
          <p:nvPr/>
        </p:nvGrpSpPr>
        <p:grpSpPr>
          <a:xfrm>
            <a:off x="5045279" y="1564815"/>
            <a:ext cx="1935795" cy="2933044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5"/>
          <p:cNvGrpSpPr/>
          <p:nvPr/>
        </p:nvGrpSpPr>
        <p:grpSpPr>
          <a:xfrm rot="19656261">
            <a:off x="5580514" y="42131"/>
            <a:ext cx="1066931" cy="1603824"/>
            <a:chOff x="386200" y="894988"/>
            <a:chExt cx="1816475" cy="2954088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894988"/>
              <a:ext cx="1816475" cy="2848788"/>
              <a:chOff x="386200" y="894988"/>
              <a:chExt cx="1816475" cy="2848788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1001075" y="894988"/>
                <a:ext cx="592200" cy="696750"/>
              </a:xfrm>
              <a:custGeom>
                <a:avLst/>
                <a:gdLst/>
                <a:ahLst/>
                <a:cxnLst/>
                <a:rect l="l" t="t" r="r" b="b"/>
                <a:pathLst>
                  <a:path w="23688" h="27870" extrusionOk="0">
                    <a:moveTo>
                      <a:pt x="14091" y="0"/>
                    </a:moveTo>
                    <a:cubicBezTo>
                      <a:pt x="8456" y="0"/>
                      <a:pt x="1" y="3081"/>
                      <a:pt x="351" y="6249"/>
                    </a:cubicBezTo>
                    <a:cubicBezTo>
                      <a:pt x="523" y="7796"/>
                      <a:pt x="1904" y="8290"/>
                      <a:pt x="3621" y="8290"/>
                    </a:cubicBezTo>
                    <a:cubicBezTo>
                      <a:pt x="6646" y="8290"/>
                      <a:pt x="10711" y="6759"/>
                      <a:pt x="11036" y="6759"/>
                    </a:cubicBezTo>
                    <a:cubicBezTo>
                      <a:pt x="11065" y="6759"/>
                      <a:pt x="11064" y="6771"/>
                      <a:pt x="11031" y="6797"/>
                    </a:cubicBezTo>
                    <a:cubicBezTo>
                      <a:pt x="3756" y="12476"/>
                      <a:pt x="7042" y="14465"/>
                      <a:pt x="8435" y="14941"/>
                    </a:cubicBezTo>
                    <a:cubicBezTo>
                      <a:pt x="8530" y="14974"/>
                      <a:pt x="8644" y="14989"/>
                      <a:pt x="8772" y="14989"/>
                    </a:cubicBezTo>
                    <a:cubicBezTo>
                      <a:pt x="9701" y="14989"/>
                      <a:pt x="11433" y="14225"/>
                      <a:pt x="12968" y="14225"/>
                    </a:cubicBezTo>
                    <a:cubicBezTo>
                      <a:pt x="14334" y="14225"/>
                      <a:pt x="15544" y="14831"/>
                      <a:pt x="15889" y="17120"/>
                    </a:cubicBezTo>
                    <a:cubicBezTo>
                      <a:pt x="16471" y="21022"/>
                      <a:pt x="12591" y="22244"/>
                      <a:pt x="9423" y="22244"/>
                    </a:cubicBezTo>
                    <a:cubicBezTo>
                      <a:pt x="7603" y="22244"/>
                      <a:pt x="6019" y="21841"/>
                      <a:pt x="5649" y="21311"/>
                    </a:cubicBezTo>
                    <a:cubicBezTo>
                      <a:pt x="5146" y="20591"/>
                      <a:pt x="4321" y="20173"/>
                      <a:pt x="3535" y="20173"/>
                    </a:cubicBezTo>
                    <a:cubicBezTo>
                      <a:pt x="2723" y="20173"/>
                      <a:pt x="1952" y="20621"/>
                      <a:pt x="1625" y="21644"/>
                    </a:cubicBezTo>
                    <a:cubicBezTo>
                      <a:pt x="288" y="25820"/>
                      <a:pt x="5485" y="27869"/>
                      <a:pt x="10193" y="27869"/>
                    </a:cubicBezTo>
                    <a:cubicBezTo>
                      <a:pt x="11942" y="27869"/>
                      <a:pt x="13623" y="27587"/>
                      <a:pt x="14877" y="27026"/>
                    </a:cubicBezTo>
                    <a:cubicBezTo>
                      <a:pt x="19508" y="24942"/>
                      <a:pt x="23687" y="19703"/>
                      <a:pt x="21890" y="14322"/>
                    </a:cubicBezTo>
                    <a:cubicBezTo>
                      <a:pt x="20080" y="8940"/>
                      <a:pt x="15782" y="8428"/>
                      <a:pt x="15710" y="8083"/>
                    </a:cubicBezTo>
                    <a:cubicBezTo>
                      <a:pt x="15639" y="7738"/>
                      <a:pt x="20437" y="6487"/>
                      <a:pt x="18865" y="1927"/>
                    </a:cubicBezTo>
                    <a:cubicBezTo>
                      <a:pt x="18398" y="564"/>
                      <a:pt x="16503" y="0"/>
                      <a:pt x="14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1178694" y="16684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 (theo mẫu) :</a:t>
            </a:r>
          </a:p>
        </p:txBody>
      </p:sp>
      <p:graphicFrame>
        <p:nvGraphicFramePr>
          <p:cNvPr id="69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98573"/>
              </p:ext>
            </p:extLst>
          </p:nvPr>
        </p:nvGraphicFramePr>
        <p:xfrm>
          <a:off x="422486" y="1056092"/>
          <a:ext cx="5742008" cy="35648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5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Text Box 57"/>
          <p:cNvSpPr txBox="1">
            <a:spLocks noChangeArrowheads="1"/>
          </p:cNvSpPr>
          <p:nvPr/>
        </p:nvSpPr>
        <p:spPr bwMode="auto">
          <a:xfrm>
            <a:off x="1507855" y="1019815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số</a:t>
            </a: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4846100" y="1030094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số</a:t>
            </a:r>
          </a:p>
        </p:txBody>
      </p:sp>
      <p:sp>
        <p:nvSpPr>
          <p:cNvPr id="72" name="Text Box 62"/>
          <p:cNvSpPr txBox="1">
            <a:spLocks noChangeArrowheads="1"/>
          </p:cNvSpPr>
          <p:nvPr/>
        </p:nvSpPr>
        <p:spPr bwMode="auto">
          <a:xfrm>
            <a:off x="495667" y="1579009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trăm sáu mươi</a:t>
            </a:r>
          </a:p>
        </p:txBody>
      </p:sp>
      <p:sp>
        <p:nvSpPr>
          <p:cNvPr id="73" name="Text Box 63"/>
          <p:cNvSpPr txBox="1">
            <a:spLocks noChangeArrowheads="1"/>
          </p:cNvSpPr>
          <p:nvPr/>
        </p:nvSpPr>
        <p:spPr bwMode="auto">
          <a:xfrm>
            <a:off x="5139105" y="1588534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</a:p>
        </p:txBody>
      </p:sp>
      <p:sp>
        <p:nvSpPr>
          <p:cNvPr id="74" name="Text Box 64"/>
          <p:cNvSpPr txBox="1">
            <a:spLocks noChangeArrowheads="1"/>
          </p:cNvSpPr>
          <p:nvPr/>
        </p:nvSpPr>
        <p:spPr bwMode="auto">
          <a:xfrm>
            <a:off x="498686" y="2098122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trăm sáu mươi mốt</a:t>
            </a:r>
          </a:p>
        </p:txBody>
      </p:sp>
      <p:sp>
        <p:nvSpPr>
          <p:cNvPr id="75" name="Text Box 66"/>
          <p:cNvSpPr txBox="1">
            <a:spLocks noChangeArrowheads="1"/>
          </p:cNvSpPr>
          <p:nvPr/>
        </p:nvSpPr>
        <p:spPr bwMode="auto">
          <a:xfrm>
            <a:off x="5146886" y="2083835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161</a:t>
            </a:r>
          </a:p>
        </p:txBody>
      </p:sp>
      <p:sp>
        <p:nvSpPr>
          <p:cNvPr id="76" name="Text Box 68"/>
          <p:cNvSpPr txBox="1">
            <a:spLocks noChangeArrowheads="1"/>
          </p:cNvSpPr>
          <p:nvPr/>
        </p:nvSpPr>
        <p:spPr bwMode="auto">
          <a:xfrm>
            <a:off x="5099260" y="266328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354</a:t>
            </a:r>
          </a:p>
        </p:txBody>
      </p:sp>
      <p:sp>
        <p:nvSpPr>
          <p:cNvPr id="77" name="Text Box 70"/>
          <p:cNvSpPr txBox="1">
            <a:spLocks noChangeArrowheads="1"/>
          </p:cNvSpPr>
          <p:nvPr/>
        </p:nvSpPr>
        <p:spPr bwMode="auto">
          <a:xfrm>
            <a:off x="5099260" y="3124570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307</a:t>
            </a:r>
          </a:p>
        </p:txBody>
      </p:sp>
      <p:sp>
        <p:nvSpPr>
          <p:cNvPr id="78" name="Text Box 72"/>
          <p:cNvSpPr txBox="1">
            <a:spLocks noChangeArrowheads="1"/>
          </p:cNvSpPr>
          <p:nvPr/>
        </p:nvSpPr>
        <p:spPr bwMode="auto">
          <a:xfrm>
            <a:off x="527260" y="2625186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trăm năm mươi bốn</a:t>
            </a:r>
          </a:p>
        </p:txBody>
      </p:sp>
      <p:sp>
        <p:nvSpPr>
          <p:cNvPr id="79" name="Text Box 73"/>
          <p:cNvSpPr txBox="1">
            <a:spLocks noChangeArrowheads="1"/>
          </p:cNvSpPr>
          <p:nvPr/>
        </p:nvSpPr>
        <p:spPr bwMode="auto">
          <a:xfrm>
            <a:off x="527260" y="3138857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trăm linh bảy</a:t>
            </a:r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532633" y="365052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trăm năm mươi lăm</a:t>
            </a:r>
          </a:p>
        </p:txBody>
      </p:sp>
      <p:sp>
        <p:nvSpPr>
          <p:cNvPr id="81" name="Text Box 75"/>
          <p:cNvSpPr txBox="1">
            <a:spLocks noChangeArrowheads="1"/>
          </p:cNvSpPr>
          <p:nvPr/>
        </p:nvSpPr>
        <p:spPr bwMode="auto">
          <a:xfrm>
            <a:off x="527260" y="4126090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trăm linh một</a:t>
            </a:r>
          </a:p>
        </p:txBody>
      </p:sp>
      <p:sp>
        <p:nvSpPr>
          <p:cNvPr id="82" name="Text Box 76"/>
          <p:cNvSpPr txBox="1">
            <a:spLocks noChangeArrowheads="1"/>
          </p:cNvSpPr>
          <p:nvPr/>
        </p:nvSpPr>
        <p:spPr bwMode="auto">
          <a:xfrm>
            <a:off x="5157020" y="3664807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555</a:t>
            </a:r>
          </a:p>
        </p:txBody>
      </p:sp>
      <p:sp>
        <p:nvSpPr>
          <p:cNvPr id="83" name="Text Box 77"/>
          <p:cNvSpPr txBox="1">
            <a:spLocks noChangeArrowheads="1"/>
          </p:cNvSpPr>
          <p:nvPr/>
        </p:nvSpPr>
        <p:spPr bwMode="auto">
          <a:xfrm>
            <a:off x="5139105" y="4126090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601</a:t>
            </a:r>
          </a:p>
        </p:txBody>
      </p:sp>
      <p:grpSp>
        <p:nvGrpSpPr>
          <p:cNvPr id="84" name="Google Shape;532;p37"/>
          <p:cNvGrpSpPr/>
          <p:nvPr/>
        </p:nvGrpSpPr>
        <p:grpSpPr>
          <a:xfrm>
            <a:off x="89850" y="38589"/>
            <a:ext cx="1009965" cy="751337"/>
            <a:chOff x="2180925" y="540000"/>
            <a:chExt cx="4796700" cy="2370300"/>
          </a:xfrm>
        </p:grpSpPr>
        <p:sp>
          <p:nvSpPr>
            <p:cNvPr id="85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91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-183483" y="-127082"/>
            <a:ext cx="1556325" cy="9821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480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1</a:t>
            </a:r>
            <a:endParaRPr sz="480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1178694" y="166845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 (theo mẫu) :</a:t>
            </a:r>
          </a:p>
        </p:txBody>
      </p:sp>
      <p:graphicFrame>
        <p:nvGraphicFramePr>
          <p:cNvPr id="16" name="Group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416084"/>
              </p:ext>
            </p:extLst>
          </p:nvPr>
        </p:nvGraphicFramePr>
        <p:xfrm>
          <a:off x="422486" y="1056092"/>
          <a:ext cx="5742008" cy="35648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35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1507855" y="1019815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số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4846100" y="1030094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số</a:t>
            </a:r>
          </a:p>
        </p:txBody>
      </p:sp>
      <p:grpSp>
        <p:nvGrpSpPr>
          <p:cNvPr id="19" name="Google Shape;532;p37"/>
          <p:cNvGrpSpPr/>
          <p:nvPr/>
        </p:nvGrpSpPr>
        <p:grpSpPr>
          <a:xfrm>
            <a:off x="89850" y="38589"/>
            <a:ext cx="1009965" cy="751337"/>
            <a:chOff x="2180925" y="540000"/>
            <a:chExt cx="4796700" cy="2370300"/>
          </a:xfrm>
        </p:grpSpPr>
        <p:sp>
          <p:nvSpPr>
            <p:cNvPr id="20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-183483" y="-127082"/>
            <a:ext cx="1556325" cy="9821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480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1</a:t>
            </a:r>
            <a:endParaRPr sz="480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95527" y="1613228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 trăm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764" y="2079953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 trăm hai mươi hai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5162764" y="2605976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909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19997" y="410974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trăm mười một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162764" y="313634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777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86577" y="362872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365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162764" y="162368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162764" y="2073240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922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590764" y="2591688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  trăm linh chín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590764" y="309824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Bảy trăm bảy mươi bảy 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90764" y="362872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trăm sáu mươi lăm 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5162764" y="4109739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7793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7"/>
          <p:cNvGrpSpPr/>
          <p:nvPr/>
        </p:nvGrpSpPr>
        <p:grpSpPr>
          <a:xfrm>
            <a:off x="1025260" y="0"/>
            <a:ext cx="813815" cy="873407"/>
            <a:chOff x="2180925" y="540000"/>
            <a:chExt cx="4796700" cy="2370300"/>
          </a:xfrm>
        </p:grpSpPr>
        <p:sp>
          <p:nvSpPr>
            <p:cNvPr id="533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5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6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40" name="Google Shape;540;p37"/>
          <p:cNvSpPr txBox="1">
            <a:spLocks noGrp="1"/>
          </p:cNvSpPr>
          <p:nvPr>
            <p:ph type="title" idx="2"/>
          </p:nvPr>
        </p:nvSpPr>
        <p:spPr>
          <a:xfrm>
            <a:off x="1300232" y="241717"/>
            <a:ext cx="281990" cy="32346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4400" smtClean="0"/>
              <a:t>2</a:t>
            </a:r>
            <a:endParaRPr sz="4400"/>
          </a:p>
        </p:txBody>
      </p:sp>
      <p:sp>
        <p:nvSpPr>
          <p:cNvPr id="4" name="Rectangle 3"/>
          <p:cNvSpPr/>
          <p:nvPr/>
        </p:nvSpPr>
        <p:spPr>
          <a:xfrm>
            <a:off x="1832252" y="205870"/>
            <a:ext cx="3895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25000"/>
                    <a:lumOff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số thích hợp vào ô trống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489427" y="915924"/>
            <a:ext cx="733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C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a)</a:t>
            </a:r>
          </a:p>
        </p:txBody>
      </p:sp>
      <p:graphicFrame>
        <p:nvGraphicFramePr>
          <p:cNvPr id="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18255"/>
              </p:ext>
            </p:extLst>
          </p:nvPr>
        </p:nvGraphicFramePr>
        <p:xfrm>
          <a:off x="84361" y="1558247"/>
          <a:ext cx="6629402" cy="736600"/>
        </p:xfrm>
        <a:graphic>
          <a:graphicData uri="http://schemas.openxmlformats.org/drawingml/2006/table">
            <a:tbl>
              <a:tblPr>
                <a:tableStyleId>{F80936EE-82B9-4176-AF37-7DE248F1076B}</a:tableStyleId>
              </a:tblPr>
              <a:tblGrid>
                <a:gridCol w="66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84361" y="3801438"/>
            <a:ext cx="685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84361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310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753895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311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5383738" y="1648733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318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4707195" y="1648734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317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4078979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316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6036363" y="166302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319</a:t>
            </a: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3437005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315</a:t>
            </a: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2081670" y="1639210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313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2758213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314</a:t>
            </a:r>
          </a:p>
        </p:txBody>
      </p: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1401862" y="1634447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312</a:t>
            </a:r>
          </a:p>
        </p:txBody>
      </p:sp>
      <p:graphicFrame>
        <p:nvGraphicFramePr>
          <p:cNvPr id="2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12904"/>
              </p:ext>
            </p:extLst>
          </p:nvPr>
        </p:nvGraphicFramePr>
        <p:xfrm>
          <a:off x="84361" y="3420438"/>
          <a:ext cx="6653212" cy="7366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65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4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8161" y="350322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31" name="Text Box 80"/>
          <p:cNvSpPr txBox="1">
            <a:spLocks noChangeArrowheads="1"/>
          </p:cNvSpPr>
          <p:nvPr/>
        </p:nvSpPr>
        <p:spPr bwMode="auto">
          <a:xfrm>
            <a:off x="703486" y="351574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399</a:t>
            </a:r>
          </a:p>
        </p:txBody>
      </p:sp>
      <p:sp>
        <p:nvSpPr>
          <p:cNvPr id="32" name="Text Box 81"/>
          <p:cNvSpPr txBox="1">
            <a:spLocks noChangeArrowheads="1"/>
          </p:cNvSpPr>
          <p:nvPr/>
        </p:nvSpPr>
        <p:spPr bwMode="auto">
          <a:xfrm>
            <a:off x="3398905" y="3525213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chemeClr val="accent4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395</a:t>
            </a:r>
          </a:p>
        </p:txBody>
      </p:sp>
      <p:sp>
        <p:nvSpPr>
          <p:cNvPr id="33" name="Text Box 82"/>
          <p:cNvSpPr txBox="1">
            <a:spLocks noChangeArrowheads="1"/>
          </p:cNvSpPr>
          <p:nvPr/>
        </p:nvSpPr>
        <p:spPr bwMode="auto">
          <a:xfrm>
            <a:off x="1408336" y="35052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398</a:t>
            </a:r>
          </a:p>
        </p:txBody>
      </p:sp>
      <p:sp>
        <p:nvSpPr>
          <p:cNvPr id="34" name="Text Box 83"/>
          <p:cNvSpPr txBox="1">
            <a:spLocks noChangeArrowheads="1"/>
          </p:cNvSpPr>
          <p:nvPr/>
        </p:nvSpPr>
        <p:spPr bwMode="auto">
          <a:xfrm>
            <a:off x="2065561" y="351772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397</a:t>
            </a:r>
          </a:p>
        </p:txBody>
      </p: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2720113" y="351772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396</a:t>
            </a:r>
          </a:p>
        </p:txBody>
      </p:sp>
      <p:sp>
        <p:nvSpPr>
          <p:cNvPr id="36" name="Text Box 85"/>
          <p:cNvSpPr txBox="1">
            <a:spLocks noChangeArrowheads="1"/>
          </p:cNvSpPr>
          <p:nvPr/>
        </p:nvSpPr>
        <p:spPr bwMode="auto">
          <a:xfrm>
            <a:off x="4040879" y="3525213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394</a:t>
            </a:r>
          </a:p>
        </p:txBody>
      </p:sp>
      <p:sp>
        <p:nvSpPr>
          <p:cNvPr id="37" name="Text Box 86"/>
          <p:cNvSpPr txBox="1">
            <a:spLocks noChangeArrowheads="1"/>
          </p:cNvSpPr>
          <p:nvPr/>
        </p:nvSpPr>
        <p:spPr bwMode="auto">
          <a:xfrm>
            <a:off x="4719671" y="354188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393</a:t>
            </a: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5365954" y="3543057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392</a:t>
            </a:r>
          </a:p>
        </p:txBody>
      </p:sp>
      <p:sp>
        <p:nvSpPr>
          <p:cNvPr id="39" name="Text Box 88"/>
          <p:cNvSpPr txBox="1">
            <a:spLocks noChangeArrowheads="1"/>
          </p:cNvSpPr>
          <p:nvPr/>
        </p:nvSpPr>
        <p:spPr bwMode="auto">
          <a:xfrm>
            <a:off x="6094324" y="3546247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FF0000"/>
                </a:solidFill>
                <a:latin typeface="Berlin Sans FB Demi" panose="020E0802020502020306" pitchFamily="34" charset="0"/>
              </a:rPr>
              <a:t>391</a:t>
            </a:r>
          </a:p>
        </p:txBody>
      </p:sp>
      <p:sp>
        <p:nvSpPr>
          <p:cNvPr id="40" name="Text Box 78"/>
          <p:cNvSpPr txBox="1">
            <a:spLocks noChangeArrowheads="1"/>
          </p:cNvSpPr>
          <p:nvPr/>
        </p:nvSpPr>
        <p:spPr bwMode="auto">
          <a:xfrm>
            <a:off x="489427" y="28251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C000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68793" y="132958"/>
            <a:ext cx="1539951" cy="5847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chemeClr val="tx1">
                    <a:lumMod val="25000"/>
                    <a:lumOff val="7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&gt;  &lt;   =</a:t>
            </a:r>
            <a:endParaRPr lang="en-US" sz="3200" b="1">
              <a:solidFill>
                <a:schemeClr val="tx1">
                  <a:lumMod val="25000"/>
                  <a:lumOff val="7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352800" y="27174"/>
            <a:ext cx="6804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5438" y="1406123"/>
            <a:ext cx="6858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303 </a:t>
            </a:r>
            <a:r>
              <a:rPr lang="en-US" sz="2800">
                <a:solidFill>
                  <a:schemeClr val="accent4"/>
                </a:solidFill>
                <a:latin typeface="+mn-lt"/>
              </a:rPr>
              <a:t>…..</a:t>
            </a: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 330          30 + 100 </a:t>
            </a:r>
            <a:r>
              <a:rPr lang="en-US" sz="2800" smtClean="0">
                <a:solidFill>
                  <a:schemeClr val="accent4"/>
                </a:solidFill>
                <a:latin typeface="+mn-lt"/>
              </a:rPr>
              <a:t>…..  </a:t>
            </a:r>
            <a:r>
              <a:rPr lang="en-US" sz="2800" b="1" smtClean="0">
                <a:solidFill>
                  <a:schemeClr val="accent4"/>
                </a:solidFill>
                <a:latin typeface="Showcard Gothic" panose="04020904020102020604" pitchFamily="82" charset="0"/>
              </a:rPr>
              <a:t>131</a:t>
            </a:r>
            <a:endParaRPr lang="en-US" sz="2800" b="1">
              <a:solidFill>
                <a:schemeClr val="accent4"/>
              </a:solidFill>
              <a:latin typeface="Showcard Gothic" panose="04020904020102020604" pitchFamily="8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615 </a:t>
            </a:r>
            <a:r>
              <a:rPr lang="en-US" sz="2800">
                <a:solidFill>
                  <a:schemeClr val="accent4"/>
                </a:solidFill>
                <a:latin typeface="+mn-lt"/>
              </a:rPr>
              <a:t>…..</a:t>
            </a: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 516          410 – 10 </a:t>
            </a:r>
            <a:r>
              <a:rPr lang="en-US" sz="2800">
                <a:solidFill>
                  <a:schemeClr val="accent4"/>
                </a:solidFill>
                <a:latin typeface="+mn-lt"/>
              </a:rPr>
              <a:t>….. </a:t>
            </a:r>
            <a:r>
              <a:rPr lang="en-US" sz="280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b="1" smtClean="0">
                <a:solidFill>
                  <a:schemeClr val="accent4"/>
                </a:solidFill>
                <a:latin typeface="Showcard Gothic" panose="04020904020102020604" pitchFamily="82" charset="0"/>
              </a:rPr>
              <a:t>400 </a:t>
            </a: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+ 1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199 </a:t>
            </a:r>
            <a:r>
              <a:rPr lang="en-US" sz="2800">
                <a:solidFill>
                  <a:schemeClr val="accent4"/>
                </a:solidFill>
                <a:latin typeface="+mn-lt"/>
              </a:rPr>
              <a:t>…..</a:t>
            </a: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 200          </a:t>
            </a:r>
            <a:r>
              <a:rPr lang="en-US" sz="2800" b="1" smtClean="0">
                <a:solidFill>
                  <a:schemeClr val="accent4"/>
                </a:solidFill>
                <a:latin typeface="Showcard Gothic" panose="04020904020102020604" pitchFamily="82" charset="0"/>
              </a:rPr>
              <a:t>       243   </a:t>
            </a:r>
            <a:r>
              <a:rPr lang="en-US" sz="2800" smtClean="0">
                <a:solidFill>
                  <a:schemeClr val="accent4"/>
                </a:solidFill>
                <a:latin typeface="+mn-lt"/>
              </a:rPr>
              <a:t>….. </a:t>
            </a:r>
            <a:r>
              <a:rPr lang="en-US" sz="2800" b="1" smtClean="0">
                <a:solidFill>
                  <a:schemeClr val="accent4"/>
                </a:solidFill>
                <a:latin typeface="Showcard Gothic" panose="04020904020102020604" pitchFamily="82" charset="0"/>
              </a:rPr>
              <a:t> </a:t>
            </a:r>
            <a:r>
              <a:rPr lang="en-US" sz="2800" b="1">
                <a:solidFill>
                  <a:schemeClr val="accent4"/>
                </a:solidFill>
                <a:latin typeface="Showcard Gothic" panose="04020904020102020604" pitchFamily="82" charset="0"/>
              </a:rPr>
              <a:t>200 + 40 + 3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61238" y="2017492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&gt;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61238" y="135295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&lt;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128349" y="1374224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&lt;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947338" y="264835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=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861238" y="2648358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&lt;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983771" y="1996226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&lt;</a:t>
            </a:r>
          </a:p>
        </p:txBody>
      </p:sp>
      <p:grpSp>
        <p:nvGrpSpPr>
          <p:cNvPr id="18" name="Google Shape;532;p37"/>
          <p:cNvGrpSpPr/>
          <p:nvPr/>
        </p:nvGrpSpPr>
        <p:grpSpPr>
          <a:xfrm>
            <a:off x="959133" y="17324"/>
            <a:ext cx="1009965" cy="751337"/>
            <a:chOff x="2180925" y="540000"/>
            <a:chExt cx="4796700" cy="2370300"/>
          </a:xfrm>
        </p:grpSpPr>
        <p:sp>
          <p:nvSpPr>
            <p:cNvPr id="19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5" name="Google Shape;540;p37"/>
          <p:cNvSpPr txBox="1">
            <a:spLocks noGrp="1"/>
          </p:cNvSpPr>
          <p:nvPr>
            <p:ph type="title" idx="4294967295"/>
          </p:nvPr>
        </p:nvSpPr>
        <p:spPr>
          <a:xfrm>
            <a:off x="685800" y="-148347"/>
            <a:ext cx="1556325" cy="9821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480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3</a:t>
            </a:r>
            <a:endParaRPr sz="480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40"/>
          <p:cNvGrpSpPr/>
          <p:nvPr/>
        </p:nvGrpSpPr>
        <p:grpSpPr>
          <a:xfrm rot="20980951">
            <a:off x="4651299" y="2636627"/>
            <a:ext cx="1909969" cy="2354872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1" name="Google Shape;532;p37"/>
          <p:cNvGrpSpPr/>
          <p:nvPr/>
        </p:nvGrpSpPr>
        <p:grpSpPr>
          <a:xfrm>
            <a:off x="700372" y="88273"/>
            <a:ext cx="1009965" cy="751337"/>
            <a:chOff x="2180925" y="540000"/>
            <a:chExt cx="4796700" cy="2370300"/>
          </a:xfrm>
        </p:grpSpPr>
        <p:sp>
          <p:nvSpPr>
            <p:cNvPr id="62" name="Google Shape;533;p37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534;p37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535;p37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536;p37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537;p37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538;p37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8" name="Google Shape;540;p37"/>
          <p:cNvSpPr txBox="1">
            <a:spLocks noGrp="1"/>
          </p:cNvSpPr>
          <p:nvPr>
            <p:ph type="title" idx="4294967295"/>
          </p:nvPr>
        </p:nvSpPr>
        <p:spPr>
          <a:xfrm>
            <a:off x="427039" y="-78492"/>
            <a:ext cx="1556325" cy="98212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480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4</a:t>
            </a:r>
            <a:endParaRPr sz="480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0910" y="56742"/>
            <a:ext cx="418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 số lớn nhất, số bé nhất trong các số sau: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901876" y="1168924"/>
            <a:ext cx="5840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</a:rPr>
              <a:t>375 ; </a:t>
            </a:r>
            <a:r>
              <a:rPr lang="en-US" sz="2800" b="1" smtClean="0">
                <a:solidFill>
                  <a:schemeClr val="accent4"/>
                </a:solidFill>
                <a:latin typeface="Berlin Sans FB Demi" panose="020E0802020502020306" pitchFamily="34" charset="0"/>
              </a:rPr>
              <a:t>  421;   </a:t>
            </a: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</a:rPr>
              <a:t>573; </a:t>
            </a:r>
            <a:r>
              <a:rPr lang="en-US" sz="2800" b="1" smtClean="0">
                <a:solidFill>
                  <a:schemeClr val="accent4"/>
                </a:solidFill>
                <a:latin typeface="Berlin Sans FB Demi" panose="020E0802020502020306" pitchFamily="34" charset="0"/>
              </a:rPr>
              <a:t>  241</a:t>
            </a: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</a:rPr>
              <a:t>; </a:t>
            </a:r>
            <a:r>
              <a:rPr lang="en-US" sz="2800" b="1" smtClean="0">
                <a:solidFill>
                  <a:schemeClr val="accent4"/>
                </a:solidFill>
                <a:latin typeface="Berlin Sans FB Demi" panose="020E0802020502020306" pitchFamily="34" charset="0"/>
              </a:rPr>
              <a:t>  735</a:t>
            </a:r>
            <a:r>
              <a:rPr lang="en-US" sz="2800" b="1">
                <a:solidFill>
                  <a:schemeClr val="accent4"/>
                </a:solidFill>
                <a:latin typeface="Berlin Sans FB Demi" panose="020E0802020502020306" pitchFamily="34" charset="0"/>
              </a:rPr>
              <a:t>; </a:t>
            </a:r>
            <a:r>
              <a:rPr lang="en-US" sz="2800" b="1" smtClean="0">
                <a:solidFill>
                  <a:schemeClr val="accent4"/>
                </a:solidFill>
                <a:latin typeface="Berlin Sans FB Demi" panose="020E0802020502020306" pitchFamily="34" charset="0"/>
              </a:rPr>
              <a:t>  142</a:t>
            </a:r>
            <a:endParaRPr lang="en-US" sz="2800" b="1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431011" y="2632634"/>
            <a:ext cx="3522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Số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lớn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nhất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735</a:t>
            </a: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431011" y="3253582"/>
            <a:ext cx="3522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Số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bé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nhất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err="1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</a:t>
            </a:r>
            <a:r>
              <a:rPr lang="en-US" b="1" dirty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dirty="0" smtClean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142</a:t>
            </a:r>
            <a:endParaRPr lang="en-US" sz="32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42"/>
          <p:cNvGrpSpPr/>
          <p:nvPr/>
        </p:nvGrpSpPr>
        <p:grpSpPr>
          <a:xfrm>
            <a:off x="1999752" y="100755"/>
            <a:ext cx="2858496" cy="1080772"/>
            <a:chOff x="2180925" y="540000"/>
            <a:chExt cx="4796700" cy="2370300"/>
          </a:xfrm>
        </p:grpSpPr>
        <p:sp>
          <p:nvSpPr>
            <p:cNvPr id="688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0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1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1954539" y="147181"/>
            <a:ext cx="2771194" cy="987919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360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Củng cố</a:t>
            </a:r>
            <a:endParaRPr sz="3600">
              <a:solidFill>
                <a:schemeClr val="accent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368" y="1824327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Sáu trăm mười lăm :</a:t>
            </a:r>
          </a:p>
          <a:p>
            <a:pPr algn="ctr"/>
            <a:endParaRPr lang="en-US" b="1">
              <a:solidFill>
                <a:srgbClr val="FF66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518845" y="2747429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Hai trăm :</a:t>
            </a:r>
          </a:p>
          <a:p>
            <a:pPr algn="ctr"/>
            <a:endParaRPr lang="en-US" b="1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1452" y="3657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Năm trăm mười lăm :</a:t>
            </a:r>
          </a:p>
          <a:p>
            <a:pPr algn="ctr"/>
            <a:endParaRPr lang="en-US" b="1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733429" y="1571914"/>
            <a:ext cx="1885950" cy="504825"/>
            <a:chOff x="4416" y="1248"/>
            <a:chExt cx="1188" cy="318"/>
          </a:xfrm>
        </p:grpSpPr>
        <p:pic>
          <p:nvPicPr>
            <p:cNvPr id="14" name="Picture 7" descr="Chi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248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416" y="1248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33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200</a:t>
              </a: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733429" y="2495016"/>
            <a:ext cx="1885950" cy="504825"/>
            <a:chOff x="4416" y="1248"/>
            <a:chExt cx="1188" cy="318"/>
          </a:xfrm>
        </p:grpSpPr>
        <p:pic>
          <p:nvPicPr>
            <p:cNvPr id="17" name="Picture 10" descr="Chi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248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416" y="1248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33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615</a:t>
              </a: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782485" y="3418118"/>
            <a:ext cx="1885950" cy="504825"/>
            <a:chOff x="4416" y="1248"/>
            <a:chExt cx="1188" cy="318"/>
          </a:xfrm>
        </p:grpSpPr>
        <p:pic>
          <p:nvPicPr>
            <p:cNvPr id="20" name="Picture 13" descr="Chi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248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416" y="1248"/>
              <a:ext cx="57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003300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8 -0.01482 L -0.39931 0.179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18218 -0.179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98 -0.00247 L -0.1537 -0.010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5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44"/>
          <p:cNvGrpSpPr/>
          <p:nvPr/>
        </p:nvGrpSpPr>
        <p:grpSpPr>
          <a:xfrm>
            <a:off x="5470358" y="3291584"/>
            <a:ext cx="1067169" cy="1687748"/>
            <a:chOff x="449400" y="2210916"/>
            <a:chExt cx="1657284" cy="2666492"/>
          </a:xfrm>
        </p:grpSpPr>
        <p:sp>
          <p:nvSpPr>
            <p:cNvPr id="730" name="Google Shape;730;p44"/>
            <p:cNvSpPr/>
            <p:nvPr/>
          </p:nvSpPr>
          <p:spPr>
            <a:xfrm>
              <a:off x="449400" y="3262031"/>
              <a:ext cx="446220" cy="259464"/>
            </a:xfrm>
            <a:custGeom>
              <a:avLst/>
              <a:gdLst/>
              <a:ahLst/>
              <a:cxnLst/>
              <a:rect l="l" t="t" r="r" b="b"/>
              <a:pathLst>
                <a:path w="21241" h="12351" extrusionOk="0">
                  <a:moveTo>
                    <a:pt x="17192" y="0"/>
                  </a:moveTo>
                  <a:cubicBezTo>
                    <a:pt x="16756" y="0"/>
                    <a:pt x="16313" y="81"/>
                    <a:pt x="15883" y="251"/>
                  </a:cubicBezTo>
                  <a:lnTo>
                    <a:pt x="2739" y="5454"/>
                  </a:lnTo>
                  <a:cubicBezTo>
                    <a:pt x="905" y="6180"/>
                    <a:pt x="0" y="8252"/>
                    <a:pt x="726" y="10086"/>
                  </a:cubicBezTo>
                  <a:cubicBezTo>
                    <a:pt x="1282" y="11496"/>
                    <a:pt x="2623" y="12350"/>
                    <a:pt x="4042" y="12350"/>
                  </a:cubicBezTo>
                  <a:cubicBezTo>
                    <a:pt x="4480" y="12350"/>
                    <a:pt x="4926" y="12269"/>
                    <a:pt x="5358" y="12098"/>
                  </a:cubicBezTo>
                  <a:lnTo>
                    <a:pt x="18514" y="6895"/>
                  </a:lnTo>
                  <a:cubicBezTo>
                    <a:pt x="20348" y="6168"/>
                    <a:pt x="21241" y="4097"/>
                    <a:pt x="20515" y="2263"/>
                  </a:cubicBezTo>
                  <a:cubicBezTo>
                    <a:pt x="19959" y="860"/>
                    <a:pt x="18614" y="0"/>
                    <a:pt x="17192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1" name="Google Shape;731;p44"/>
            <p:cNvSpPr/>
            <p:nvPr/>
          </p:nvSpPr>
          <p:spPr>
            <a:xfrm>
              <a:off x="494669" y="3317383"/>
              <a:ext cx="242889" cy="118944"/>
            </a:xfrm>
            <a:custGeom>
              <a:avLst/>
              <a:gdLst/>
              <a:ahLst/>
              <a:cxnLst/>
              <a:rect l="l" t="t" r="r" b="b"/>
              <a:pathLst>
                <a:path w="11562" h="5662" extrusionOk="0">
                  <a:moveTo>
                    <a:pt x="10862" y="0"/>
                  </a:moveTo>
                  <a:cubicBezTo>
                    <a:pt x="10826" y="0"/>
                    <a:pt x="10788" y="7"/>
                    <a:pt x="10752" y="21"/>
                  </a:cubicBezTo>
                  <a:lnTo>
                    <a:pt x="226" y="4188"/>
                  </a:lnTo>
                  <a:cubicBezTo>
                    <a:pt x="72" y="4248"/>
                    <a:pt x="0" y="4414"/>
                    <a:pt x="60" y="4569"/>
                  </a:cubicBezTo>
                  <a:lnTo>
                    <a:pt x="417" y="5474"/>
                  </a:lnTo>
                  <a:cubicBezTo>
                    <a:pt x="462" y="5592"/>
                    <a:pt x="577" y="5662"/>
                    <a:pt x="697" y="5662"/>
                  </a:cubicBezTo>
                  <a:cubicBezTo>
                    <a:pt x="735" y="5662"/>
                    <a:pt x="773" y="5655"/>
                    <a:pt x="810" y="5641"/>
                  </a:cubicBezTo>
                  <a:lnTo>
                    <a:pt x="11323" y="1486"/>
                  </a:lnTo>
                  <a:cubicBezTo>
                    <a:pt x="11478" y="1426"/>
                    <a:pt x="11561" y="1247"/>
                    <a:pt x="11502" y="1093"/>
                  </a:cubicBezTo>
                  <a:lnTo>
                    <a:pt x="11144" y="188"/>
                  </a:lnTo>
                  <a:cubicBezTo>
                    <a:pt x="11090" y="70"/>
                    <a:pt x="10980" y="0"/>
                    <a:pt x="10862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782293" y="3283542"/>
              <a:ext cx="33024" cy="33045"/>
            </a:xfrm>
            <a:custGeom>
              <a:avLst/>
              <a:gdLst/>
              <a:ahLst/>
              <a:cxnLst/>
              <a:rect l="l" t="t" r="r" b="b"/>
              <a:pathLst>
                <a:path w="1572" h="1573" extrusionOk="0">
                  <a:moveTo>
                    <a:pt x="786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27"/>
                    <a:pt x="358" y="1573"/>
                    <a:pt x="786" y="1573"/>
                  </a:cubicBezTo>
                  <a:cubicBezTo>
                    <a:pt x="1227" y="1573"/>
                    <a:pt x="1572" y="1227"/>
                    <a:pt x="1572" y="787"/>
                  </a:cubicBezTo>
                  <a:cubicBezTo>
                    <a:pt x="1572" y="358"/>
                    <a:pt x="1227" y="1"/>
                    <a:pt x="78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674235" y="3450881"/>
              <a:ext cx="355447" cy="275156"/>
            </a:xfrm>
            <a:custGeom>
              <a:avLst/>
              <a:gdLst/>
              <a:ahLst/>
              <a:cxnLst/>
              <a:rect l="l" t="t" r="r" b="b"/>
              <a:pathLst>
                <a:path w="16920" h="13098" extrusionOk="0">
                  <a:moveTo>
                    <a:pt x="2513" y="0"/>
                  </a:moveTo>
                  <a:lnTo>
                    <a:pt x="1" y="1000"/>
                  </a:lnTo>
                  <a:cubicBezTo>
                    <a:pt x="1" y="1000"/>
                    <a:pt x="3358" y="6858"/>
                    <a:pt x="6573" y="9299"/>
                  </a:cubicBezTo>
                  <a:cubicBezTo>
                    <a:pt x="9788" y="11740"/>
                    <a:pt x="16610" y="13097"/>
                    <a:pt x="16610" y="13097"/>
                  </a:cubicBezTo>
                  <a:lnTo>
                    <a:pt x="16920" y="9037"/>
                  </a:lnTo>
                  <a:cubicBezTo>
                    <a:pt x="16920" y="9037"/>
                    <a:pt x="10455" y="7739"/>
                    <a:pt x="7954" y="5858"/>
                  </a:cubicBezTo>
                  <a:cubicBezTo>
                    <a:pt x="5454" y="3989"/>
                    <a:pt x="2513" y="0"/>
                    <a:pt x="251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536200" y="3286147"/>
              <a:ext cx="180643" cy="102201"/>
            </a:xfrm>
            <a:custGeom>
              <a:avLst/>
              <a:gdLst/>
              <a:ahLst/>
              <a:cxnLst/>
              <a:rect l="l" t="t" r="r" b="b"/>
              <a:pathLst>
                <a:path w="8599" h="4865" extrusionOk="0">
                  <a:moveTo>
                    <a:pt x="5253" y="0"/>
                  </a:moveTo>
                  <a:cubicBezTo>
                    <a:pt x="4868" y="0"/>
                    <a:pt x="4439" y="43"/>
                    <a:pt x="3964" y="139"/>
                  </a:cubicBezTo>
                  <a:cubicBezTo>
                    <a:pt x="0" y="948"/>
                    <a:pt x="2016" y="4865"/>
                    <a:pt x="3030" y="4865"/>
                  </a:cubicBezTo>
                  <a:cubicBezTo>
                    <a:pt x="3061" y="4865"/>
                    <a:pt x="3090" y="4861"/>
                    <a:pt x="3119" y="4854"/>
                  </a:cubicBezTo>
                  <a:cubicBezTo>
                    <a:pt x="4083" y="4604"/>
                    <a:pt x="3774" y="3211"/>
                    <a:pt x="3774" y="3211"/>
                  </a:cubicBezTo>
                  <a:lnTo>
                    <a:pt x="3774" y="3211"/>
                  </a:lnTo>
                  <a:cubicBezTo>
                    <a:pt x="3774" y="3211"/>
                    <a:pt x="4337" y="4336"/>
                    <a:pt x="5177" y="4336"/>
                  </a:cubicBezTo>
                  <a:cubicBezTo>
                    <a:pt x="5299" y="4336"/>
                    <a:pt x="5427" y="4313"/>
                    <a:pt x="5560" y="4258"/>
                  </a:cubicBezTo>
                  <a:cubicBezTo>
                    <a:pt x="6596" y="3818"/>
                    <a:pt x="6500" y="2723"/>
                    <a:pt x="6500" y="2723"/>
                  </a:cubicBezTo>
                  <a:lnTo>
                    <a:pt x="6500" y="2723"/>
                  </a:lnTo>
                  <a:cubicBezTo>
                    <a:pt x="6501" y="2723"/>
                    <a:pt x="6933" y="3195"/>
                    <a:pt x="7444" y="3195"/>
                  </a:cubicBezTo>
                  <a:cubicBezTo>
                    <a:pt x="7621" y="3195"/>
                    <a:pt x="7808" y="3138"/>
                    <a:pt x="7989" y="2984"/>
                  </a:cubicBezTo>
                  <a:cubicBezTo>
                    <a:pt x="8599" y="2459"/>
                    <a:pt x="8168" y="0"/>
                    <a:pt x="5253" y="0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672491" y="3473883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1"/>
                  </a:moveTo>
                  <a:cubicBezTo>
                    <a:pt x="1822" y="1"/>
                    <a:pt x="1" y="1822"/>
                    <a:pt x="1" y="4049"/>
                  </a:cubicBezTo>
                  <a:cubicBezTo>
                    <a:pt x="1" y="6287"/>
                    <a:pt x="1822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22"/>
                    <a:pt x="6287" y="1"/>
                    <a:pt x="4049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697510" y="3518648"/>
              <a:ext cx="44284" cy="44557"/>
            </a:xfrm>
            <a:custGeom>
              <a:avLst/>
              <a:gdLst/>
              <a:ahLst/>
              <a:cxnLst/>
              <a:rect l="l" t="t" r="r" b="b"/>
              <a:pathLst>
                <a:path w="2108" h="2121" extrusionOk="0">
                  <a:moveTo>
                    <a:pt x="1060" y="1"/>
                  </a:moveTo>
                  <a:cubicBezTo>
                    <a:pt x="476" y="1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cubicBezTo>
                    <a:pt x="1643" y="2120"/>
                    <a:pt x="2108" y="1644"/>
                    <a:pt x="2108" y="1060"/>
                  </a:cubicBezTo>
                  <a:cubicBezTo>
                    <a:pt x="2108" y="477"/>
                    <a:pt x="1643" y="1"/>
                    <a:pt x="1060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503912" y="3095469"/>
              <a:ext cx="170098" cy="170098"/>
            </a:xfrm>
            <a:custGeom>
              <a:avLst/>
              <a:gdLst/>
              <a:ahLst/>
              <a:cxnLst/>
              <a:rect l="l" t="t" r="r" b="b"/>
              <a:pathLst>
                <a:path w="8097" h="8097" extrusionOk="0">
                  <a:moveTo>
                    <a:pt x="4049" y="0"/>
                  </a:moveTo>
                  <a:cubicBezTo>
                    <a:pt x="1810" y="0"/>
                    <a:pt x="1" y="1810"/>
                    <a:pt x="1" y="4049"/>
                  </a:cubicBezTo>
                  <a:cubicBezTo>
                    <a:pt x="1" y="6287"/>
                    <a:pt x="1810" y="8097"/>
                    <a:pt x="4049" y="8097"/>
                  </a:cubicBezTo>
                  <a:cubicBezTo>
                    <a:pt x="6287" y="8097"/>
                    <a:pt x="8097" y="6287"/>
                    <a:pt x="8097" y="4049"/>
                  </a:cubicBezTo>
                  <a:cubicBezTo>
                    <a:pt x="8097" y="1810"/>
                    <a:pt x="6287" y="0"/>
                    <a:pt x="4049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528931" y="3140234"/>
              <a:ext cx="44284" cy="44536"/>
            </a:xfrm>
            <a:custGeom>
              <a:avLst/>
              <a:gdLst/>
              <a:ahLst/>
              <a:cxnLst/>
              <a:rect l="l" t="t" r="r" b="b"/>
              <a:pathLst>
                <a:path w="2108" h="2120" extrusionOk="0">
                  <a:moveTo>
                    <a:pt x="1048" y="1"/>
                  </a:moveTo>
                  <a:cubicBezTo>
                    <a:pt x="465" y="1"/>
                    <a:pt x="0" y="477"/>
                    <a:pt x="0" y="1060"/>
                  </a:cubicBezTo>
                  <a:cubicBezTo>
                    <a:pt x="0" y="1644"/>
                    <a:pt x="465" y="2120"/>
                    <a:pt x="1048" y="2120"/>
                  </a:cubicBezTo>
                  <a:cubicBezTo>
                    <a:pt x="1632" y="2120"/>
                    <a:pt x="2108" y="1644"/>
                    <a:pt x="2108" y="1060"/>
                  </a:cubicBezTo>
                  <a:cubicBezTo>
                    <a:pt x="2108" y="477"/>
                    <a:pt x="1632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1493600" y="4740691"/>
              <a:ext cx="162598" cy="136717"/>
            </a:xfrm>
            <a:custGeom>
              <a:avLst/>
              <a:gdLst/>
              <a:ahLst/>
              <a:cxnLst/>
              <a:rect l="l" t="t" r="r" b="b"/>
              <a:pathLst>
                <a:path w="7740" h="6508" extrusionOk="0">
                  <a:moveTo>
                    <a:pt x="4680" y="1"/>
                  </a:moveTo>
                  <a:lnTo>
                    <a:pt x="1680" y="1703"/>
                  </a:lnTo>
                  <a:lnTo>
                    <a:pt x="2549" y="3287"/>
                  </a:lnTo>
                  <a:cubicBezTo>
                    <a:pt x="2549" y="3287"/>
                    <a:pt x="1" y="4120"/>
                    <a:pt x="382" y="5727"/>
                  </a:cubicBezTo>
                  <a:cubicBezTo>
                    <a:pt x="510" y="6283"/>
                    <a:pt x="1164" y="6508"/>
                    <a:pt x="2010" y="6508"/>
                  </a:cubicBezTo>
                  <a:cubicBezTo>
                    <a:pt x="3594" y="6508"/>
                    <a:pt x="5852" y="5719"/>
                    <a:pt x="6597" y="4835"/>
                  </a:cubicBezTo>
                  <a:cubicBezTo>
                    <a:pt x="7740" y="3465"/>
                    <a:pt x="4680" y="1"/>
                    <a:pt x="4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640813" y="4569739"/>
              <a:ext cx="149258" cy="100248"/>
            </a:xfrm>
            <a:custGeom>
              <a:avLst/>
              <a:gdLst/>
              <a:ahLst/>
              <a:cxnLst/>
              <a:rect l="l" t="t" r="r" b="b"/>
              <a:pathLst>
                <a:path w="7105" h="4772" extrusionOk="0">
                  <a:moveTo>
                    <a:pt x="1680" y="0"/>
                  </a:moveTo>
                  <a:cubicBezTo>
                    <a:pt x="1427" y="0"/>
                    <a:pt x="1185" y="98"/>
                    <a:pt x="973" y="340"/>
                  </a:cubicBezTo>
                  <a:cubicBezTo>
                    <a:pt x="0" y="1453"/>
                    <a:pt x="2567" y="4771"/>
                    <a:pt x="4163" y="4771"/>
                  </a:cubicBezTo>
                  <a:cubicBezTo>
                    <a:pt x="4326" y="4771"/>
                    <a:pt x="4478" y="4737"/>
                    <a:pt x="4616" y="4662"/>
                  </a:cubicBezTo>
                  <a:cubicBezTo>
                    <a:pt x="6104" y="3852"/>
                    <a:pt x="7104" y="1674"/>
                    <a:pt x="7104" y="1674"/>
                  </a:cubicBezTo>
                  <a:lnTo>
                    <a:pt x="5009" y="78"/>
                  </a:lnTo>
                  <a:lnTo>
                    <a:pt x="3902" y="1602"/>
                  </a:lnTo>
                  <a:cubicBezTo>
                    <a:pt x="3902" y="1602"/>
                    <a:pt x="2706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1" name="Google Shape;741;p44"/>
            <p:cNvSpPr/>
            <p:nvPr/>
          </p:nvSpPr>
          <p:spPr>
            <a:xfrm>
              <a:off x="1221732" y="4147441"/>
              <a:ext cx="388954" cy="654321"/>
            </a:xfrm>
            <a:custGeom>
              <a:avLst/>
              <a:gdLst/>
              <a:ahLst/>
              <a:cxnLst/>
              <a:rect l="l" t="t" r="r" b="b"/>
              <a:pathLst>
                <a:path w="18515" h="31147" extrusionOk="0">
                  <a:moveTo>
                    <a:pt x="9157" y="0"/>
                  </a:moveTo>
                  <a:lnTo>
                    <a:pt x="1" y="3620"/>
                  </a:lnTo>
                  <a:cubicBezTo>
                    <a:pt x="1" y="3620"/>
                    <a:pt x="13" y="9263"/>
                    <a:pt x="2549" y="15550"/>
                  </a:cubicBezTo>
                  <a:cubicBezTo>
                    <a:pt x="5097" y="21848"/>
                    <a:pt x="12752" y="31147"/>
                    <a:pt x="12752" y="31147"/>
                  </a:cubicBezTo>
                  <a:cubicBezTo>
                    <a:pt x="12752" y="31147"/>
                    <a:pt x="14014" y="30980"/>
                    <a:pt x="16026" y="29861"/>
                  </a:cubicBezTo>
                  <a:cubicBezTo>
                    <a:pt x="18051" y="28730"/>
                    <a:pt x="18515" y="27396"/>
                    <a:pt x="18515" y="27396"/>
                  </a:cubicBezTo>
                  <a:cubicBezTo>
                    <a:pt x="18515" y="27396"/>
                    <a:pt x="12955" y="20288"/>
                    <a:pt x="10502" y="13930"/>
                  </a:cubicBezTo>
                  <a:cubicBezTo>
                    <a:pt x="8037" y="7561"/>
                    <a:pt x="9157" y="0"/>
                    <a:pt x="9157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1194717" y="3944097"/>
              <a:ext cx="315932" cy="183332"/>
            </a:xfrm>
            <a:custGeom>
              <a:avLst/>
              <a:gdLst/>
              <a:ahLst/>
              <a:cxnLst/>
              <a:rect l="l" t="t" r="r" b="b"/>
              <a:pathLst>
                <a:path w="15039" h="8727" extrusionOk="0">
                  <a:moveTo>
                    <a:pt x="13467" y="0"/>
                  </a:moveTo>
                  <a:lnTo>
                    <a:pt x="406" y="1179"/>
                  </a:lnTo>
                  <a:lnTo>
                    <a:pt x="1" y="3763"/>
                  </a:lnTo>
                  <a:lnTo>
                    <a:pt x="1037" y="3644"/>
                  </a:lnTo>
                  <a:cubicBezTo>
                    <a:pt x="1037" y="3644"/>
                    <a:pt x="1430" y="5168"/>
                    <a:pt x="5037" y="7465"/>
                  </a:cubicBezTo>
                  <a:cubicBezTo>
                    <a:pt x="6577" y="8446"/>
                    <a:pt x="8779" y="8726"/>
                    <a:pt x="10790" y="8726"/>
                  </a:cubicBezTo>
                  <a:cubicBezTo>
                    <a:pt x="11734" y="8726"/>
                    <a:pt x="12635" y="8664"/>
                    <a:pt x="13407" y="8585"/>
                  </a:cubicBezTo>
                  <a:cubicBezTo>
                    <a:pt x="13764" y="7977"/>
                    <a:pt x="14003" y="7323"/>
                    <a:pt x="14122" y="6644"/>
                  </a:cubicBezTo>
                  <a:cubicBezTo>
                    <a:pt x="15038" y="1358"/>
                    <a:pt x="13467" y="0"/>
                    <a:pt x="1346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725260" y="4020624"/>
              <a:ext cx="751396" cy="595184"/>
            </a:xfrm>
            <a:custGeom>
              <a:avLst/>
              <a:gdLst/>
              <a:ahLst/>
              <a:cxnLst/>
              <a:rect l="l" t="t" r="r" b="b"/>
              <a:pathLst>
                <a:path w="35768" h="28332" extrusionOk="0">
                  <a:moveTo>
                    <a:pt x="23397" y="1"/>
                  </a:moveTo>
                  <a:lnTo>
                    <a:pt x="22349" y="120"/>
                  </a:lnTo>
                  <a:cubicBezTo>
                    <a:pt x="22349" y="120"/>
                    <a:pt x="13014" y="5156"/>
                    <a:pt x="7656" y="12097"/>
                  </a:cubicBezTo>
                  <a:cubicBezTo>
                    <a:pt x="2299" y="19039"/>
                    <a:pt x="1" y="25909"/>
                    <a:pt x="1" y="25909"/>
                  </a:cubicBezTo>
                  <a:cubicBezTo>
                    <a:pt x="1" y="25909"/>
                    <a:pt x="1418" y="28332"/>
                    <a:pt x="3572" y="28332"/>
                  </a:cubicBezTo>
                  <a:cubicBezTo>
                    <a:pt x="3677" y="28332"/>
                    <a:pt x="3785" y="28326"/>
                    <a:pt x="3894" y="28314"/>
                  </a:cubicBezTo>
                  <a:cubicBezTo>
                    <a:pt x="3894" y="28314"/>
                    <a:pt x="7740" y="18955"/>
                    <a:pt x="18217" y="14157"/>
                  </a:cubicBezTo>
                  <a:cubicBezTo>
                    <a:pt x="27266" y="10014"/>
                    <a:pt x="33624" y="8656"/>
                    <a:pt x="35767" y="4930"/>
                  </a:cubicBezTo>
                  <a:lnTo>
                    <a:pt x="35767" y="4930"/>
                  </a:lnTo>
                  <a:cubicBezTo>
                    <a:pt x="34981" y="5015"/>
                    <a:pt x="34063" y="5079"/>
                    <a:pt x="33105" y="5079"/>
                  </a:cubicBezTo>
                  <a:cubicBezTo>
                    <a:pt x="31103" y="5079"/>
                    <a:pt x="28923" y="4797"/>
                    <a:pt x="27385" y="3822"/>
                  </a:cubicBezTo>
                  <a:cubicBezTo>
                    <a:pt x="23778" y="1525"/>
                    <a:pt x="23397" y="1"/>
                    <a:pt x="23397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1545382" y="4078329"/>
              <a:ext cx="510692" cy="599449"/>
            </a:xfrm>
            <a:custGeom>
              <a:avLst/>
              <a:gdLst/>
              <a:ahLst/>
              <a:cxnLst/>
              <a:rect l="l" t="t" r="r" b="b"/>
              <a:pathLst>
                <a:path w="24310" h="28535" extrusionOk="0">
                  <a:moveTo>
                    <a:pt x="10939" y="4863"/>
                  </a:moveTo>
                  <a:cubicBezTo>
                    <a:pt x="11148" y="4863"/>
                    <a:pt x="11360" y="4878"/>
                    <a:pt x="11573" y="4909"/>
                  </a:cubicBezTo>
                  <a:cubicBezTo>
                    <a:pt x="13835" y="5231"/>
                    <a:pt x="15419" y="7231"/>
                    <a:pt x="15109" y="9386"/>
                  </a:cubicBezTo>
                  <a:cubicBezTo>
                    <a:pt x="14839" y="11344"/>
                    <a:pt x="13084" y="12752"/>
                    <a:pt x="11069" y="12752"/>
                  </a:cubicBezTo>
                  <a:cubicBezTo>
                    <a:pt x="10866" y="12752"/>
                    <a:pt x="10661" y="12737"/>
                    <a:pt x="10454" y="12708"/>
                  </a:cubicBezTo>
                  <a:cubicBezTo>
                    <a:pt x="8192" y="12386"/>
                    <a:pt x="6608" y="10374"/>
                    <a:pt x="6918" y="8219"/>
                  </a:cubicBezTo>
                  <a:cubicBezTo>
                    <a:pt x="7198" y="6267"/>
                    <a:pt x="8934" y="4863"/>
                    <a:pt x="10939" y="4863"/>
                  </a:cubicBezTo>
                  <a:close/>
                  <a:moveTo>
                    <a:pt x="12039" y="1"/>
                  </a:moveTo>
                  <a:cubicBezTo>
                    <a:pt x="11422" y="1"/>
                    <a:pt x="10786" y="41"/>
                    <a:pt x="10133" y="123"/>
                  </a:cubicBezTo>
                  <a:cubicBezTo>
                    <a:pt x="1489" y="1195"/>
                    <a:pt x="0" y="13458"/>
                    <a:pt x="6692" y="16827"/>
                  </a:cubicBezTo>
                  <a:cubicBezTo>
                    <a:pt x="8127" y="17550"/>
                    <a:pt x="9449" y="17834"/>
                    <a:pt x="10639" y="17834"/>
                  </a:cubicBezTo>
                  <a:cubicBezTo>
                    <a:pt x="14997" y="17834"/>
                    <a:pt x="17598" y="14030"/>
                    <a:pt x="17598" y="14029"/>
                  </a:cubicBezTo>
                  <a:lnTo>
                    <a:pt x="17598" y="14029"/>
                  </a:lnTo>
                  <a:cubicBezTo>
                    <a:pt x="17598" y="14030"/>
                    <a:pt x="17979" y="19161"/>
                    <a:pt x="14181" y="21328"/>
                  </a:cubicBezTo>
                  <a:cubicBezTo>
                    <a:pt x="10395" y="23507"/>
                    <a:pt x="7882" y="25352"/>
                    <a:pt x="9168" y="27186"/>
                  </a:cubicBezTo>
                  <a:cubicBezTo>
                    <a:pt x="9814" y="28107"/>
                    <a:pt x="10758" y="28535"/>
                    <a:pt x="11854" y="28535"/>
                  </a:cubicBezTo>
                  <a:cubicBezTo>
                    <a:pt x="15745" y="28535"/>
                    <a:pt x="21559" y="23144"/>
                    <a:pt x="22813" y="15303"/>
                  </a:cubicBezTo>
                  <a:cubicBezTo>
                    <a:pt x="24310" y="6014"/>
                    <a:pt x="19590" y="1"/>
                    <a:pt x="12039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1784984" y="4522768"/>
              <a:ext cx="175854" cy="119386"/>
            </a:xfrm>
            <a:custGeom>
              <a:avLst/>
              <a:gdLst/>
              <a:ahLst/>
              <a:cxnLst/>
              <a:rect l="l" t="t" r="r" b="b"/>
              <a:pathLst>
                <a:path w="8371" h="5683" extrusionOk="0">
                  <a:moveTo>
                    <a:pt x="7382" y="1"/>
                  </a:moveTo>
                  <a:cubicBezTo>
                    <a:pt x="6448" y="1"/>
                    <a:pt x="5076" y="2520"/>
                    <a:pt x="3275" y="3159"/>
                  </a:cubicBezTo>
                  <a:cubicBezTo>
                    <a:pt x="1251" y="3862"/>
                    <a:pt x="1" y="5148"/>
                    <a:pt x="1013" y="5600"/>
                  </a:cubicBezTo>
                  <a:cubicBezTo>
                    <a:pt x="1141" y="5657"/>
                    <a:pt x="1299" y="5683"/>
                    <a:pt x="1481" y="5683"/>
                  </a:cubicBezTo>
                  <a:cubicBezTo>
                    <a:pt x="2715" y="5683"/>
                    <a:pt x="5009" y="4483"/>
                    <a:pt x="6037" y="3529"/>
                  </a:cubicBezTo>
                  <a:cubicBezTo>
                    <a:pt x="7204" y="2421"/>
                    <a:pt x="8371" y="623"/>
                    <a:pt x="7692" y="111"/>
                  </a:cubicBezTo>
                  <a:cubicBezTo>
                    <a:pt x="7595" y="35"/>
                    <a:pt x="7491" y="1"/>
                    <a:pt x="738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1649428" y="3820283"/>
              <a:ext cx="207113" cy="396222"/>
            </a:xfrm>
            <a:custGeom>
              <a:avLst/>
              <a:gdLst/>
              <a:ahLst/>
              <a:cxnLst/>
              <a:rect l="l" t="t" r="r" b="b"/>
              <a:pathLst>
                <a:path w="9859" h="18861" extrusionOk="0">
                  <a:moveTo>
                    <a:pt x="1751" y="1"/>
                  </a:moveTo>
                  <a:lnTo>
                    <a:pt x="0" y="1787"/>
                  </a:lnTo>
                  <a:cubicBezTo>
                    <a:pt x="0" y="1787"/>
                    <a:pt x="2870" y="5037"/>
                    <a:pt x="3906" y="7799"/>
                  </a:cubicBezTo>
                  <a:cubicBezTo>
                    <a:pt x="4941" y="10562"/>
                    <a:pt x="4822" y="14002"/>
                    <a:pt x="4822" y="14002"/>
                  </a:cubicBezTo>
                  <a:cubicBezTo>
                    <a:pt x="4072" y="14407"/>
                    <a:pt x="3537" y="15122"/>
                    <a:pt x="3358" y="15955"/>
                  </a:cubicBezTo>
                  <a:cubicBezTo>
                    <a:pt x="3077" y="17302"/>
                    <a:pt x="3660" y="18683"/>
                    <a:pt x="4392" y="18683"/>
                  </a:cubicBezTo>
                  <a:cubicBezTo>
                    <a:pt x="4405" y="18683"/>
                    <a:pt x="4417" y="18682"/>
                    <a:pt x="4429" y="18682"/>
                  </a:cubicBezTo>
                  <a:cubicBezTo>
                    <a:pt x="5180" y="18634"/>
                    <a:pt x="5275" y="17777"/>
                    <a:pt x="5275" y="17777"/>
                  </a:cubicBezTo>
                  <a:cubicBezTo>
                    <a:pt x="5275" y="17777"/>
                    <a:pt x="5418" y="18813"/>
                    <a:pt x="6465" y="18860"/>
                  </a:cubicBezTo>
                  <a:cubicBezTo>
                    <a:pt x="6480" y="18861"/>
                    <a:pt x="6495" y="18861"/>
                    <a:pt x="6509" y="18861"/>
                  </a:cubicBezTo>
                  <a:cubicBezTo>
                    <a:pt x="7510" y="18861"/>
                    <a:pt x="7406" y="17646"/>
                    <a:pt x="7406" y="17646"/>
                  </a:cubicBezTo>
                  <a:lnTo>
                    <a:pt x="7406" y="17646"/>
                  </a:lnTo>
                  <a:cubicBezTo>
                    <a:pt x="7406" y="17646"/>
                    <a:pt x="7665" y="18540"/>
                    <a:pt x="8526" y="18540"/>
                  </a:cubicBezTo>
                  <a:cubicBezTo>
                    <a:pt x="8608" y="18540"/>
                    <a:pt x="8695" y="18532"/>
                    <a:pt x="8787" y="18515"/>
                  </a:cubicBezTo>
                  <a:cubicBezTo>
                    <a:pt x="9859" y="18301"/>
                    <a:pt x="9561" y="15872"/>
                    <a:pt x="9156" y="14741"/>
                  </a:cubicBezTo>
                  <a:cubicBezTo>
                    <a:pt x="8763" y="13598"/>
                    <a:pt x="7394" y="13312"/>
                    <a:pt x="7394" y="13312"/>
                  </a:cubicBezTo>
                  <a:cubicBezTo>
                    <a:pt x="7168" y="10800"/>
                    <a:pt x="6668" y="8323"/>
                    <a:pt x="5894" y="5918"/>
                  </a:cubicBezTo>
                  <a:cubicBezTo>
                    <a:pt x="5120" y="3584"/>
                    <a:pt x="3679" y="1525"/>
                    <a:pt x="1751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993641" y="3598180"/>
              <a:ext cx="240137" cy="202134"/>
            </a:xfrm>
            <a:custGeom>
              <a:avLst/>
              <a:gdLst/>
              <a:ahLst/>
              <a:cxnLst/>
              <a:rect l="l" t="t" r="r" b="b"/>
              <a:pathLst>
                <a:path w="11431" h="9622" extrusionOk="0">
                  <a:moveTo>
                    <a:pt x="1572" y="1"/>
                  </a:moveTo>
                  <a:cubicBezTo>
                    <a:pt x="1572" y="1"/>
                    <a:pt x="0" y="3787"/>
                    <a:pt x="453" y="6026"/>
                  </a:cubicBezTo>
                  <a:cubicBezTo>
                    <a:pt x="893" y="8252"/>
                    <a:pt x="1869" y="9621"/>
                    <a:pt x="1869" y="9621"/>
                  </a:cubicBezTo>
                  <a:cubicBezTo>
                    <a:pt x="1869" y="9621"/>
                    <a:pt x="7751" y="9264"/>
                    <a:pt x="11430" y="7490"/>
                  </a:cubicBezTo>
                  <a:lnTo>
                    <a:pt x="11383" y="1692"/>
                  </a:lnTo>
                  <a:cubicBezTo>
                    <a:pt x="11383" y="1692"/>
                    <a:pt x="11152" y="1709"/>
                    <a:pt x="10714" y="1709"/>
                  </a:cubicBezTo>
                  <a:cubicBezTo>
                    <a:pt x="9839" y="1709"/>
                    <a:pt x="8132" y="1640"/>
                    <a:pt x="5775" y="1227"/>
                  </a:cubicBezTo>
                  <a:cubicBezTo>
                    <a:pt x="2250" y="608"/>
                    <a:pt x="157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1469086" y="3626707"/>
              <a:ext cx="252153" cy="267404"/>
            </a:xfrm>
            <a:custGeom>
              <a:avLst/>
              <a:gdLst/>
              <a:ahLst/>
              <a:cxnLst/>
              <a:rect l="l" t="t" r="r" b="b"/>
              <a:pathLst>
                <a:path w="12003" h="12729" extrusionOk="0">
                  <a:moveTo>
                    <a:pt x="1" y="0"/>
                  </a:moveTo>
                  <a:lnTo>
                    <a:pt x="322" y="6215"/>
                  </a:lnTo>
                  <a:lnTo>
                    <a:pt x="2251" y="8037"/>
                  </a:lnTo>
                  <a:cubicBezTo>
                    <a:pt x="4168" y="9847"/>
                    <a:pt x="6990" y="12728"/>
                    <a:pt x="6990" y="12728"/>
                  </a:cubicBezTo>
                  <a:cubicBezTo>
                    <a:pt x="9181" y="11585"/>
                    <a:pt x="10955" y="9751"/>
                    <a:pt x="12002" y="7513"/>
                  </a:cubicBezTo>
                  <a:cubicBezTo>
                    <a:pt x="12002" y="7513"/>
                    <a:pt x="9943" y="5096"/>
                    <a:pt x="6252" y="2834"/>
                  </a:cubicBezTo>
                  <a:cubicBezTo>
                    <a:pt x="2561" y="57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1194969" y="3592193"/>
              <a:ext cx="310176" cy="429120"/>
            </a:xfrm>
            <a:custGeom>
              <a:avLst/>
              <a:gdLst/>
              <a:ahLst/>
              <a:cxnLst/>
              <a:rect l="l" t="t" r="r" b="b"/>
              <a:pathLst>
                <a:path w="14765" h="20427" extrusionOk="0">
                  <a:moveTo>
                    <a:pt x="9180" y="0"/>
                  </a:moveTo>
                  <a:lnTo>
                    <a:pt x="5097" y="834"/>
                  </a:lnTo>
                  <a:lnTo>
                    <a:pt x="1799" y="1977"/>
                  </a:lnTo>
                  <a:cubicBezTo>
                    <a:pt x="1799" y="1977"/>
                    <a:pt x="667" y="7418"/>
                    <a:pt x="346" y="10501"/>
                  </a:cubicBezTo>
                  <a:cubicBezTo>
                    <a:pt x="36" y="13573"/>
                    <a:pt x="1" y="18467"/>
                    <a:pt x="1" y="18467"/>
                  </a:cubicBezTo>
                  <a:cubicBezTo>
                    <a:pt x="1" y="18467"/>
                    <a:pt x="2673" y="20427"/>
                    <a:pt x="6121" y="20427"/>
                  </a:cubicBezTo>
                  <a:cubicBezTo>
                    <a:pt x="6558" y="20427"/>
                    <a:pt x="7008" y="20395"/>
                    <a:pt x="7466" y="20324"/>
                  </a:cubicBezTo>
                  <a:cubicBezTo>
                    <a:pt x="9978" y="19931"/>
                    <a:pt x="12419" y="19229"/>
                    <a:pt x="14764" y="18241"/>
                  </a:cubicBezTo>
                  <a:cubicBezTo>
                    <a:pt x="14764" y="18241"/>
                    <a:pt x="13514" y="11918"/>
                    <a:pt x="13383" y="7858"/>
                  </a:cubicBezTo>
                  <a:cubicBezTo>
                    <a:pt x="13264" y="3798"/>
                    <a:pt x="13062" y="1631"/>
                    <a:pt x="13062" y="1631"/>
                  </a:cubicBezTo>
                  <a:lnTo>
                    <a:pt x="9180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1294016" y="3503650"/>
              <a:ext cx="93819" cy="167598"/>
            </a:xfrm>
            <a:custGeom>
              <a:avLst/>
              <a:gdLst/>
              <a:ahLst/>
              <a:cxnLst/>
              <a:rect l="l" t="t" r="r" b="b"/>
              <a:pathLst>
                <a:path w="4466" h="7978" extrusionOk="0">
                  <a:moveTo>
                    <a:pt x="3894" y="0"/>
                  </a:moveTo>
                  <a:lnTo>
                    <a:pt x="1" y="2358"/>
                  </a:lnTo>
                  <a:cubicBezTo>
                    <a:pt x="1" y="2358"/>
                    <a:pt x="548" y="6870"/>
                    <a:pt x="965" y="7728"/>
                  </a:cubicBezTo>
                  <a:cubicBezTo>
                    <a:pt x="1047" y="7903"/>
                    <a:pt x="1170" y="7978"/>
                    <a:pt x="1320" y="7978"/>
                  </a:cubicBezTo>
                  <a:cubicBezTo>
                    <a:pt x="1917" y="7978"/>
                    <a:pt x="2945" y="6797"/>
                    <a:pt x="3525" y="5989"/>
                  </a:cubicBezTo>
                  <a:cubicBezTo>
                    <a:pt x="3930" y="5453"/>
                    <a:pt x="4239" y="4846"/>
                    <a:pt x="4465" y="4215"/>
                  </a:cubicBezTo>
                  <a:lnTo>
                    <a:pt x="3894" y="0"/>
                  </a:ln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1097521" y="2210916"/>
              <a:ext cx="795724" cy="756266"/>
            </a:xfrm>
            <a:custGeom>
              <a:avLst/>
              <a:gdLst/>
              <a:ahLst/>
              <a:cxnLst/>
              <a:rect l="l" t="t" r="r" b="b"/>
              <a:pathLst>
                <a:path w="35291" h="33541" extrusionOk="0">
                  <a:moveTo>
                    <a:pt x="25994" y="1"/>
                  </a:moveTo>
                  <a:cubicBezTo>
                    <a:pt x="23711" y="1"/>
                    <a:pt x="22706" y="1737"/>
                    <a:pt x="22706" y="1737"/>
                  </a:cubicBezTo>
                  <a:cubicBezTo>
                    <a:pt x="22706" y="1737"/>
                    <a:pt x="21350" y="1029"/>
                    <a:pt x="19790" y="1029"/>
                  </a:cubicBezTo>
                  <a:cubicBezTo>
                    <a:pt x="19052" y="1029"/>
                    <a:pt x="18269" y="1187"/>
                    <a:pt x="17562" y="1654"/>
                  </a:cubicBezTo>
                  <a:cubicBezTo>
                    <a:pt x="15371" y="3106"/>
                    <a:pt x="15574" y="5869"/>
                    <a:pt x="15574" y="5869"/>
                  </a:cubicBezTo>
                  <a:cubicBezTo>
                    <a:pt x="15574" y="5869"/>
                    <a:pt x="15275" y="5815"/>
                    <a:pt x="14826" y="5815"/>
                  </a:cubicBezTo>
                  <a:cubicBezTo>
                    <a:pt x="13787" y="5815"/>
                    <a:pt x="11946" y="6105"/>
                    <a:pt x="11180" y="8036"/>
                  </a:cubicBezTo>
                  <a:cubicBezTo>
                    <a:pt x="10085" y="10810"/>
                    <a:pt x="12919" y="13703"/>
                    <a:pt x="12919" y="13703"/>
                  </a:cubicBezTo>
                  <a:cubicBezTo>
                    <a:pt x="12919" y="13703"/>
                    <a:pt x="12710" y="13639"/>
                    <a:pt x="12362" y="13639"/>
                  </a:cubicBezTo>
                  <a:cubicBezTo>
                    <a:pt x="11728" y="13639"/>
                    <a:pt x="10632" y="13852"/>
                    <a:pt x="9502" y="15060"/>
                  </a:cubicBezTo>
                  <a:cubicBezTo>
                    <a:pt x="7763" y="16918"/>
                    <a:pt x="8537" y="18513"/>
                    <a:pt x="8537" y="18513"/>
                  </a:cubicBezTo>
                  <a:cubicBezTo>
                    <a:pt x="8537" y="18513"/>
                    <a:pt x="7475" y="18141"/>
                    <a:pt x="6161" y="18141"/>
                  </a:cubicBezTo>
                  <a:cubicBezTo>
                    <a:pt x="5608" y="18141"/>
                    <a:pt x="5011" y="18207"/>
                    <a:pt x="4429" y="18394"/>
                  </a:cubicBezTo>
                  <a:cubicBezTo>
                    <a:pt x="2465" y="19025"/>
                    <a:pt x="2691" y="21263"/>
                    <a:pt x="2691" y="21263"/>
                  </a:cubicBezTo>
                  <a:cubicBezTo>
                    <a:pt x="2691" y="21263"/>
                    <a:pt x="0" y="23133"/>
                    <a:pt x="1453" y="24966"/>
                  </a:cubicBezTo>
                  <a:cubicBezTo>
                    <a:pt x="2199" y="25907"/>
                    <a:pt x="2991" y="26136"/>
                    <a:pt x="3586" y="26136"/>
                  </a:cubicBezTo>
                  <a:cubicBezTo>
                    <a:pt x="4150" y="26136"/>
                    <a:pt x="4537" y="25931"/>
                    <a:pt x="4537" y="25931"/>
                  </a:cubicBezTo>
                  <a:lnTo>
                    <a:pt x="4537" y="25931"/>
                  </a:lnTo>
                  <a:cubicBezTo>
                    <a:pt x="4537" y="25931"/>
                    <a:pt x="3691" y="30800"/>
                    <a:pt x="7347" y="31169"/>
                  </a:cubicBezTo>
                  <a:cubicBezTo>
                    <a:pt x="7624" y="31198"/>
                    <a:pt x="7887" y="31212"/>
                    <a:pt x="8137" y="31212"/>
                  </a:cubicBezTo>
                  <a:cubicBezTo>
                    <a:pt x="11186" y="31212"/>
                    <a:pt x="12264" y="29229"/>
                    <a:pt x="12264" y="29229"/>
                  </a:cubicBezTo>
                  <a:lnTo>
                    <a:pt x="12264" y="29229"/>
                  </a:lnTo>
                  <a:cubicBezTo>
                    <a:pt x="12264" y="29229"/>
                    <a:pt x="11907" y="32586"/>
                    <a:pt x="14990" y="32967"/>
                  </a:cubicBezTo>
                  <a:cubicBezTo>
                    <a:pt x="15189" y="32993"/>
                    <a:pt x="15377" y="33004"/>
                    <a:pt x="15554" y="33004"/>
                  </a:cubicBezTo>
                  <a:cubicBezTo>
                    <a:pt x="18131" y="33004"/>
                    <a:pt x="18610" y="30514"/>
                    <a:pt x="18610" y="30514"/>
                  </a:cubicBezTo>
                  <a:cubicBezTo>
                    <a:pt x="18610" y="30514"/>
                    <a:pt x="19272" y="33541"/>
                    <a:pt x="22064" y="33541"/>
                  </a:cubicBezTo>
                  <a:cubicBezTo>
                    <a:pt x="22704" y="33541"/>
                    <a:pt x="23455" y="33382"/>
                    <a:pt x="24337" y="32991"/>
                  </a:cubicBezTo>
                  <a:cubicBezTo>
                    <a:pt x="29063" y="30907"/>
                    <a:pt x="27480" y="26717"/>
                    <a:pt x="27480" y="26716"/>
                  </a:cubicBezTo>
                  <a:lnTo>
                    <a:pt x="27480" y="26716"/>
                  </a:lnTo>
                  <a:cubicBezTo>
                    <a:pt x="27480" y="26716"/>
                    <a:pt x="29116" y="27646"/>
                    <a:pt x="30551" y="27646"/>
                  </a:cubicBezTo>
                  <a:cubicBezTo>
                    <a:pt x="31208" y="27646"/>
                    <a:pt x="31822" y="27451"/>
                    <a:pt x="32219" y="26883"/>
                  </a:cubicBezTo>
                  <a:cubicBezTo>
                    <a:pt x="33469" y="25073"/>
                    <a:pt x="31981" y="23335"/>
                    <a:pt x="31981" y="23335"/>
                  </a:cubicBezTo>
                  <a:cubicBezTo>
                    <a:pt x="31981" y="23335"/>
                    <a:pt x="34957" y="22002"/>
                    <a:pt x="35124" y="18727"/>
                  </a:cubicBezTo>
                  <a:cubicBezTo>
                    <a:pt x="35290" y="15453"/>
                    <a:pt x="31814" y="14417"/>
                    <a:pt x="31814" y="14417"/>
                  </a:cubicBezTo>
                  <a:cubicBezTo>
                    <a:pt x="31814" y="14417"/>
                    <a:pt x="34802" y="14036"/>
                    <a:pt x="35040" y="11310"/>
                  </a:cubicBezTo>
                  <a:cubicBezTo>
                    <a:pt x="35279" y="8595"/>
                    <a:pt x="33671" y="7107"/>
                    <a:pt x="33671" y="7107"/>
                  </a:cubicBezTo>
                  <a:cubicBezTo>
                    <a:pt x="33671" y="7107"/>
                    <a:pt x="34612" y="4321"/>
                    <a:pt x="33207" y="2987"/>
                  </a:cubicBezTo>
                  <a:cubicBezTo>
                    <a:pt x="32727" y="2528"/>
                    <a:pt x="32224" y="2377"/>
                    <a:pt x="31769" y="2377"/>
                  </a:cubicBezTo>
                  <a:cubicBezTo>
                    <a:pt x="30892" y="2377"/>
                    <a:pt x="30195" y="2940"/>
                    <a:pt x="30195" y="2940"/>
                  </a:cubicBezTo>
                  <a:cubicBezTo>
                    <a:pt x="30195" y="2940"/>
                    <a:pt x="29790" y="618"/>
                    <a:pt x="26873" y="82"/>
                  </a:cubicBezTo>
                  <a:cubicBezTo>
                    <a:pt x="26561" y="26"/>
                    <a:pt x="26268" y="1"/>
                    <a:pt x="25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2" name="Google Shape;752;p44"/>
            <p:cNvSpPr/>
            <p:nvPr/>
          </p:nvSpPr>
          <p:spPr>
            <a:xfrm>
              <a:off x="921105" y="2384351"/>
              <a:ext cx="1185579" cy="1121170"/>
            </a:xfrm>
            <a:custGeom>
              <a:avLst/>
              <a:gdLst/>
              <a:ahLst/>
              <a:cxnLst/>
              <a:rect l="l" t="t" r="r" b="b"/>
              <a:pathLst>
                <a:path w="56436" h="53370" extrusionOk="0">
                  <a:moveTo>
                    <a:pt x="44575" y="0"/>
                  </a:moveTo>
                  <a:cubicBezTo>
                    <a:pt x="43777" y="0"/>
                    <a:pt x="43184" y="170"/>
                    <a:pt x="43184" y="170"/>
                  </a:cubicBezTo>
                  <a:cubicBezTo>
                    <a:pt x="43184" y="170"/>
                    <a:pt x="44792" y="1658"/>
                    <a:pt x="44565" y="4373"/>
                  </a:cubicBezTo>
                  <a:cubicBezTo>
                    <a:pt x="44327" y="7087"/>
                    <a:pt x="41339" y="7468"/>
                    <a:pt x="41339" y="7468"/>
                  </a:cubicBezTo>
                  <a:cubicBezTo>
                    <a:pt x="41339" y="7468"/>
                    <a:pt x="44804" y="8504"/>
                    <a:pt x="44649" y="11790"/>
                  </a:cubicBezTo>
                  <a:cubicBezTo>
                    <a:pt x="44482" y="15064"/>
                    <a:pt x="41506" y="16386"/>
                    <a:pt x="41506" y="16386"/>
                  </a:cubicBezTo>
                  <a:cubicBezTo>
                    <a:pt x="41506" y="16386"/>
                    <a:pt x="42994" y="18136"/>
                    <a:pt x="41744" y="19946"/>
                  </a:cubicBezTo>
                  <a:cubicBezTo>
                    <a:pt x="41351" y="20514"/>
                    <a:pt x="40738" y="20709"/>
                    <a:pt x="40081" y="20709"/>
                  </a:cubicBezTo>
                  <a:cubicBezTo>
                    <a:pt x="38647" y="20709"/>
                    <a:pt x="37005" y="19779"/>
                    <a:pt x="37005" y="19779"/>
                  </a:cubicBezTo>
                  <a:lnTo>
                    <a:pt x="37005" y="19779"/>
                  </a:lnTo>
                  <a:cubicBezTo>
                    <a:pt x="37005" y="19780"/>
                    <a:pt x="38588" y="23970"/>
                    <a:pt x="33862" y="26054"/>
                  </a:cubicBezTo>
                  <a:cubicBezTo>
                    <a:pt x="32985" y="26441"/>
                    <a:pt x="32236" y="26598"/>
                    <a:pt x="31598" y="26598"/>
                  </a:cubicBezTo>
                  <a:cubicBezTo>
                    <a:pt x="28798" y="26598"/>
                    <a:pt x="28135" y="23565"/>
                    <a:pt x="28135" y="23565"/>
                  </a:cubicBezTo>
                  <a:cubicBezTo>
                    <a:pt x="28135" y="23565"/>
                    <a:pt x="27655" y="26067"/>
                    <a:pt x="25068" y="26067"/>
                  </a:cubicBezTo>
                  <a:cubicBezTo>
                    <a:pt x="24890" y="26067"/>
                    <a:pt x="24702" y="26055"/>
                    <a:pt x="24503" y="26030"/>
                  </a:cubicBezTo>
                  <a:cubicBezTo>
                    <a:pt x="21432" y="25637"/>
                    <a:pt x="21789" y="22280"/>
                    <a:pt x="21789" y="22280"/>
                  </a:cubicBezTo>
                  <a:lnTo>
                    <a:pt x="21789" y="22280"/>
                  </a:lnTo>
                  <a:cubicBezTo>
                    <a:pt x="21789" y="22280"/>
                    <a:pt x="20706" y="24272"/>
                    <a:pt x="17640" y="24272"/>
                  </a:cubicBezTo>
                  <a:cubicBezTo>
                    <a:pt x="17397" y="24272"/>
                    <a:pt x="17141" y="24259"/>
                    <a:pt x="16872" y="24232"/>
                  </a:cubicBezTo>
                  <a:cubicBezTo>
                    <a:pt x="13204" y="23851"/>
                    <a:pt x="14062" y="18982"/>
                    <a:pt x="14062" y="18982"/>
                  </a:cubicBezTo>
                  <a:lnTo>
                    <a:pt x="14062" y="18982"/>
                  </a:lnTo>
                  <a:cubicBezTo>
                    <a:pt x="14062" y="18982"/>
                    <a:pt x="13675" y="19187"/>
                    <a:pt x="13111" y="19187"/>
                  </a:cubicBezTo>
                  <a:cubicBezTo>
                    <a:pt x="12516" y="19187"/>
                    <a:pt x="11724" y="18958"/>
                    <a:pt x="10978" y="18017"/>
                  </a:cubicBezTo>
                  <a:cubicBezTo>
                    <a:pt x="9525" y="16184"/>
                    <a:pt x="12216" y="14314"/>
                    <a:pt x="12216" y="14314"/>
                  </a:cubicBezTo>
                  <a:cubicBezTo>
                    <a:pt x="11890" y="14262"/>
                    <a:pt x="11563" y="14236"/>
                    <a:pt x="11238" y="14236"/>
                  </a:cubicBezTo>
                  <a:cubicBezTo>
                    <a:pt x="9725" y="14236"/>
                    <a:pt x="8257" y="14795"/>
                    <a:pt x="7120" y="15815"/>
                  </a:cubicBezTo>
                  <a:cubicBezTo>
                    <a:pt x="4739" y="17922"/>
                    <a:pt x="5727" y="19946"/>
                    <a:pt x="5727" y="19946"/>
                  </a:cubicBezTo>
                  <a:cubicBezTo>
                    <a:pt x="5727" y="19946"/>
                    <a:pt x="5630" y="19932"/>
                    <a:pt x="5467" y="19932"/>
                  </a:cubicBezTo>
                  <a:cubicBezTo>
                    <a:pt x="4841" y="19932"/>
                    <a:pt x="3248" y="20142"/>
                    <a:pt x="2548" y="22184"/>
                  </a:cubicBezTo>
                  <a:cubicBezTo>
                    <a:pt x="1679" y="24756"/>
                    <a:pt x="3929" y="26566"/>
                    <a:pt x="3929" y="26566"/>
                  </a:cubicBezTo>
                  <a:cubicBezTo>
                    <a:pt x="3929" y="26566"/>
                    <a:pt x="1262" y="27602"/>
                    <a:pt x="1155" y="29911"/>
                  </a:cubicBezTo>
                  <a:cubicBezTo>
                    <a:pt x="1048" y="32233"/>
                    <a:pt x="3156" y="33662"/>
                    <a:pt x="3156" y="33662"/>
                  </a:cubicBezTo>
                  <a:cubicBezTo>
                    <a:pt x="3156" y="33662"/>
                    <a:pt x="0" y="34567"/>
                    <a:pt x="679" y="37389"/>
                  </a:cubicBezTo>
                  <a:cubicBezTo>
                    <a:pt x="1358" y="40198"/>
                    <a:pt x="2822" y="40734"/>
                    <a:pt x="2822" y="40734"/>
                  </a:cubicBezTo>
                  <a:cubicBezTo>
                    <a:pt x="2822" y="40734"/>
                    <a:pt x="1548" y="42330"/>
                    <a:pt x="2572" y="44556"/>
                  </a:cubicBezTo>
                  <a:cubicBezTo>
                    <a:pt x="3564" y="46713"/>
                    <a:pt x="5227" y="46747"/>
                    <a:pt x="5329" y="46747"/>
                  </a:cubicBezTo>
                  <a:cubicBezTo>
                    <a:pt x="5333" y="46747"/>
                    <a:pt x="5334" y="46747"/>
                    <a:pt x="5334" y="46747"/>
                  </a:cubicBezTo>
                  <a:lnTo>
                    <a:pt x="5334" y="46747"/>
                  </a:lnTo>
                  <a:cubicBezTo>
                    <a:pt x="5334" y="46747"/>
                    <a:pt x="4858" y="48569"/>
                    <a:pt x="6525" y="49557"/>
                  </a:cubicBezTo>
                  <a:cubicBezTo>
                    <a:pt x="7473" y="50115"/>
                    <a:pt x="8337" y="50236"/>
                    <a:pt x="8910" y="50236"/>
                  </a:cubicBezTo>
                  <a:cubicBezTo>
                    <a:pt x="9352" y="50236"/>
                    <a:pt x="9621" y="50164"/>
                    <a:pt x="9621" y="50164"/>
                  </a:cubicBezTo>
                  <a:lnTo>
                    <a:pt x="22741" y="51617"/>
                  </a:lnTo>
                  <a:cubicBezTo>
                    <a:pt x="22741" y="51617"/>
                    <a:pt x="23236" y="53370"/>
                    <a:pt x="25411" y="53370"/>
                  </a:cubicBezTo>
                  <a:cubicBezTo>
                    <a:pt x="25525" y="53370"/>
                    <a:pt x="25643" y="53365"/>
                    <a:pt x="25765" y="53355"/>
                  </a:cubicBezTo>
                  <a:cubicBezTo>
                    <a:pt x="28242" y="53164"/>
                    <a:pt x="28218" y="51510"/>
                    <a:pt x="28218" y="51509"/>
                  </a:cubicBezTo>
                  <a:lnTo>
                    <a:pt x="28218" y="51509"/>
                  </a:lnTo>
                  <a:cubicBezTo>
                    <a:pt x="28218" y="51510"/>
                    <a:pt x="29761" y="52718"/>
                    <a:pt x="31588" y="52718"/>
                  </a:cubicBezTo>
                  <a:cubicBezTo>
                    <a:pt x="32126" y="52718"/>
                    <a:pt x="32688" y="52613"/>
                    <a:pt x="33243" y="52343"/>
                  </a:cubicBezTo>
                  <a:cubicBezTo>
                    <a:pt x="35695" y="51152"/>
                    <a:pt x="34695" y="48271"/>
                    <a:pt x="34695" y="48271"/>
                  </a:cubicBezTo>
                  <a:lnTo>
                    <a:pt x="34695" y="48271"/>
                  </a:lnTo>
                  <a:cubicBezTo>
                    <a:pt x="34695" y="48271"/>
                    <a:pt x="34886" y="48289"/>
                    <a:pt x="35197" y="48289"/>
                  </a:cubicBezTo>
                  <a:cubicBezTo>
                    <a:pt x="36143" y="48289"/>
                    <a:pt x="38206" y="48121"/>
                    <a:pt x="39434" y="46759"/>
                  </a:cubicBezTo>
                  <a:cubicBezTo>
                    <a:pt x="41053" y="44961"/>
                    <a:pt x="39589" y="42365"/>
                    <a:pt x="39589" y="42365"/>
                  </a:cubicBezTo>
                  <a:lnTo>
                    <a:pt x="39589" y="42365"/>
                  </a:lnTo>
                  <a:cubicBezTo>
                    <a:pt x="39589" y="42365"/>
                    <a:pt x="39664" y="42369"/>
                    <a:pt x="39799" y="42369"/>
                  </a:cubicBezTo>
                  <a:cubicBezTo>
                    <a:pt x="40717" y="42369"/>
                    <a:pt x="44382" y="42224"/>
                    <a:pt x="45649" y="39960"/>
                  </a:cubicBezTo>
                  <a:cubicBezTo>
                    <a:pt x="47101" y="37377"/>
                    <a:pt x="45363" y="34996"/>
                    <a:pt x="45363" y="34995"/>
                  </a:cubicBezTo>
                  <a:lnTo>
                    <a:pt x="45363" y="34995"/>
                  </a:lnTo>
                  <a:cubicBezTo>
                    <a:pt x="45363" y="34995"/>
                    <a:pt x="45649" y="35027"/>
                    <a:pt x="46090" y="35027"/>
                  </a:cubicBezTo>
                  <a:cubicBezTo>
                    <a:pt x="47308" y="35027"/>
                    <a:pt x="49709" y="34783"/>
                    <a:pt x="50530" y="32948"/>
                  </a:cubicBezTo>
                  <a:cubicBezTo>
                    <a:pt x="51662" y="30459"/>
                    <a:pt x="49340" y="28257"/>
                    <a:pt x="49340" y="28257"/>
                  </a:cubicBezTo>
                  <a:lnTo>
                    <a:pt x="49340" y="28257"/>
                  </a:lnTo>
                  <a:cubicBezTo>
                    <a:pt x="49340" y="28257"/>
                    <a:pt x="49678" y="28309"/>
                    <a:pt x="50197" y="28309"/>
                  </a:cubicBezTo>
                  <a:cubicBezTo>
                    <a:pt x="51618" y="28309"/>
                    <a:pt x="54394" y="27913"/>
                    <a:pt x="55257" y="24947"/>
                  </a:cubicBezTo>
                  <a:cubicBezTo>
                    <a:pt x="56436" y="20910"/>
                    <a:pt x="53698" y="19720"/>
                    <a:pt x="53698" y="19720"/>
                  </a:cubicBezTo>
                  <a:cubicBezTo>
                    <a:pt x="53698" y="19720"/>
                    <a:pt x="55174" y="17541"/>
                    <a:pt x="54698" y="15243"/>
                  </a:cubicBezTo>
                  <a:cubicBezTo>
                    <a:pt x="54233" y="12945"/>
                    <a:pt x="51912" y="11897"/>
                    <a:pt x="51912" y="11897"/>
                  </a:cubicBezTo>
                  <a:cubicBezTo>
                    <a:pt x="52435" y="10576"/>
                    <a:pt x="52400" y="9099"/>
                    <a:pt x="51828" y="7814"/>
                  </a:cubicBezTo>
                  <a:cubicBezTo>
                    <a:pt x="51287" y="6647"/>
                    <a:pt x="50429" y="6383"/>
                    <a:pt x="49763" y="6383"/>
                  </a:cubicBezTo>
                  <a:cubicBezTo>
                    <a:pt x="49212" y="6383"/>
                    <a:pt x="48792" y="6563"/>
                    <a:pt x="48792" y="6563"/>
                  </a:cubicBezTo>
                  <a:cubicBezTo>
                    <a:pt x="48792" y="6563"/>
                    <a:pt x="49507" y="4313"/>
                    <a:pt x="47983" y="1777"/>
                  </a:cubicBezTo>
                  <a:cubicBezTo>
                    <a:pt x="47113" y="311"/>
                    <a:pt x="45656" y="0"/>
                    <a:pt x="44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1154195" y="3050788"/>
              <a:ext cx="276669" cy="135750"/>
            </a:xfrm>
            <a:custGeom>
              <a:avLst/>
              <a:gdLst/>
              <a:ahLst/>
              <a:cxnLst/>
              <a:rect l="l" t="t" r="r" b="b"/>
              <a:pathLst>
                <a:path w="13170" h="6462" extrusionOk="0">
                  <a:moveTo>
                    <a:pt x="7528" y="1"/>
                  </a:moveTo>
                  <a:cubicBezTo>
                    <a:pt x="3754" y="1"/>
                    <a:pt x="1" y="3890"/>
                    <a:pt x="1" y="3890"/>
                  </a:cubicBezTo>
                  <a:cubicBezTo>
                    <a:pt x="1" y="3890"/>
                    <a:pt x="2769" y="2527"/>
                    <a:pt x="5642" y="2527"/>
                  </a:cubicBezTo>
                  <a:cubicBezTo>
                    <a:pt x="6197" y="2527"/>
                    <a:pt x="6756" y="2577"/>
                    <a:pt x="7300" y="2699"/>
                  </a:cubicBezTo>
                  <a:cubicBezTo>
                    <a:pt x="10669" y="3449"/>
                    <a:pt x="13169" y="6461"/>
                    <a:pt x="13169" y="6461"/>
                  </a:cubicBezTo>
                  <a:cubicBezTo>
                    <a:pt x="13169" y="6461"/>
                    <a:pt x="12300" y="651"/>
                    <a:pt x="8288" y="56"/>
                  </a:cubicBezTo>
                  <a:cubicBezTo>
                    <a:pt x="8035" y="18"/>
                    <a:pt x="7781" y="1"/>
                    <a:pt x="7528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1041158" y="3259699"/>
              <a:ext cx="67560" cy="99155"/>
            </a:xfrm>
            <a:custGeom>
              <a:avLst/>
              <a:gdLst/>
              <a:ahLst/>
              <a:cxnLst/>
              <a:rect l="l" t="t" r="r" b="b"/>
              <a:pathLst>
                <a:path w="3216" h="4720" extrusionOk="0">
                  <a:moveTo>
                    <a:pt x="2596" y="1"/>
                  </a:moveTo>
                  <a:cubicBezTo>
                    <a:pt x="1949" y="1"/>
                    <a:pt x="978" y="168"/>
                    <a:pt x="596" y="1100"/>
                  </a:cubicBezTo>
                  <a:cubicBezTo>
                    <a:pt x="0" y="2541"/>
                    <a:pt x="798" y="4482"/>
                    <a:pt x="2215" y="4720"/>
                  </a:cubicBezTo>
                  <a:lnTo>
                    <a:pt x="3215" y="52"/>
                  </a:lnTo>
                  <a:cubicBezTo>
                    <a:pt x="3215" y="52"/>
                    <a:pt x="2956" y="1"/>
                    <a:pt x="2596" y="1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1427828" y="3324946"/>
              <a:ext cx="135120" cy="116739"/>
            </a:xfrm>
            <a:custGeom>
              <a:avLst/>
              <a:gdLst/>
              <a:ahLst/>
              <a:cxnLst/>
              <a:rect l="l" t="t" r="r" b="b"/>
              <a:pathLst>
                <a:path w="6432" h="5557" extrusionOk="0">
                  <a:moveTo>
                    <a:pt x="2770" y="0"/>
                  </a:moveTo>
                  <a:cubicBezTo>
                    <a:pt x="1967" y="0"/>
                    <a:pt x="1322" y="292"/>
                    <a:pt x="1322" y="292"/>
                  </a:cubicBezTo>
                  <a:lnTo>
                    <a:pt x="0" y="4435"/>
                  </a:lnTo>
                  <a:cubicBezTo>
                    <a:pt x="0" y="4435"/>
                    <a:pt x="929" y="5495"/>
                    <a:pt x="2155" y="5555"/>
                  </a:cubicBezTo>
                  <a:cubicBezTo>
                    <a:pt x="2177" y="5556"/>
                    <a:pt x="2199" y="5556"/>
                    <a:pt x="2221" y="5556"/>
                  </a:cubicBezTo>
                  <a:cubicBezTo>
                    <a:pt x="3488" y="5556"/>
                    <a:pt x="6432" y="3917"/>
                    <a:pt x="5203" y="1530"/>
                  </a:cubicBezTo>
                  <a:cubicBezTo>
                    <a:pt x="4572" y="304"/>
                    <a:pt x="3589" y="0"/>
                    <a:pt x="2770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1007884" y="3184999"/>
              <a:ext cx="447733" cy="389017"/>
            </a:xfrm>
            <a:custGeom>
              <a:avLst/>
              <a:gdLst/>
              <a:ahLst/>
              <a:cxnLst/>
              <a:rect l="l" t="t" r="r" b="b"/>
              <a:pathLst>
                <a:path w="21313" h="18518" extrusionOk="0">
                  <a:moveTo>
                    <a:pt x="10014" y="1"/>
                  </a:moveTo>
                  <a:cubicBezTo>
                    <a:pt x="9550" y="858"/>
                    <a:pt x="8811" y="1525"/>
                    <a:pt x="7918" y="1894"/>
                  </a:cubicBezTo>
                  <a:cubicBezTo>
                    <a:pt x="7582" y="2026"/>
                    <a:pt x="7248" y="2077"/>
                    <a:pt x="6932" y="2077"/>
                  </a:cubicBezTo>
                  <a:cubicBezTo>
                    <a:pt x="5848" y="2077"/>
                    <a:pt x="4978" y="1477"/>
                    <a:pt x="4978" y="1477"/>
                  </a:cubicBezTo>
                  <a:lnTo>
                    <a:pt x="4978" y="1477"/>
                  </a:lnTo>
                  <a:cubicBezTo>
                    <a:pt x="4978" y="1478"/>
                    <a:pt x="1" y="16479"/>
                    <a:pt x="9966" y="18336"/>
                  </a:cubicBezTo>
                  <a:cubicBezTo>
                    <a:pt x="10624" y="18460"/>
                    <a:pt x="11244" y="18517"/>
                    <a:pt x="11828" y="18517"/>
                  </a:cubicBezTo>
                  <a:cubicBezTo>
                    <a:pt x="20118" y="18517"/>
                    <a:pt x="21313" y="6954"/>
                    <a:pt x="21313" y="6954"/>
                  </a:cubicBezTo>
                  <a:cubicBezTo>
                    <a:pt x="21313" y="6954"/>
                    <a:pt x="20087" y="6859"/>
                    <a:pt x="18741" y="5275"/>
                  </a:cubicBezTo>
                  <a:cubicBezTo>
                    <a:pt x="17384" y="3692"/>
                    <a:pt x="18146" y="1275"/>
                    <a:pt x="18146" y="1275"/>
                  </a:cubicBezTo>
                  <a:lnTo>
                    <a:pt x="18146" y="1275"/>
                  </a:lnTo>
                  <a:cubicBezTo>
                    <a:pt x="17577" y="1855"/>
                    <a:pt x="16799" y="2184"/>
                    <a:pt x="15998" y="2184"/>
                  </a:cubicBezTo>
                  <a:cubicBezTo>
                    <a:pt x="15944" y="2184"/>
                    <a:pt x="15890" y="2183"/>
                    <a:pt x="15836" y="2180"/>
                  </a:cubicBezTo>
                  <a:cubicBezTo>
                    <a:pt x="14419" y="2084"/>
                    <a:pt x="14122" y="346"/>
                    <a:pt x="14122" y="346"/>
                  </a:cubicBezTo>
                  <a:cubicBezTo>
                    <a:pt x="14122" y="346"/>
                    <a:pt x="13187" y="1743"/>
                    <a:pt x="11635" y="1743"/>
                  </a:cubicBezTo>
                  <a:cubicBezTo>
                    <a:pt x="11591" y="1743"/>
                    <a:pt x="11547" y="1741"/>
                    <a:pt x="11502" y="1739"/>
                  </a:cubicBezTo>
                  <a:cubicBezTo>
                    <a:pt x="9859" y="1668"/>
                    <a:pt x="10014" y="1"/>
                    <a:pt x="10014" y="1"/>
                  </a:cubicBezTo>
                  <a:close/>
                </a:path>
              </a:pathLst>
            </a:custGeom>
            <a:solidFill>
              <a:srgbClr val="8F6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1336281" y="3310304"/>
              <a:ext cx="63548" cy="97832"/>
            </a:xfrm>
            <a:custGeom>
              <a:avLst/>
              <a:gdLst/>
              <a:ahLst/>
              <a:cxnLst/>
              <a:rect l="l" t="t" r="r" b="b"/>
              <a:pathLst>
                <a:path w="3025" h="4657" extrusionOk="0">
                  <a:moveTo>
                    <a:pt x="1275" y="1"/>
                  </a:moveTo>
                  <a:lnTo>
                    <a:pt x="1275" y="1"/>
                  </a:lnTo>
                  <a:cubicBezTo>
                    <a:pt x="667" y="489"/>
                    <a:pt x="263" y="1203"/>
                    <a:pt x="144" y="1977"/>
                  </a:cubicBezTo>
                  <a:cubicBezTo>
                    <a:pt x="1" y="2942"/>
                    <a:pt x="286" y="3918"/>
                    <a:pt x="918" y="4656"/>
                  </a:cubicBezTo>
                  <a:cubicBezTo>
                    <a:pt x="2823" y="3775"/>
                    <a:pt x="3025" y="1156"/>
                    <a:pt x="1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1286516" y="3303624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0"/>
                  </a:moveTo>
                  <a:cubicBezTo>
                    <a:pt x="1301" y="0"/>
                    <a:pt x="256" y="1023"/>
                    <a:pt x="131" y="2367"/>
                  </a:cubicBezTo>
                  <a:cubicBezTo>
                    <a:pt x="0" y="3772"/>
                    <a:pt x="953" y="5022"/>
                    <a:pt x="2251" y="5141"/>
                  </a:cubicBezTo>
                  <a:cubicBezTo>
                    <a:pt x="2318" y="5148"/>
                    <a:pt x="2386" y="5151"/>
                    <a:pt x="2454" y="5151"/>
                  </a:cubicBezTo>
                  <a:cubicBezTo>
                    <a:pt x="2743" y="5151"/>
                    <a:pt x="3028" y="5090"/>
                    <a:pt x="3298" y="4974"/>
                  </a:cubicBezTo>
                  <a:cubicBezTo>
                    <a:pt x="2655" y="4236"/>
                    <a:pt x="2370" y="3260"/>
                    <a:pt x="2513" y="2295"/>
                  </a:cubicBezTo>
                  <a:cubicBezTo>
                    <a:pt x="2632" y="1521"/>
                    <a:pt x="3048" y="819"/>
                    <a:pt x="3656" y="319"/>
                  </a:cubicBezTo>
                  <a:cubicBezTo>
                    <a:pt x="3370" y="140"/>
                    <a:pt x="3048" y="45"/>
                    <a:pt x="2715" y="9"/>
                  </a:cubicBezTo>
                  <a:cubicBezTo>
                    <a:pt x="2648" y="3"/>
                    <a:pt x="2582" y="0"/>
                    <a:pt x="2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1182974" y="3400864"/>
              <a:ext cx="48044" cy="31784"/>
            </a:xfrm>
            <a:custGeom>
              <a:avLst/>
              <a:gdLst/>
              <a:ahLst/>
              <a:cxnLst/>
              <a:rect l="l" t="t" r="r" b="b"/>
              <a:pathLst>
                <a:path w="2287" h="1513" extrusionOk="0">
                  <a:moveTo>
                    <a:pt x="1404" y="0"/>
                  </a:moveTo>
                  <a:cubicBezTo>
                    <a:pt x="1274" y="0"/>
                    <a:pt x="1128" y="25"/>
                    <a:pt x="965" y="83"/>
                  </a:cubicBezTo>
                  <a:cubicBezTo>
                    <a:pt x="0" y="429"/>
                    <a:pt x="310" y="1512"/>
                    <a:pt x="310" y="1512"/>
                  </a:cubicBezTo>
                  <a:cubicBezTo>
                    <a:pt x="310" y="1512"/>
                    <a:pt x="725" y="524"/>
                    <a:pt x="1808" y="524"/>
                  </a:cubicBezTo>
                  <a:cubicBezTo>
                    <a:pt x="1955" y="524"/>
                    <a:pt x="2114" y="542"/>
                    <a:pt x="2286" y="583"/>
                  </a:cubicBezTo>
                  <a:cubicBezTo>
                    <a:pt x="2286" y="583"/>
                    <a:pt x="2040" y="0"/>
                    <a:pt x="1404" y="0"/>
                  </a:cubicBezTo>
                  <a:close/>
                </a:path>
              </a:pathLst>
            </a:custGeom>
            <a:solidFill>
              <a:srgbClr val="74463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1158460" y="3298309"/>
              <a:ext cx="63548" cy="98063"/>
            </a:xfrm>
            <a:custGeom>
              <a:avLst/>
              <a:gdLst/>
              <a:ahLst/>
              <a:cxnLst/>
              <a:rect l="l" t="t" r="r" b="b"/>
              <a:pathLst>
                <a:path w="3025" h="4668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667" y="500"/>
                    <a:pt x="262" y="1215"/>
                    <a:pt x="143" y="1989"/>
                  </a:cubicBezTo>
                  <a:cubicBezTo>
                    <a:pt x="0" y="2953"/>
                    <a:pt x="286" y="3929"/>
                    <a:pt x="917" y="4668"/>
                  </a:cubicBezTo>
                  <a:cubicBezTo>
                    <a:pt x="2822" y="3787"/>
                    <a:pt x="3025" y="1167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1108695" y="3291608"/>
              <a:ext cx="76803" cy="108231"/>
            </a:xfrm>
            <a:custGeom>
              <a:avLst/>
              <a:gdLst/>
              <a:ahLst/>
              <a:cxnLst/>
              <a:rect l="l" t="t" r="r" b="b"/>
              <a:pathLst>
                <a:path w="3656" h="5152" extrusionOk="0">
                  <a:moveTo>
                    <a:pt x="2516" y="1"/>
                  </a:moveTo>
                  <a:cubicBezTo>
                    <a:pt x="1301" y="1"/>
                    <a:pt x="255" y="1023"/>
                    <a:pt x="131" y="2367"/>
                  </a:cubicBezTo>
                  <a:cubicBezTo>
                    <a:pt x="0" y="3784"/>
                    <a:pt x="953" y="5022"/>
                    <a:pt x="2250" y="5141"/>
                  </a:cubicBezTo>
                  <a:cubicBezTo>
                    <a:pt x="2319" y="5148"/>
                    <a:pt x="2388" y="5152"/>
                    <a:pt x="2456" y="5152"/>
                  </a:cubicBezTo>
                  <a:cubicBezTo>
                    <a:pt x="2744" y="5152"/>
                    <a:pt x="3029" y="5092"/>
                    <a:pt x="3298" y="4987"/>
                  </a:cubicBezTo>
                  <a:cubicBezTo>
                    <a:pt x="2655" y="4248"/>
                    <a:pt x="2369" y="3272"/>
                    <a:pt x="2512" y="2308"/>
                  </a:cubicBezTo>
                  <a:cubicBezTo>
                    <a:pt x="2631" y="1522"/>
                    <a:pt x="3036" y="819"/>
                    <a:pt x="3655" y="319"/>
                  </a:cubicBezTo>
                  <a:cubicBezTo>
                    <a:pt x="3370" y="153"/>
                    <a:pt x="3048" y="46"/>
                    <a:pt x="2715" y="10"/>
                  </a:cubicBezTo>
                  <a:cubicBezTo>
                    <a:pt x="2648" y="4"/>
                    <a:pt x="2582" y="1"/>
                    <a:pt x="2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1315779" y="3431303"/>
              <a:ext cx="51783" cy="27625"/>
            </a:xfrm>
            <a:custGeom>
              <a:avLst/>
              <a:gdLst/>
              <a:ahLst/>
              <a:cxnLst/>
              <a:rect l="l" t="t" r="r" b="b"/>
              <a:pathLst>
                <a:path w="2465" h="1315" extrusionOk="0">
                  <a:moveTo>
                    <a:pt x="1141" y="0"/>
                  </a:moveTo>
                  <a:cubicBezTo>
                    <a:pt x="529" y="0"/>
                    <a:pt x="35" y="252"/>
                    <a:pt x="24" y="599"/>
                  </a:cubicBezTo>
                  <a:cubicBezTo>
                    <a:pt x="0" y="956"/>
                    <a:pt x="536" y="1277"/>
                    <a:pt x="1203" y="1313"/>
                  </a:cubicBezTo>
                  <a:cubicBezTo>
                    <a:pt x="1231" y="1314"/>
                    <a:pt x="1259" y="1315"/>
                    <a:pt x="1287" y="1315"/>
                  </a:cubicBezTo>
                  <a:cubicBezTo>
                    <a:pt x="1916" y="1315"/>
                    <a:pt x="2430" y="1059"/>
                    <a:pt x="2453" y="706"/>
                  </a:cubicBezTo>
                  <a:cubicBezTo>
                    <a:pt x="2465" y="349"/>
                    <a:pt x="1941" y="27"/>
                    <a:pt x="1262" y="4"/>
                  </a:cubicBezTo>
                  <a:cubicBezTo>
                    <a:pt x="1222" y="1"/>
                    <a:pt x="118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1111678" y="3421325"/>
              <a:ext cx="51804" cy="27646"/>
            </a:xfrm>
            <a:custGeom>
              <a:avLst/>
              <a:gdLst/>
              <a:ahLst/>
              <a:cxnLst/>
              <a:rect l="l" t="t" r="r" b="b"/>
              <a:pathLst>
                <a:path w="2466" h="1316" extrusionOk="0">
                  <a:moveTo>
                    <a:pt x="1179" y="1"/>
                  </a:moveTo>
                  <a:cubicBezTo>
                    <a:pt x="550" y="1"/>
                    <a:pt x="36" y="255"/>
                    <a:pt x="25" y="598"/>
                  </a:cubicBezTo>
                  <a:cubicBezTo>
                    <a:pt x="1" y="967"/>
                    <a:pt x="537" y="1288"/>
                    <a:pt x="1203" y="1312"/>
                  </a:cubicBezTo>
                  <a:cubicBezTo>
                    <a:pt x="1244" y="1314"/>
                    <a:pt x="1285" y="1315"/>
                    <a:pt x="1325" y="1315"/>
                  </a:cubicBezTo>
                  <a:cubicBezTo>
                    <a:pt x="1937" y="1315"/>
                    <a:pt x="2431" y="1063"/>
                    <a:pt x="2454" y="717"/>
                  </a:cubicBezTo>
                  <a:cubicBezTo>
                    <a:pt x="2466" y="359"/>
                    <a:pt x="1942" y="38"/>
                    <a:pt x="1263" y="2"/>
                  </a:cubicBezTo>
                  <a:cubicBezTo>
                    <a:pt x="1235" y="1"/>
                    <a:pt x="1207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1312607" y="3265833"/>
              <a:ext cx="38948" cy="18382"/>
            </a:xfrm>
            <a:custGeom>
              <a:avLst/>
              <a:gdLst/>
              <a:ahLst/>
              <a:cxnLst/>
              <a:rect l="l" t="t" r="r" b="b"/>
              <a:pathLst>
                <a:path w="1854" h="875" extrusionOk="0">
                  <a:moveTo>
                    <a:pt x="532" y="0"/>
                  </a:moveTo>
                  <a:cubicBezTo>
                    <a:pt x="359" y="0"/>
                    <a:pt x="221" y="45"/>
                    <a:pt x="163" y="153"/>
                  </a:cubicBezTo>
                  <a:cubicBezTo>
                    <a:pt x="1" y="461"/>
                    <a:pt x="841" y="874"/>
                    <a:pt x="1375" y="874"/>
                  </a:cubicBezTo>
                  <a:cubicBezTo>
                    <a:pt x="1584" y="874"/>
                    <a:pt x="1746" y="811"/>
                    <a:pt x="1783" y="653"/>
                  </a:cubicBezTo>
                  <a:cubicBezTo>
                    <a:pt x="1854" y="387"/>
                    <a:pt x="10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1133231" y="3262955"/>
              <a:ext cx="34956" cy="14285"/>
            </a:xfrm>
            <a:custGeom>
              <a:avLst/>
              <a:gdLst/>
              <a:ahLst/>
              <a:cxnLst/>
              <a:rect l="l" t="t" r="r" b="b"/>
              <a:pathLst>
                <a:path w="1664" h="680" extrusionOk="0">
                  <a:moveTo>
                    <a:pt x="1039" y="1"/>
                  </a:moveTo>
                  <a:cubicBezTo>
                    <a:pt x="581" y="1"/>
                    <a:pt x="0" y="188"/>
                    <a:pt x="46" y="481"/>
                  </a:cubicBezTo>
                  <a:cubicBezTo>
                    <a:pt x="73" y="622"/>
                    <a:pt x="255" y="679"/>
                    <a:pt x="484" y="679"/>
                  </a:cubicBezTo>
                  <a:cubicBezTo>
                    <a:pt x="968" y="679"/>
                    <a:pt x="1664" y="426"/>
                    <a:pt x="1559" y="183"/>
                  </a:cubicBezTo>
                  <a:cubicBezTo>
                    <a:pt x="1504" y="57"/>
                    <a:pt x="1290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1214485" y="3474892"/>
              <a:ext cx="60292" cy="34872"/>
            </a:xfrm>
            <a:custGeom>
              <a:avLst/>
              <a:gdLst/>
              <a:ahLst/>
              <a:cxnLst/>
              <a:rect l="l" t="t" r="r" b="b"/>
              <a:pathLst>
                <a:path w="2870" h="1660" extrusionOk="0">
                  <a:moveTo>
                    <a:pt x="2810" y="0"/>
                  </a:moveTo>
                  <a:cubicBezTo>
                    <a:pt x="2810" y="0"/>
                    <a:pt x="1858" y="926"/>
                    <a:pt x="621" y="926"/>
                  </a:cubicBezTo>
                  <a:cubicBezTo>
                    <a:pt x="420" y="926"/>
                    <a:pt x="213" y="902"/>
                    <a:pt x="0" y="846"/>
                  </a:cubicBezTo>
                  <a:lnTo>
                    <a:pt x="0" y="846"/>
                  </a:lnTo>
                  <a:cubicBezTo>
                    <a:pt x="0" y="846"/>
                    <a:pt x="857" y="1659"/>
                    <a:pt x="1626" y="1659"/>
                  </a:cubicBezTo>
                  <a:cubicBezTo>
                    <a:pt x="1763" y="1659"/>
                    <a:pt x="1898" y="1633"/>
                    <a:pt x="2024" y="1572"/>
                  </a:cubicBezTo>
                  <a:cubicBezTo>
                    <a:pt x="2870" y="1155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" name="Google Shape;687;p42"/>
          <p:cNvGrpSpPr/>
          <p:nvPr/>
        </p:nvGrpSpPr>
        <p:grpSpPr>
          <a:xfrm>
            <a:off x="1999752" y="100755"/>
            <a:ext cx="2858496" cy="1080772"/>
            <a:chOff x="2180925" y="540000"/>
            <a:chExt cx="4796700" cy="2370300"/>
          </a:xfrm>
        </p:grpSpPr>
        <p:sp>
          <p:nvSpPr>
            <p:cNvPr id="53" name="Google Shape;688;p42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689;p42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690;p42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691;p42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692;p42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693;p42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9" name="Google Shape;694;p42"/>
          <p:cNvSpPr txBox="1">
            <a:spLocks noGrp="1"/>
          </p:cNvSpPr>
          <p:nvPr>
            <p:ph type="title"/>
          </p:nvPr>
        </p:nvSpPr>
        <p:spPr>
          <a:xfrm>
            <a:off x="1954539" y="147181"/>
            <a:ext cx="2771194" cy="987919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3600" smtClean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Củng cố</a:t>
            </a:r>
            <a:endParaRPr sz="3600">
              <a:solidFill>
                <a:schemeClr val="accent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346343" y="15923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Chín trăm năm mươi</a:t>
            </a:r>
          </a:p>
          <a:p>
            <a:pPr algn="ctr"/>
            <a:endParaRPr lang="en-US" b="1">
              <a:solidFill>
                <a:srgbClr val="FF66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498743" y="2663379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Bảy trăm năm mươi ba</a:t>
            </a:r>
            <a:endParaRPr lang="en-US" b="1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1889143" y="3953129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33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Bốn trăm mười</a:t>
            </a:r>
            <a:endParaRPr lang="en-US" b="1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63" name="Group 6"/>
          <p:cNvGrpSpPr>
            <a:grpSpLocks/>
          </p:cNvGrpSpPr>
          <p:nvPr/>
        </p:nvGrpSpPr>
        <p:grpSpPr bwMode="auto">
          <a:xfrm>
            <a:off x="233381" y="1445268"/>
            <a:ext cx="1581150" cy="762000"/>
            <a:chOff x="722" y="1204"/>
            <a:chExt cx="996" cy="480"/>
          </a:xfrm>
        </p:grpSpPr>
        <p:pic>
          <p:nvPicPr>
            <p:cNvPr id="64" name="Picture 7" descr="Hinh_cu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257"/>
              <a:ext cx="3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950" y="1204"/>
              <a:ext cx="7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tx1">
                      <a:lumMod val="10000"/>
                      <a:lumOff val="9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410</a:t>
              </a:r>
            </a:p>
          </p:txBody>
        </p:sp>
      </p:grpSp>
      <p:grpSp>
        <p:nvGrpSpPr>
          <p:cNvPr id="66" name="Group 9"/>
          <p:cNvGrpSpPr>
            <a:grpSpLocks/>
          </p:cNvGrpSpPr>
          <p:nvPr/>
        </p:nvGrpSpPr>
        <p:grpSpPr bwMode="auto">
          <a:xfrm>
            <a:off x="249704" y="4114793"/>
            <a:ext cx="1558925" cy="762000"/>
            <a:chOff x="372" y="1267"/>
            <a:chExt cx="982" cy="480"/>
          </a:xfrm>
        </p:grpSpPr>
        <p:pic>
          <p:nvPicPr>
            <p:cNvPr id="67" name="Picture 10" descr="Hinh_cu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1292"/>
              <a:ext cx="39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586" y="1267"/>
              <a:ext cx="7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tx1">
                      <a:lumMod val="10000"/>
                      <a:lumOff val="9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753</a:t>
              </a: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33381" y="2723518"/>
            <a:ext cx="1550988" cy="762000"/>
            <a:chOff x="349" y="1215"/>
            <a:chExt cx="977" cy="480"/>
          </a:xfrm>
        </p:grpSpPr>
        <p:pic>
          <p:nvPicPr>
            <p:cNvPr id="70" name="Picture 13" descr="Hinh_cu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1253"/>
              <a:ext cx="373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58" y="1215"/>
              <a:ext cx="7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b="1">
                  <a:solidFill>
                    <a:schemeClr val="tx1">
                      <a:lumMod val="10000"/>
                      <a:lumOff val="9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0154 L 0.23518 0.561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2 0.00649 L 0.24537 -0.19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8" y="-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23148 -0.217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4" y="-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59"/>
          <p:cNvSpPr txBox="1">
            <a:spLocks noGrp="1"/>
          </p:cNvSpPr>
          <p:nvPr>
            <p:ph type="title"/>
          </p:nvPr>
        </p:nvSpPr>
        <p:spPr>
          <a:xfrm>
            <a:off x="800699" y="339708"/>
            <a:ext cx="5028601" cy="465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80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Chào tạm biệt! </a:t>
            </a:r>
            <a:br>
              <a:rPr lang="en" sz="280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" sz="2800" smtClean="0">
                <a:solidFill>
                  <a:srgbClr val="FFC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Hẹn gặp lại ở tiết học sau!</a:t>
            </a:r>
            <a:endParaRPr sz="2800">
              <a:solidFill>
                <a:srgbClr val="FFC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28" name="Google Shape;1328;p59"/>
          <p:cNvGrpSpPr/>
          <p:nvPr/>
        </p:nvGrpSpPr>
        <p:grpSpPr>
          <a:xfrm>
            <a:off x="926265" y="1974205"/>
            <a:ext cx="1838348" cy="532958"/>
            <a:chOff x="3391175" y="2667000"/>
            <a:chExt cx="3297189" cy="955892"/>
          </a:xfrm>
        </p:grpSpPr>
        <p:sp>
          <p:nvSpPr>
            <p:cNvPr id="1329" name="Google Shape;1329;p59"/>
            <p:cNvSpPr/>
            <p:nvPr/>
          </p:nvSpPr>
          <p:spPr>
            <a:xfrm>
              <a:off x="3391175" y="2668780"/>
              <a:ext cx="1005775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4" name="Google Shape;1334;p59"/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5" name="Google Shape;1335;p59"/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6" name="Google Shape;1336;p59"/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7" name="Google Shape;1337;p59"/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8" name="Google Shape;1338;p59"/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9" name="Google Shape;1339;p59"/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0" name="Google Shape;1340;p59"/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1" name="Google Shape;1341;p59"/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42" name="Google Shape;1342;p59"/>
          <p:cNvGrpSpPr/>
          <p:nvPr/>
        </p:nvGrpSpPr>
        <p:grpSpPr>
          <a:xfrm>
            <a:off x="926260" y="3273335"/>
            <a:ext cx="669949" cy="631163"/>
            <a:chOff x="1235013" y="3031063"/>
            <a:chExt cx="893265" cy="841551"/>
          </a:xfrm>
        </p:grpSpPr>
        <p:sp>
          <p:nvSpPr>
            <p:cNvPr id="1343" name="Google Shape;1343;p59"/>
            <p:cNvSpPr/>
            <p:nvPr/>
          </p:nvSpPr>
          <p:spPr>
            <a:xfrm>
              <a:off x="1235013" y="3031062"/>
              <a:ext cx="893265" cy="841325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4" name="Google Shape;1344;p59"/>
            <p:cNvSpPr/>
            <p:nvPr/>
          </p:nvSpPr>
          <p:spPr>
            <a:xfrm>
              <a:off x="1532305" y="3031138"/>
              <a:ext cx="536141" cy="398488"/>
            </a:xfrm>
            <a:custGeom>
              <a:avLst/>
              <a:gdLst/>
              <a:ahLst/>
              <a:cxnLst/>
              <a:rect l="l" t="t" r="r" b="b"/>
              <a:pathLst>
                <a:path w="14193" h="10549" extrusionOk="0">
                  <a:moveTo>
                    <a:pt x="4155" y="0"/>
                  </a:moveTo>
                  <a:cubicBezTo>
                    <a:pt x="2730" y="0"/>
                    <a:pt x="1312" y="268"/>
                    <a:pt x="0" y="833"/>
                  </a:cubicBezTo>
                  <a:lnTo>
                    <a:pt x="4168" y="10548"/>
                  </a:lnTo>
                  <a:lnTo>
                    <a:pt x="14193" y="5905"/>
                  </a:lnTo>
                  <a:cubicBezTo>
                    <a:pt x="12358" y="2191"/>
                    <a:pt x="8229" y="0"/>
                    <a:pt x="4155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5" name="Google Shape;1345;p59"/>
            <p:cNvSpPr/>
            <p:nvPr/>
          </p:nvSpPr>
          <p:spPr>
            <a:xfrm>
              <a:off x="1472922" y="3429588"/>
              <a:ext cx="587892" cy="442723"/>
            </a:xfrm>
            <a:custGeom>
              <a:avLst/>
              <a:gdLst/>
              <a:ahLst/>
              <a:cxnLst/>
              <a:rect l="l" t="t" r="r" b="b"/>
              <a:pathLst>
                <a:path w="15563" h="11720" extrusionOk="0">
                  <a:moveTo>
                    <a:pt x="5728" y="0"/>
                  </a:moveTo>
                  <a:lnTo>
                    <a:pt x="1" y="9978"/>
                  </a:lnTo>
                  <a:cubicBezTo>
                    <a:pt x="1799" y="11132"/>
                    <a:pt x="3870" y="11720"/>
                    <a:pt x="5952" y="11720"/>
                  </a:cubicBezTo>
                  <a:cubicBezTo>
                    <a:pt x="7413" y="11720"/>
                    <a:pt x="8880" y="11431"/>
                    <a:pt x="10264" y="10847"/>
                  </a:cubicBezTo>
                  <a:cubicBezTo>
                    <a:pt x="12431" y="9918"/>
                    <a:pt x="14360" y="8156"/>
                    <a:pt x="15562" y="6084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6" name="Google Shape;1346;p59"/>
            <p:cNvSpPr/>
            <p:nvPr/>
          </p:nvSpPr>
          <p:spPr>
            <a:xfrm>
              <a:off x="1249405" y="3140836"/>
              <a:ext cx="873471" cy="731777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7" name="Google Shape;1347;p59"/>
            <p:cNvSpPr/>
            <p:nvPr/>
          </p:nvSpPr>
          <p:spPr>
            <a:xfrm>
              <a:off x="1472922" y="3520890"/>
              <a:ext cx="588346" cy="351723"/>
            </a:xfrm>
            <a:custGeom>
              <a:avLst/>
              <a:gdLst/>
              <a:ahLst/>
              <a:cxnLst/>
              <a:rect l="l" t="t" r="r" b="b"/>
              <a:pathLst>
                <a:path w="15575" h="9311" extrusionOk="0">
                  <a:moveTo>
                    <a:pt x="9633" y="0"/>
                  </a:moveTo>
                  <a:cubicBezTo>
                    <a:pt x="8360" y="417"/>
                    <a:pt x="7030" y="620"/>
                    <a:pt x="5688" y="620"/>
                  </a:cubicBezTo>
                  <a:cubicBezTo>
                    <a:pt x="5650" y="620"/>
                    <a:pt x="5611" y="620"/>
                    <a:pt x="5573" y="619"/>
                  </a:cubicBezTo>
                  <a:cubicBezTo>
                    <a:pt x="5073" y="619"/>
                    <a:pt x="4573" y="572"/>
                    <a:pt x="4073" y="476"/>
                  </a:cubicBezTo>
                  <a:lnTo>
                    <a:pt x="1" y="7561"/>
                  </a:lnTo>
                  <a:cubicBezTo>
                    <a:pt x="370" y="7799"/>
                    <a:pt x="751" y="8013"/>
                    <a:pt x="1144" y="8204"/>
                  </a:cubicBezTo>
                  <a:cubicBezTo>
                    <a:pt x="1334" y="8287"/>
                    <a:pt x="1525" y="8370"/>
                    <a:pt x="1715" y="8454"/>
                  </a:cubicBezTo>
                  <a:lnTo>
                    <a:pt x="1811" y="8501"/>
                  </a:lnTo>
                  <a:cubicBezTo>
                    <a:pt x="1977" y="8561"/>
                    <a:pt x="2132" y="8620"/>
                    <a:pt x="2299" y="8680"/>
                  </a:cubicBezTo>
                  <a:lnTo>
                    <a:pt x="2442" y="8727"/>
                  </a:lnTo>
                  <a:cubicBezTo>
                    <a:pt x="2596" y="8775"/>
                    <a:pt x="2739" y="8823"/>
                    <a:pt x="2906" y="8882"/>
                  </a:cubicBezTo>
                  <a:lnTo>
                    <a:pt x="3061" y="8918"/>
                  </a:lnTo>
                  <a:cubicBezTo>
                    <a:pt x="3215" y="8966"/>
                    <a:pt x="3370" y="9001"/>
                    <a:pt x="3525" y="9037"/>
                  </a:cubicBezTo>
                  <a:lnTo>
                    <a:pt x="3680" y="9073"/>
                  </a:lnTo>
                  <a:cubicBezTo>
                    <a:pt x="3846" y="9108"/>
                    <a:pt x="4001" y="9132"/>
                    <a:pt x="4168" y="9168"/>
                  </a:cubicBezTo>
                  <a:lnTo>
                    <a:pt x="4311" y="9192"/>
                  </a:lnTo>
                  <a:cubicBezTo>
                    <a:pt x="4501" y="9216"/>
                    <a:pt x="4704" y="9239"/>
                    <a:pt x="4906" y="9263"/>
                  </a:cubicBezTo>
                  <a:lnTo>
                    <a:pt x="4930" y="9263"/>
                  </a:lnTo>
                  <a:cubicBezTo>
                    <a:pt x="5144" y="9287"/>
                    <a:pt x="5359" y="9299"/>
                    <a:pt x="5585" y="9311"/>
                  </a:cubicBezTo>
                  <a:lnTo>
                    <a:pt x="6406" y="9311"/>
                  </a:lnTo>
                  <a:cubicBezTo>
                    <a:pt x="6549" y="9311"/>
                    <a:pt x="6704" y="9299"/>
                    <a:pt x="6847" y="9287"/>
                  </a:cubicBezTo>
                  <a:cubicBezTo>
                    <a:pt x="6930" y="9287"/>
                    <a:pt x="7002" y="9263"/>
                    <a:pt x="7073" y="9263"/>
                  </a:cubicBezTo>
                  <a:cubicBezTo>
                    <a:pt x="7216" y="9251"/>
                    <a:pt x="7347" y="9228"/>
                    <a:pt x="7478" y="9216"/>
                  </a:cubicBezTo>
                  <a:lnTo>
                    <a:pt x="7728" y="9180"/>
                  </a:lnTo>
                  <a:cubicBezTo>
                    <a:pt x="7859" y="9156"/>
                    <a:pt x="7990" y="9132"/>
                    <a:pt x="8121" y="9097"/>
                  </a:cubicBezTo>
                  <a:lnTo>
                    <a:pt x="8371" y="9049"/>
                  </a:lnTo>
                  <a:cubicBezTo>
                    <a:pt x="8502" y="9025"/>
                    <a:pt x="8633" y="8989"/>
                    <a:pt x="8776" y="8954"/>
                  </a:cubicBezTo>
                  <a:cubicBezTo>
                    <a:pt x="8847" y="8930"/>
                    <a:pt x="8930" y="8906"/>
                    <a:pt x="9014" y="8882"/>
                  </a:cubicBezTo>
                  <a:cubicBezTo>
                    <a:pt x="9157" y="8847"/>
                    <a:pt x="9300" y="8799"/>
                    <a:pt x="9442" y="8751"/>
                  </a:cubicBezTo>
                  <a:cubicBezTo>
                    <a:pt x="9502" y="8727"/>
                    <a:pt x="9573" y="8704"/>
                    <a:pt x="9645" y="8680"/>
                  </a:cubicBezTo>
                  <a:cubicBezTo>
                    <a:pt x="9847" y="8608"/>
                    <a:pt x="10062" y="8537"/>
                    <a:pt x="10264" y="8442"/>
                  </a:cubicBezTo>
                  <a:cubicBezTo>
                    <a:pt x="10419" y="8370"/>
                    <a:pt x="10562" y="8311"/>
                    <a:pt x="10716" y="8239"/>
                  </a:cubicBezTo>
                  <a:lnTo>
                    <a:pt x="10859" y="8156"/>
                  </a:lnTo>
                  <a:cubicBezTo>
                    <a:pt x="10955" y="8108"/>
                    <a:pt x="11062" y="8061"/>
                    <a:pt x="11157" y="8013"/>
                  </a:cubicBezTo>
                  <a:cubicBezTo>
                    <a:pt x="11216" y="7977"/>
                    <a:pt x="11264" y="7942"/>
                    <a:pt x="11324" y="7906"/>
                  </a:cubicBezTo>
                  <a:cubicBezTo>
                    <a:pt x="11407" y="7858"/>
                    <a:pt x="11490" y="7811"/>
                    <a:pt x="11586" y="7763"/>
                  </a:cubicBezTo>
                  <a:lnTo>
                    <a:pt x="11764" y="7644"/>
                  </a:lnTo>
                  <a:lnTo>
                    <a:pt x="12002" y="7501"/>
                  </a:lnTo>
                  <a:lnTo>
                    <a:pt x="12181" y="7370"/>
                  </a:lnTo>
                  <a:cubicBezTo>
                    <a:pt x="12252" y="7323"/>
                    <a:pt x="12336" y="7263"/>
                    <a:pt x="12395" y="7227"/>
                  </a:cubicBezTo>
                  <a:cubicBezTo>
                    <a:pt x="12550" y="7108"/>
                    <a:pt x="12693" y="7001"/>
                    <a:pt x="12848" y="6882"/>
                  </a:cubicBezTo>
                  <a:lnTo>
                    <a:pt x="12943" y="6799"/>
                  </a:lnTo>
                  <a:cubicBezTo>
                    <a:pt x="13026" y="6727"/>
                    <a:pt x="13110" y="6656"/>
                    <a:pt x="13193" y="6584"/>
                  </a:cubicBezTo>
                  <a:lnTo>
                    <a:pt x="13312" y="6477"/>
                  </a:lnTo>
                  <a:cubicBezTo>
                    <a:pt x="13395" y="6406"/>
                    <a:pt x="13479" y="6334"/>
                    <a:pt x="13562" y="6239"/>
                  </a:cubicBezTo>
                  <a:lnTo>
                    <a:pt x="13657" y="6144"/>
                  </a:lnTo>
                  <a:cubicBezTo>
                    <a:pt x="13752" y="6061"/>
                    <a:pt x="13836" y="5977"/>
                    <a:pt x="13919" y="5894"/>
                  </a:cubicBezTo>
                  <a:lnTo>
                    <a:pt x="13979" y="5822"/>
                  </a:lnTo>
                  <a:cubicBezTo>
                    <a:pt x="14598" y="5179"/>
                    <a:pt x="15134" y="4465"/>
                    <a:pt x="15574" y="3691"/>
                  </a:cubicBezTo>
                  <a:lnTo>
                    <a:pt x="9633" y="0"/>
                  </a:ln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48" name="Google Shape;1348;p59"/>
          <p:cNvGrpSpPr/>
          <p:nvPr/>
        </p:nvGrpSpPr>
        <p:grpSpPr>
          <a:xfrm>
            <a:off x="4682252" y="1258141"/>
            <a:ext cx="1812919" cy="1951781"/>
            <a:chOff x="1405725" y="1517850"/>
            <a:chExt cx="2417225" cy="2602375"/>
          </a:xfrm>
        </p:grpSpPr>
        <p:sp>
          <p:nvSpPr>
            <p:cNvPr id="1349" name="Google Shape;1349;p59"/>
            <p:cNvSpPr/>
            <p:nvPr/>
          </p:nvSpPr>
          <p:spPr>
            <a:xfrm>
              <a:off x="3591800" y="3137825"/>
              <a:ext cx="190825" cy="158500"/>
            </a:xfrm>
            <a:custGeom>
              <a:avLst/>
              <a:gdLst/>
              <a:ahLst/>
              <a:cxnLst/>
              <a:rect l="l" t="t" r="r" b="b"/>
              <a:pathLst>
                <a:path w="7633" h="6340" extrusionOk="0">
                  <a:moveTo>
                    <a:pt x="5138" y="1"/>
                  </a:moveTo>
                  <a:cubicBezTo>
                    <a:pt x="3715" y="1"/>
                    <a:pt x="2275" y="2008"/>
                    <a:pt x="2275" y="2008"/>
                  </a:cubicBezTo>
                  <a:lnTo>
                    <a:pt x="1" y="5675"/>
                  </a:lnTo>
                  <a:cubicBezTo>
                    <a:pt x="1" y="5675"/>
                    <a:pt x="1509" y="6339"/>
                    <a:pt x="2773" y="6339"/>
                  </a:cubicBezTo>
                  <a:cubicBezTo>
                    <a:pt x="2995" y="6339"/>
                    <a:pt x="3209" y="6319"/>
                    <a:pt x="3406" y="6271"/>
                  </a:cubicBezTo>
                  <a:cubicBezTo>
                    <a:pt x="4716" y="5961"/>
                    <a:pt x="7633" y="1461"/>
                    <a:pt x="5990" y="282"/>
                  </a:cubicBezTo>
                  <a:cubicBezTo>
                    <a:pt x="5714" y="83"/>
                    <a:pt x="5426" y="1"/>
                    <a:pt x="5138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0" name="Google Shape;1350;p59"/>
            <p:cNvSpPr/>
            <p:nvPr/>
          </p:nvSpPr>
          <p:spPr>
            <a:xfrm>
              <a:off x="3112875" y="3998675"/>
              <a:ext cx="241250" cy="121550"/>
            </a:xfrm>
            <a:custGeom>
              <a:avLst/>
              <a:gdLst/>
              <a:ahLst/>
              <a:cxnLst/>
              <a:rect l="l" t="t" r="r" b="b"/>
              <a:pathLst>
                <a:path w="9650" h="4862" extrusionOk="0">
                  <a:moveTo>
                    <a:pt x="6995" y="1"/>
                  </a:moveTo>
                  <a:cubicBezTo>
                    <a:pt x="5380" y="1"/>
                    <a:pt x="3418" y="805"/>
                    <a:pt x="3418" y="805"/>
                  </a:cubicBezTo>
                  <a:lnTo>
                    <a:pt x="941" y="1936"/>
                  </a:lnTo>
                  <a:cubicBezTo>
                    <a:pt x="941" y="1936"/>
                    <a:pt x="1" y="4615"/>
                    <a:pt x="2132" y="4841"/>
                  </a:cubicBezTo>
                  <a:cubicBezTo>
                    <a:pt x="2263" y="4855"/>
                    <a:pt x="2408" y="4862"/>
                    <a:pt x="2563" y="4862"/>
                  </a:cubicBezTo>
                  <a:cubicBezTo>
                    <a:pt x="4903" y="4862"/>
                    <a:pt x="9649" y="3292"/>
                    <a:pt x="9002" y="1114"/>
                  </a:cubicBezTo>
                  <a:cubicBezTo>
                    <a:pt x="8745" y="269"/>
                    <a:pt x="7928" y="1"/>
                    <a:pt x="6995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1" name="Google Shape;1351;p59"/>
            <p:cNvSpPr/>
            <p:nvPr/>
          </p:nvSpPr>
          <p:spPr>
            <a:xfrm>
              <a:off x="2443150" y="3094800"/>
              <a:ext cx="1207625" cy="952275"/>
            </a:xfrm>
            <a:custGeom>
              <a:avLst/>
              <a:gdLst/>
              <a:ahLst/>
              <a:cxnLst/>
              <a:rect l="l" t="t" r="r" b="b"/>
              <a:pathLst>
                <a:path w="48305" h="38091" extrusionOk="0">
                  <a:moveTo>
                    <a:pt x="36909" y="0"/>
                  </a:moveTo>
                  <a:cubicBezTo>
                    <a:pt x="28415" y="0"/>
                    <a:pt x="18848" y="5039"/>
                    <a:pt x="18848" y="5039"/>
                  </a:cubicBezTo>
                  <a:cubicBezTo>
                    <a:pt x="18848" y="5039"/>
                    <a:pt x="15441" y="4106"/>
                    <a:pt x="11710" y="4106"/>
                  </a:cubicBezTo>
                  <a:cubicBezTo>
                    <a:pt x="7997" y="4106"/>
                    <a:pt x="3962" y="5030"/>
                    <a:pt x="2644" y="8718"/>
                  </a:cubicBezTo>
                  <a:cubicBezTo>
                    <a:pt x="1" y="16124"/>
                    <a:pt x="3691" y="20339"/>
                    <a:pt x="14681" y="25292"/>
                  </a:cubicBezTo>
                  <a:cubicBezTo>
                    <a:pt x="25658" y="30233"/>
                    <a:pt x="27444" y="38091"/>
                    <a:pt x="27444" y="38091"/>
                  </a:cubicBezTo>
                  <a:cubicBezTo>
                    <a:pt x="31207" y="37995"/>
                    <a:pt x="32052" y="36138"/>
                    <a:pt x="32052" y="36138"/>
                  </a:cubicBezTo>
                  <a:cubicBezTo>
                    <a:pt x="32052" y="36138"/>
                    <a:pt x="33469" y="31733"/>
                    <a:pt x="28159" y="23791"/>
                  </a:cubicBezTo>
                  <a:cubicBezTo>
                    <a:pt x="22837" y="15850"/>
                    <a:pt x="17265" y="14624"/>
                    <a:pt x="17265" y="14624"/>
                  </a:cubicBezTo>
                  <a:cubicBezTo>
                    <a:pt x="24444" y="8819"/>
                    <a:pt x="33683" y="7710"/>
                    <a:pt x="39696" y="7710"/>
                  </a:cubicBezTo>
                  <a:cubicBezTo>
                    <a:pt x="43414" y="7710"/>
                    <a:pt x="45899" y="8135"/>
                    <a:pt x="45899" y="8135"/>
                  </a:cubicBezTo>
                  <a:cubicBezTo>
                    <a:pt x="47578" y="7039"/>
                    <a:pt x="48304" y="3325"/>
                    <a:pt x="48304" y="3325"/>
                  </a:cubicBezTo>
                  <a:cubicBezTo>
                    <a:pt x="48304" y="3325"/>
                    <a:pt x="45816" y="146"/>
                    <a:pt x="37231" y="3"/>
                  </a:cubicBezTo>
                  <a:cubicBezTo>
                    <a:pt x="37124" y="1"/>
                    <a:pt x="37017" y="0"/>
                    <a:pt x="36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2" name="Google Shape;1352;p59"/>
            <p:cNvSpPr/>
            <p:nvPr/>
          </p:nvSpPr>
          <p:spPr>
            <a:xfrm>
              <a:off x="3035775" y="1517850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3" name="Google Shape;1353;p59"/>
            <p:cNvSpPr/>
            <p:nvPr/>
          </p:nvSpPr>
          <p:spPr>
            <a:xfrm>
              <a:off x="3333150" y="1708075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4" name="Google Shape;1354;p59"/>
            <p:cNvSpPr/>
            <p:nvPr/>
          </p:nvSpPr>
          <p:spPr>
            <a:xfrm>
              <a:off x="3146800" y="1886625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5" name="Google Shape;1355;p59"/>
            <p:cNvSpPr/>
            <p:nvPr/>
          </p:nvSpPr>
          <p:spPr>
            <a:xfrm>
              <a:off x="3340000" y="1572250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6" name="Google Shape;1356;p59"/>
            <p:cNvSpPr/>
            <p:nvPr/>
          </p:nvSpPr>
          <p:spPr>
            <a:xfrm>
              <a:off x="3247425" y="2260675"/>
              <a:ext cx="210150" cy="169550"/>
            </a:xfrm>
            <a:custGeom>
              <a:avLst/>
              <a:gdLst/>
              <a:ahLst/>
              <a:cxnLst/>
              <a:rect l="l" t="t" r="r" b="b"/>
              <a:pathLst>
                <a:path w="8406" h="6782" extrusionOk="0">
                  <a:moveTo>
                    <a:pt x="2551" y="1"/>
                  </a:moveTo>
                  <a:cubicBezTo>
                    <a:pt x="1495" y="1"/>
                    <a:pt x="89" y="1395"/>
                    <a:pt x="48" y="2781"/>
                  </a:cubicBezTo>
                  <a:cubicBezTo>
                    <a:pt x="0" y="4364"/>
                    <a:pt x="1750" y="4793"/>
                    <a:pt x="1750" y="4793"/>
                  </a:cubicBezTo>
                  <a:lnTo>
                    <a:pt x="1381" y="6436"/>
                  </a:lnTo>
                  <a:lnTo>
                    <a:pt x="4144" y="6781"/>
                  </a:lnTo>
                  <a:lnTo>
                    <a:pt x="4513" y="5507"/>
                  </a:lnTo>
                  <a:cubicBezTo>
                    <a:pt x="4513" y="5507"/>
                    <a:pt x="7525" y="5400"/>
                    <a:pt x="8406" y="2769"/>
                  </a:cubicBezTo>
                  <a:lnTo>
                    <a:pt x="8406" y="2769"/>
                  </a:lnTo>
                  <a:cubicBezTo>
                    <a:pt x="8406" y="2769"/>
                    <a:pt x="7274" y="3086"/>
                    <a:pt x="5655" y="3086"/>
                  </a:cubicBezTo>
                  <a:cubicBezTo>
                    <a:pt x="4648" y="3086"/>
                    <a:pt x="3454" y="2963"/>
                    <a:pt x="2227" y="2566"/>
                  </a:cubicBezTo>
                  <a:cubicBezTo>
                    <a:pt x="2227" y="2566"/>
                    <a:pt x="4036" y="626"/>
                    <a:pt x="3001" y="102"/>
                  </a:cubicBezTo>
                  <a:cubicBezTo>
                    <a:pt x="2863" y="33"/>
                    <a:pt x="2711" y="1"/>
                    <a:pt x="2551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7" name="Google Shape;1357;p59"/>
            <p:cNvSpPr/>
            <p:nvPr/>
          </p:nvSpPr>
          <p:spPr>
            <a:xfrm>
              <a:off x="2760150" y="2417225"/>
              <a:ext cx="688800" cy="614250"/>
            </a:xfrm>
            <a:custGeom>
              <a:avLst/>
              <a:gdLst/>
              <a:ahLst/>
              <a:cxnLst/>
              <a:rect l="l" t="t" r="r" b="b"/>
              <a:pathLst>
                <a:path w="27552" h="24570" extrusionOk="0">
                  <a:moveTo>
                    <a:pt x="20330" y="1"/>
                  </a:moveTo>
                  <a:cubicBezTo>
                    <a:pt x="19635" y="1"/>
                    <a:pt x="19040" y="91"/>
                    <a:pt x="18646" y="281"/>
                  </a:cubicBezTo>
                  <a:cubicBezTo>
                    <a:pt x="16884" y="1138"/>
                    <a:pt x="17289" y="4186"/>
                    <a:pt x="13109" y="10044"/>
                  </a:cubicBezTo>
                  <a:cubicBezTo>
                    <a:pt x="8942" y="15890"/>
                    <a:pt x="1" y="17712"/>
                    <a:pt x="1" y="17712"/>
                  </a:cubicBezTo>
                  <a:lnTo>
                    <a:pt x="1560" y="24570"/>
                  </a:lnTo>
                  <a:cubicBezTo>
                    <a:pt x="1560" y="24570"/>
                    <a:pt x="8573" y="23117"/>
                    <a:pt x="14979" y="20081"/>
                  </a:cubicBezTo>
                  <a:cubicBezTo>
                    <a:pt x="21372" y="17033"/>
                    <a:pt x="27552" y="5139"/>
                    <a:pt x="26909" y="2865"/>
                  </a:cubicBezTo>
                  <a:cubicBezTo>
                    <a:pt x="26418" y="1105"/>
                    <a:pt x="22764" y="1"/>
                    <a:pt x="20330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8" name="Google Shape;1358;p59"/>
            <p:cNvSpPr/>
            <p:nvPr/>
          </p:nvSpPr>
          <p:spPr>
            <a:xfrm>
              <a:off x="2466075" y="2860000"/>
              <a:ext cx="448300" cy="483300"/>
            </a:xfrm>
            <a:custGeom>
              <a:avLst/>
              <a:gdLst/>
              <a:ahLst/>
              <a:cxnLst/>
              <a:rect l="l" t="t" r="r" b="b"/>
              <a:pathLst>
                <a:path w="17932" h="19332" extrusionOk="0">
                  <a:moveTo>
                    <a:pt x="11764" y="1"/>
                  </a:moveTo>
                  <a:cubicBezTo>
                    <a:pt x="11243" y="325"/>
                    <a:pt x="10560" y="423"/>
                    <a:pt x="9925" y="423"/>
                  </a:cubicBezTo>
                  <a:cubicBezTo>
                    <a:pt x="8950" y="423"/>
                    <a:pt x="8085" y="191"/>
                    <a:pt x="8085" y="191"/>
                  </a:cubicBezTo>
                  <a:cubicBezTo>
                    <a:pt x="8085" y="191"/>
                    <a:pt x="7533" y="138"/>
                    <a:pt x="6830" y="138"/>
                  </a:cubicBezTo>
                  <a:cubicBezTo>
                    <a:pt x="5945" y="138"/>
                    <a:pt x="4820" y="223"/>
                    <a:pt x="4263" y="608"/>
                  </a:cubicBezTo>
                  <a:cubicBezTo>
                    <a:pt x="3795" y="931"/>
                    <a:pt x="3134" y="1017"/>
                    <a:pt x="2564" y="1017"/>
                  </a:cubicBezTo>
                  <a:cubicBezTo>
                    <a:pt x="1914" y="1017"/>
                    <a:pt x="1381" y="906"/>
                    <a:pt x="1381" y="906"/>
                  </a:cubicBezTo>
                  <a:lnTo>
                    <a:pt x="1381" y="906"/>
                  </a:lnTo>
                  <a:cubicBezTo>
                    <a:pt x="1774" y="2680"/>
                    <a:pt x="0" y="17527"/>
                    <a:pt x="0" y="17527"/>
                  </a:cubicBezTo>
                  <a:cubicBezTo>
                    <a:pt x="0" y="17527"/>
                    <a:pt x="4730" y="19332"/>
                    <a:pt x="7785" y="19332"/>
                  </a:cubicBezTo>
                  <a:cubicBezTo>
                    <a:pt x="8050" y="19332"/>
                    <a:pt x="8302" y="19318"/>
                    <a:pt x="8537" y="19289"/>
                  </a:cubicBezTo>
                  <a:cubicBezTo>
                    <a:pt x="11490" y="18932"/>
                    <a:pt x="17931" y="14443"/>
                    <a:pt x="17931" y="14443"/>
                  </a:cubicBezTo>
                  <a:lnTo>
                    <a:pt x="11764" y="1"/>
                  </a:ln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9" name="Google Shape;1359;p59"/>
            <p:cNvSpPr/>
            <p:nvPr/>
          </p:nvSpPr>
          <p:spPr>
            <a:xfrm>
              <a:off x="2186275" y="1840175"/>
              <a:ext cx="690268" cy="369800"/>
            </a:xfrm>
            <a:custGeom>
              <a:avLst/>
              <a:gdLst/>
              <a:ahLst/>
              <a:cxnLst/>
              <a:rect l="l" t="t" r="r" b="b"/>
              <a:pathLst>
                <a:path w="26326" h="14792" extrusionOk="0">
                  <a:moveTo>
                    <a:pt x="19048" y="1"/>
                  </a:moveTo>
                  <a:cubicBezTo>
                    <a:pt x="16932" y="1"/>
                    <a:pt x="16467" y="1741"/>
                    <a:pt x="16467" y="1741"/>
                  </a:cubicBezTo>
                  <a:cubicBezTo>
                    <a:pt x="16467" y="1741"/>
                    <a:pt x="14812" y="211"/>
                    <a:pt x="12780" y="211"/>
                  </a:cubicBezTo>
                  <a:cubicBezTo>
                    <a:pt x="12461" y="211"/>
                    <a:pt x="12132" y="249"/>
                    <a:pt x="11800" y="336"/>
                  </a:cubicBezTo>
                  <a:cubicBezTo>
                    <a:pt x="9347" y="967"/>
                    <a:pt x="8394" y="3825"/>
                    <a:pt x="8394" y="3825"/>
                  </a:cubicBezTo>
                  <a:cubicBezTo>
                    <a:pt x="8394" y="3825"/>
                    <a:pt x="7221" y="3098"/>
                    <a:pt x="5357" y="3098"/>
                  </a:cubicBezTo>
                  <a:cubicBezTo>
                    <a:pt x="4641" y="3098"/>
                    <a:pt x="3822" y="3206"/>
                    <a:pt x="2929" y="3503"/>
                  </a:cubicBezTo>
                  <a:cubicBezTo>
                    <a:pt x="1441" y="5575"/>
                    <a:pt x="0" y="8778"/>
                    <a:pt x="2596" y="11516"/>
                  </a:cubicBezTo>
                  <a:cubicBezTo>
                    <a:pt x="3469" y="12433"/>
                    <a:pt x="4308" y="12739"/>
                    <a:pt x="5038" y="12739"/>
                  </a:cubicBezTo>
                  <a:cubicBezTo>
                    <a:pt x="6498" y="12739"/>
                    <a:pt x="7525" y="11516"/>
                    <a:pt x="7525" y="11516"/>
                  </a:cubicBezTo>
                  <a:lnTo>
                    <a:pt x="7525" y="11516"/>
                  </a:lnTo>
                  <a:cubicBezTo>
                    <a:pt x="7525" y="11517"/>
                    <a:pt x="6811" y="14719"/>
                    <a:pt x="10597" y="14791"/>
                  </a:cubicBezTo>
                  <a:cubicBezTo>
                    <a:pt x="10626" y="14791"/>
                    <a:pt x="10655" y="14791"/>
                    <a:pt x="10683" y="14791"/>
                  </a:cubicBezTo>
                  <a:cubicBezTo>
                    <a:pt x="14376" y="14791"/>
                    <a:pt x="14693" y="10254"/>
                    <a:pt x="14693" y="10254"/>
                  </a:cubicBezTo>
                  <a:cubicBezTo>
                    <a:pt x="14693" y="10254"/>
                    <a:pt x="15874" y="12685"/>
                    <a:pt x="17977" y="12685"/>
                  </a:cubicBezTo>
                  <a:cubicBezTo>
                    <a:pt x="18511" y="12685"/>
                    <a:pt x="19104" y="12528"/>
                    <a:pt x="19753" y="12135"/>
                  </a:cubicBezTo>
                  <a:cubicBezTo>
                    <a:pt x="22955" y="10195"/>
                    <a:pt x="21801" y="7909"/>
                    <a:pt x="21801" y="7909"/>
                  </a:cubicBezTo>
                  <a:lnTo>
                    <a:pt x="21801" y="7909"/>
                  </a:lnTo>
                  <a:cubicBezTo>
                    <a:pt x="21801" y="7909"/>
                    <a:pt x="22609" y="8943"/>
                    <a:pt x="23632" y="8943"/>
                  </a:cubicBezTo>
                  <a:cubicBezTo>
                    <a:pt x="24302" y="8943"/>
                    <a:pt x="25065" y="8498"/>
                    <a:pt x="25754" y="7028"/>
                  </a:cubicBezTo>
                  <a:cubicBezTo>
                    <a:pt x="26289" y="5861"/>
                    <a:pt x="26325" y="4837"/>
                    <a:pt x="26123" y="3968"/>
                  </a:cubicBezTo>
                  <a:cubicBezTo>
                    <a:pt x="26075" y="3920"/>
                    <a:pt x="26027" y="3873"/>
                    <a:pt x="25980" y="3825"/>
                  </a:cubicBezTo>
                  <a:cubicBezTo>
                    <a:pt x="25265" y="3101"/>
                    <a:pt x="24593" y="2880"/>
                    <a:pt x="24040" y="2880"/>
                  </a:cubicBezTo>
                  <a:cubicBezTo>
                    <a:pt x="23174" y="2880"/>
                    <a:pt x="22598" y="3420"/>
                    <a:pt x="22598" y="3420"/>
                  </a:cubicBezTo>
                  <a:cubicBezTo>
                    <a:pt x="22598" y="3420"/>
                    <a:pt x="22872" y="694"/>
                    <a:pt x="19967" y="98"/>
                  </a:cubicBezTo>
                  <a:cubicBezTo>
                    <a:pt x="19631" y="31"/>
                    <a:pt x="19325" y="1"/>
                    <a:pt x="19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0" name="Google Shape;1360;p59"/>
            <p:cNvSpPr/>
            <p:nvPr/>
          </p:nvSpPr>
          <p:spPr>
            <a:xfrm>
              <a:off x="2036250" y="1918225"/>
              <a:ext cx="1001950" cy="839000"/>
            </a:xfrm>
            <a:custGeom>
              <a:avLst/>
              <a:gdLst/>
              <a:ahLst/>
              <a:cxnLst/>
              <a:rect l="l" t="t" r="r" b="b"/>
              <a:pathLst>
                <a:path w="40078" h="33560" extrusionOk="0">
                  <a:moveTo>
                    <a:pt x="9680" y="0"/>
                  </a:moveTo>
                  <a:lnTo>
                    <a:pt x="9680" y="0"/>
                  </a:lnTo>
                  <a:cubicBezTo>
                    <a:pt x="9454" y="72"/>
                    <a:pt x="9216" y="167"/>
                    <a:pt x="8978" y="262"/>
                  </a:cubicBezTo>
                  <a:cubicBezTo>
                    <a:pt x="5394" y="1810"/>
                    <a:pt x="5978" y="6573"/>
                    <a:pt x="5978" y="6573"/>
                  </a:cubicBezTo>
                  <a:cubicBezTo>
                    <a:pt x="5978" y="6573"/>
                    <a:pt x="2799" y="7025"/>
                    <a:pt x="1572" y="10656"/>
                  </a:cubicBezTo>
                  <a:cubicBezTo>
                    <a:pt x="358" y="14288"/>
                    <a:pt x="2049" y="15490"/>
                    <a:pt x="2049" y="15490"/>
                  </a:cubicBezTo>
                  <a:cubicBezTo>
                    <a:pt x="2049" y="15490"/>
                    <a:pt x="1" y="16324"/>
                    <a:pt x="370" y="19848"/>
                  </a:cubicBezTo>
                  <a:cubicBezTo>
                    <a:pt x="727" y="23372"/>
                    <a:pt x="2680" y="23420"/>
                    <a:pt x="2680" y="23420"/>
                  </a:cubicBezTo>
                  <a:cubicBezTo>
                    <a:pt x="2680" y="23420"/>
                    <a:pt x="1275" y="24146"/>
                    <a:pt x="1953" y="25801"/>
                  </a:cubicBezTo>
                  <a:cubicBezTo>
                    <a:pt x="2632" y="27456"/>
                    <a:pt x="4537" y="27956"/>
                    <a:pt x="4537" y="27956"/>
                  </a:cubicBezTo>
                  <a:cubicBezTo>
                    <a:pt x="4537" y="27956"/>
                    <a:pt x="3561" y="29552"/>
                    <a:pt x="6299" y="30957"/>
                  </a:cubicBezTo>
                  <a:cubicBezTo>
                    <a:pt x="7296" y="31468"/>
                    <a:pt x="8082" y="31631"/>
                    <a:pt x="8678" y="31631"/>
                  </a:cubicBezTo>
                  <a:cubicBezTo>
                    <a:pt x="9718" y="31631"/>
                    <a:pt x="10180" y="31135"/>
                    <a:pt x="10181" y="31135"/>
                  </a:cubicBezTo>
                  <a:lnTo>
                    <a:pt x="10181" y="31135"/>
                  </a:lnTo>
                  <a:cubicBezTo>
                    <a:pt x="10180" y="31135"/>
                    <a:pt x="9847" y="32993"/>
                    <a:pt x="12621" y="33493"/>
                  </a:cubicBezTo>
                  <a:cubicBezTo>
                    <a:pt x="12873" y="33538"/>
                    <a:pt x="13109" y="33559"/>
                    <a:pt x="13329" y="33559"/>
                  </a:cubicBezTo>
                  <a:cubicBezTo>
                    <a:pt x="15518" y="33559"/>
                    <a:pt x="16157" y="31504"/>
                    <a:pt x="16157" y="31504"/>
                  </a:cubicBezTo>
                  <a:lnTo>
                    <a:pt x="31778" y="29504"/>
                  </a:lnTo>
                  <a:cubicBezTo>
                    <a:pt x="31778" y="29504"/>
                    <a:pt x="35088" y="28909"/>
                    <a:pt x="35862" y="27099"/>
                  </a:cubicBezTo>
                  <a:cubicBezTo>
                    <a:pt x="36624" y="25289"/>
                    <a:pt x="35136" y="24694"/>
                    <a:pt x="35136" y="24694"/>
                  </a:cubicBezTo>
                  <a:cubicBezTo>
                    <a:pt x="36624" y="24456"/>
                    <a:pt x="37886" y="23456"/>
                    <a:pt x="38446" y="22051"/>
                  </a:cubicBezTo>
                  <a:cubicBezTo>
                    <a:pt x="39398" y="19658"/>
                    <a:pt x="37446" y="18288"/>
                    <a:pt x="37446" y="18288"/>
                  </a:cubicBezTo>
                  <a:cubicBezTo>
                    <a:pt x="37446" y="18288"/>
                    <a:pt x="40077" y="17062"/>
                    <a:pt x="39708" y="14336"/>
                  </a:cubicBezTo>
                  <a:cubicBezTo>
                    <a:pt x="39351" y="11621"/>
                    <a:pt x="36529" y="11276"/>
                    <a:pt x="36529" y="11276"/>
                  </a:cubicBezTo>
                  <a:cubicBezTo>
                    <a:pt x="36529" y="11276"/>
                    <a:pt x="38684" y="10002"/>
                    <a:pt x="36755" y="6215"/>
                  </a:cubicBezTo>
                  <a:cubicBezTo>
                    <a:pt x="36102" y="4926"/>
                    <a:pt x="35262" y="4601"/>
                    <a:pt x="34580" y="4601"/>
                  </a:cubicBezTo>
                  <a:cubicBezTo>
                    <a:pt x="33883" y="4601"/>
                    <a:pt x="33350" y="4941"/>
                    <a:pt x="33350" y="4941"/>
                  </a:cubicBezTo>
                  <a:cubicBezTo>
                    <a:pt x="33350" y="4941"/>
                    <a:pt x="34517" y="2322"/>
                    <a:pt x="32874" y="465"/>
                  </a:cubicBezTo>
                  <a:lnTo>
                    <a:pt x="32874" y="465"/>
                  </a:lnTo>
                  <a:cubicBezTo>
                    <a:pt x="33088" y="1334"/>
                    <a:pt x="33052" y="2358"/>
                    <a:pt x="32505" y="3513"/>
                  </a:cubicBezTo>
                  <a:cubicBezTo>
                    <a:pt x="31819" y="4987"/>
                    <a:pt x="31055" y="5432"/>
                    <a:pt x="30383" y="5432"/>
                  </a:cubicBezTo>
                  <a:cubicBezTo>
                    <a:pt x="29362" y="5432"/>
                    <a:pt x="28552" y="4406"/>
                    <a:pt x="28552" y="4406"/>
                  </a:cubicBezTo>
                  <a:lnTo>
                    <a:pt x="28552" y="4406"/>
                  </a:lnTo>
                  <a:cubicBezTo>
                    <a:pt x="28552" y="4406"/>
                    <a:pt x="29707" y="6680"/>
                    <a:pt x="26516" y="8621"/>
                  </a:cubicBezTo>
                  <a:cubicBezTo>
                    <a:pt x="25866" y="9014"/>
                    <a:pt x="25271" y="9171"/>
                    <a:pt x="24736" y="9171"/>
                  </a:cubicBezTo>
                  <a:cubicBezTo>
                    <a:pt x="22636" y="9171"/>
                    <a:pt x="21456" y="6751"/>
                    <a:pt x="21456" y="6751"/>
                  </a:cubicBezTo>
                  <a:cubicBezTo>
                    <a:pt x="21456" y="6751"/>
                    <a:pt x="21139" y="11276"/>
                    <a:pt x="17435" y="11276"/>
                  </a:cubicBezTo>
                  <a:cubicBezTo>
                    <a:pt x="17406" y="11276"/>
                    <a:pt x="17377" y="11276"/>
                    <a:pt x="17348" y="11276"/>
                  </a:cubicBezTo>
                  <a:cubicBezTo>
                    <a:pt x="13574" y="11216"/>
                    <a:pt x="14288" y="8002"/>
                    <a:pt x="14288" y="8001"/>
                  </a:cubicBezTo>
                  <a:lnTo>
                    <a:pt x="14288" y="8001"/>
                  </a:lnTo>
                  <a:cubicBezTo>
                    <a:pt x="14288" y="8002"/>
                    <a:pt x="13256" y="9229"/>
                    <a:pt x="11796" y="9229"/>
                  </a:cubicBezTo>
                  <a:cubicBezTo>
                    <a:pt x="11066" y="9229"/>
                    <a:pt x="10228" y="8922"/>
                    <a:pt x="9359" y="8001"/>
                  </a:cubicBezTo>
                  <a:cubicBezTo>
                    <a:pt x="6763" y="5275"/>
                    <a:pt x="8192" y="2060"/>
                    <a:pt x="9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1" name="Google Shape;1361;p59"/>
            <p:cNvSpPr/>
            <p:nvPr/>
          </p:nvSpPr>
          <p:spPr>
            <a:xfrm>
              <a:off x="2565475" y="2778750"/>
              <a:ext cx="102725" cy="109250"/>
            </a:xfrm>
            <a:custGeom>
              <a:avLst/>
              <a:gdLst/>
              <a:ahLst/>
              <a:cxnLst/>
              <a:rect l="l" t="t" r="r" b="b"/>
              <a:pathLst>
                <a:path w="4109" h="4370" extrusionOk="0">
                  <a:moveTo>
                    <a:pt x="3609" y="0"/>
                  </a:moveTo>
                  <a:lnTo>
                    <a:pt x="1" y="655"/>
                  </a:lnTo>
                  <a:lnTo>
                    <a:pt x="299" y="3858"/>
                  </a:lnTo>
                  <a:cubicBezTo>
                    <a:pt x="299" y="3858"/>
                    <a:pt x="1174" y="4370"/>
                    <a:pt x="2181" y="4370"/>
                  </a:cubicBezTo>
                  <a:cubicBezTo>
                    <a:pt x="2836" y="4370"/>
                    <a:pt x="3546" y="4154"/>
                    <a:pt x="4109" y="3441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2" name="Google Shape;1362;p59"/>
            <p:cNvSpPr/>
            <p:nvPr/>
          </p:nvSpPr>
          <p:spPr>
            <a:xfrm>
              <a:off x="2186900" y="2461675"/>
              <a:ext cx="187825" cy="169400"/>
            </a:xfrm>
            <a:custGeom>
              <a:avLst/>
              <a:gdLst/>
              <a:ahLst/>
              <a:cxnLst/>
              <a:rect l="l" t="t" r="r" b="b"/>
              <a:pathLst>
                <a:path w="7513" h="6776" extrusionOk="0">
                  <a:moveTo>
                    <a:pt x="3147" y="0"/>
                  </a:moveTo>
                  <a:cubicBezTo>
                    <a:pt x="2114" y="0"/>
                    <a:pt x="604" y="441"/>
                    <a:pt x="297" y="2920"/>
                  </a:cubicBezTo>
                  <a:cubicBezTo>
                    <a:pt x="0" y="5317"/>
                    <a:pt x="1715" y="6775"/>
                    <a:pt x="3410" y="6775"/>
                  </a:cubicBezTo>
                  <a:cubicBezTo>
                    <a:pt x="4435" y="6775"/>
                    <a:pt x="5451" y="6243"/>
                    <a:pt x="6012" y="5063"/>
                  </a:cubicBezTo>
                  <a:cubicBezTo>
                    <a:pt x="7512" y="1932"/>
                    <a:pt x="4143" y="134"/>
                    <a:pt x="4143" y="134"/>
                  </a:cubicBezTo>
                  <a:cubicBezTo>
                    <a:pt x="4143" y="134"/>
                    <a:pt x="3717" y="0"/>
                    <a:pt x="3147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3" name="Google Shape;1363;p59"/>
            <p:cNvSpPr/>
            <p:nvPr/>
          </p:nvSpPr>
          <p:spPr>
            <a:xfrm>
              <a:off x="2799150" y="2314300"/>
              <a:ext cx="119375" cy="147475"/>
            </a:xfrm>
            <a:custGeom>
              <a:avLst/>
              <a:gdLst/>
              <a:ahLst/>
              <a:cxnLst/>
              <a:rect l="l" t="t" r="r" b="b"/>
              <a:pathLst>
                <a:path w="4775" h="5899" extrusionOk="0">
                  <a:moveTo>
                    <a:pt x="1005" y="0"/>
                  </a:moveTo>
                  <a:cubicBezTo>
                    <a:pt x="427" y="0"/>
                    <a:pt x="0" y="136"/>
                    <a:pt x="0" y="136"/>
                  </a:cubicBezTo>
                  <a:lnTo>
                    <a:pt x="1548" y="5898"/>
                  </a:lnTo>
                  <a:cubicBezTo>
                    <a:pt x="1548" y="5898"/>
                    <a:pt x="4775" y="4827"/>
                    <a:pt x="3787" y="2041"/>
                  </a:cubicBezTo>
                  <a:cubicBezTo>
                    <a:pt x="3191" y="333"/>
                    <a:pt x="1912" y="0"/>
                    <a:pt x="1005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4" name="Google Shape;1364;p59"/>
            <p:cNvSpPr/>
            <p:nvPr/>
          </p:nvSpPr>
          <p:spPr>
            <a:xfrm>
              <a:off x="2290450" y="2257250"/>
              <a:ext cx="690300" cy="542600"/>
            </a:xfrm>
            <a:custGeom>
              <a:avLst/>
              <a:gdLst/>
              <a:ahLst/>
              <a:cxnLst/>
              <a:rect l="l" t="t" r="r" b="b"/>
              <a:pathLst>
                <a:path w="27612" h="21704" extrusionOk="0">
                  <a:moveTo>
                    <a:pt x="16348" y="1"/>
                  </a:moveTo>
                  <a:cubicBezTo>
                    <a:pt x="16348" y="1"/>
                    <a:pt x="15967" y="1667"/>
                    <a:pt x="13490" y="2144"/>
                  </a:cubicBezTo>
                  <a:cubicBezTo>
                    <a:pt x="13150" y="2209"/>
                    <a:pt x="12830" y="2237"/>
                    <a:pt x="12533" y="2237"/>
                  </a:cubicBezTo>
                  <a:cubicBezTo>
                    <a:pt x="10662" y="2237"/>
                    <a:pt x="9668" y="1120"/>
                    <a:pt x="9668" y="1120"/>
                  </a:cubicBezTo>
                  <a:cubicBezTo>
                    <a:pt x="9607" y="3265"/>
                    <a:pt x="7838" y="4754"/>
                    <a:pt x="5935" y="4754"/>
                  </a:cubicBezTo>
                  <a:cubicBezTo>
                    <a:pt x="5260" y="4754"/>
                    <a:pt x="4568" y="4567"/>
                    <a:pt x="3930" y="4156"/>
                  </a:cubicBezTo>
                  <a:cubicBezTo>
                    <a:pt x="3624" y="8288"/>
                    <a:pt x="82" y="8311"/>
                    <a:pt x="2" y="8311"/>
                  </a:cubicBezTo>
                  <a:cubicBezTo>
                    <a:pt x="1" y="8311"/>
                    <a:pt x="1" y="8311"/>
                    <a:pt x="1" y="8311"/>
                  </a:cubicBezTo>
                  <a:lnTo>
                    <a:pt x="1" y="8311"/>
                  </a:lnTo>
                  <a:cubicBezTo>
                    <a:pt x="2374" y="15390"/>
                    <a:pt x="3763" y="21704"/>
                    <a:pt x="11529" y="21704"/>
                  </a:cubicBezTo>
                  <a:cubicBezTo>
                    <a:pt x="12802" y="21704"/>
                    <a:pt x="14247" y="21534"/>
                    <a:pt x="15895" y="21170"/>
                  </a:cubicBezTo>
                  <a:cubicBezTo>
                    <a:pt x="27611" y="18586"/>
                    <a:pt x="20348" y="2418"/>
                    <a:pt x="20348" y="2418"/>
                  </a:cubicBezTo>
                  <a:lnTo>
                    <a:pt x="20348" y="2418"/>
                  </a:lnTo>
                  <a:cubicBezTo>
                    <a:pt x="20290" y="2421"/>
                    <a:pt x="20232" y="2422"/>
                    <a:pt x="20175" y="2422"/>
                  </a:cubicBezTo>
                  <a:cubicBezTo>
                    <a:pt x="17944" y="2422"/>
                    <a:pt x="16348" y="1"/>
                    <a:pt x="16348" y="1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5" name="Google Shape;1365;p59"/>
            <p:cNvSpPr/>
            <p:nvPr/>
          </p:nvSpPr>
          <p:spPr>
            <a:xfrm>
              <a:off x="2343150" y="2483175"/>
              <a:ext cx="155975" cy="160150"/>
            </a:xfrm>
            <a:custGeom>
              <a:avLst/>
              <a:gdLst/>
              <a:ahLst/>
              <a:cxnLst/>
              <a:rect l="l" t="t" r="r" b="b"/>
              <a:pathLst>
                <a:path w="6239" h="6406" extrusionOk="0">
                  <a:moveTo>
                    <a:pt x="2572" y="0"/>
                  </a:moveTo>
                  <a:cubicBezTo>
                    <a:pt x="0" y="2191"/>
                    <a:pt x="1536" y="6394"/>
                    <a:pt x="4917" y="6406"/>
                  </a:cubicBezTo>
                  <a:cubicBezTo>
                    <a:pt x="5096" y="6394"/>
                    <a:pt x="5274" y="6382"/>
                    <a:pt x="5453" y="6358"/>
                  </a:cubicBezTo>
                  <a:cubicBezTo>
                    <a:pt x="5929" y="5180"/>
                    <a:pt x="6239" y="3668"/>
                    <a:pt x="5596" y="2322"/>
                  </a:cubicBezTo>
                  <a:cubicBezTo>
                    <a:pt x="4953" y="953"/>
                    <a:pt x="3667" y="31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6" name="Google Shape;1366;p59"/>
            <p:cNvSpPr/>
            <p:nvPr/>
          </p:nvSpPr>
          <p:spPr>
            <a:xfrm>
              <a:off x="2407425" y="2461475"/>
              <a:ext cx="149450" cy="180675"/>
            </a:xfrm>
            <a:custGeom>
              <a:avLst/>
              <a:gdLst/>
              <a:ahLst/>
              <a:cxnLst/>
              <a:rect l="l" t="t" r="r" b="b"/>
              <a:pathLst>
                <a:path w="5978" h="7227" extrusionOk="0">
                  <a:moveTo>
                    <a:pt x="2327" y="0"/>
                  </a:moveTo>
                  <a:cubicBezTo>
                    <a:pt x="1526" y="0"/>
                    <a:pt x="707" y="270"/>
                    <a:pt x="1" y="868"/>
                  </a:cubicBezTo>
                  <a:cubicBezTo>
                    <a:pt x="1096" y="1166"/>
                    <a:pt x="2382" y="1821"/>
                    <a:pt x="3025" y="3190"/>
                  </a:cubicBezTo>
                  <a:cubicBezTo>
                    <a:pt x="3680" y="4559"/>
                    <a:pt x="3358" y="6048"/>
                    <a:pt x="2882" y="7226"/>
                  </a:cubicBezTo>
                  <a:cubicBezTo>
                    <a:pt x="4656" y="6964"/>
                    <a:pt x="5978" y="5440"/>
                    <a:pt x="5978" y="3643"/>
                  </a:cubicBezTo>
                  <a:cubicBezTo>
                    <a:pt x="5978" y="1474"/>
                    <a:pt x="4201" y="0"/>
                    <a:pt x="2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7" name="Google Shape;1367;p59"/>
            <p:cNvSpPr/>
            <p:nvPr/>
          </p:nvSpPr>
          <p:spPr>
            <a:xfrm>
              <a:off x="2605750" y="2402800"/>
              <a:ext cx="141325" cy="144700"/>
            </a:xfrm>
            <a:custGeom>
              <a:avLst/>
              <a:gdLst/>
              <a:ahLst/>
              <a:cxnLst/>
              <a:rect l="l" t="t" r="r" b="b"/>
              <a:pathLst>
                <a:path w="5653" h="5788" extrusionOk="0">
                  <a:moveTo>
                    <a:pt x="2343" y="1"/>
                  </a:moveTo>
                  <a:lnTo>
                    <a:pt x="2343" y="1"/>
                  </a:lnTo>
                  <a:cubicBezTo>
                    <a:pt x="1" y="1962"/>
                    <a:pt x="1386" y="5787"/>
                    <a:pt x="4448" y="5787"/>
                  </a:cubicBezTo>
                  <a:cubicBezTo>
                    <a:pt x="4453" y="5787"/>
                    <a:pt x="4457" y="5787"/>
                    <a:pt x="4462" y="5787"/>
                  </a:cubicBezTo>
                  <a:cubicBezTo>
                    <a:pt x="4617" y="5775"/>
                    <a:pt x="4784" y="5763"/>
                    <a:pt x="4938" y="5740"/>
                  </a:cubicBezTo>
                  <a:cubicBezTo>
                    <a:pt x="5367" y="4680"/>
                    <a:pt x="5653" y="3311"/>
                    <a:pt x="5069" y="2096"/>
                  </a:cubicBezTo>
                  <a:cubicBezTo>
                    <a:pt x="4486" y="858"/>
                    <a:pt x="3331" y="275"/>
                    <a:pt x="2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8" name="Google Shape;1368;p59"/>
            <p:cNvSpPr/>
            <p:nvPr/>
          </p:nvSpPr>
          <p:spPr>
            <a:xfrm>
              <a:off x="2664300" y="2383125"/>
              <a:ext cx="135075" cy="163175"/>
            </a:xfrm>
            <a:custGeom>
              <a:avLst/>
              <a:gdLst/>
              <a:ahLst/>
              <a:cxnLst/>
              <a:rect l="l" t="t" r="r" b="b"/>
              <a:pathLst>
                <a:path w="5403" h="6527" extrusionOk="0">
                  <a:moveTo>
                    <a:pt x="2108" y="1"/>
                  </a:moveTo>
                  <a:cubicBezTo>
                    <a:pt x="1382" y="1"/>
                    <a:pt x="640" y="245"/>
                    <a:pt x="1" y="788"/>
                  </a:cubicBezTo>
                  <a:cubicBezTo>
                    <a:pt x="989" y="1062"/>
                    <a:pt x="2144" y="1645"/>
                    <a:pt x="2727" y="2883"/>
                  </a:cubicBezTo>
                  <a:cubicBezTo>
                    <a:pt x="3323" y="4121"/>
                    <a:pt x="3025" y="5467"/>
                    <a:pt x="2596" y="6527"/>
                  </a:cubicBezTo>
                  <a:cubicBezTo>
                    <a:pt x="4204" y="6288"/>
                    <a:pt x="5394" y="4919"/>
                    <a:pt x="5394" y="3288"/>
                  </a:cubicBezTo>
                  <a:cubicBezTo>
                    <a:pt x="5403" y="1329"/>
                    <a:pt x="3801" y="1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9" name="Google Shape;1369;p59"/>
            <p:cNvSpPr/>
            <p:nvPr/>
          </p:nvSpPr>
          <p:spPr>
            <a:xfrm>
              <a:off x="2655675" y="2559325"/>
              <a:ext cx="62525" cy="43825"/>
            </a:xfrm>
            <a:custGeom>
              <a:avLst/>
              <a:gdLst/>
              <a:ahLst/>
              <a:cxnLst/>
              <a:rect l="l" t="t" r="r" b="b"/>
              <a:pathLst>
                <a:path w="2501" h="1753" extrusionOk="0">
                  <a:moveTo>
                    <a:pt x="1152" y="0"/>
                  </a:moveTo>
                  <a:cubicBezTo>
                    <a:pt x="271" y="0"/>
                    <a:pt x="1" y="1003"/>
                    <a:pt x="1" y="1003"/>
                  </a:cubicBezTo>
                  <a:cubicBezTo>
                    <a:pt x="366" y="819"/>
                    <a:pt x="683" y="746"/>
                    <a:pt x="956" y="746"/>
                  </a:cubicBezTo>
                  <a:cubicBezTo>
                    <a:pt x="1975" y="746"/>
                    <a:pt x="2382" y="1753"/>
                    <a:pt x="2382" y="1753"/>
                  </a:cubicBezTo>
                  <a:cubicBezTo>
                    <a:pt x="2382" y="1753"/>
                    <a:pt x="2501" y="229"/>
                    <a:pt x="1406" y="26"/>
                  </a:cubicBezTo>
                  <a:cubicBezTo>
                    <a:pt x="1316" y="9"/>
                    <a:pt x="1232" y="0"/>
                    <a:pt x="1152" y="0"/>
                  </a:cubicBezTo>
                  <a:close/>
                </a:path>
              </a:pathLst>
            </a:custGeom>
            <a:solidFill>
              <a:srgbClr val="65382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0" name="Google Shape;1370;p59"/>
            <p:cNvSpPr/>
            <p:nvPr/>
          </p:nvSpPr>
          <p:spPr>
            <a:xfrm>
              <a:off x="2506550" y="2673975"/>
              <a:ext cx="161650" cy="81875"/>
            </a:xfrm>
            <a:custGeom>
              <a:avLst/>
              <a:gdLst/>
              <a:ahLst/>
              <a:cxnLst/>
              <a:rect l="l" t="t" r="r" b="b"/>
              <a:pathLst>
                <a:path w="6466" h="3275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5317" y="378"/>
                    <a:pt x="4000" y="488"/>
                    <a:pt x="2856" y="488"/>
                  </a:cubicBezTo>
                  <a:cubicBezTo>
                    <a:pt x="1261" y="488"/>
                    <a:pt x="1" y="274"/>
                    <a:pt x="1" y="274"/>
                  </a:cubicBezTo>
                  <a:lnTo>
                    <a:pt x="1" y="274"/>
                  </a:lnTo>
                  <a:cubicBezTo>
                    <a:pt x="1" y="274"/>
                    <a:pt x="358" y="3275"/>
                    <a:pt x="3227" y="3275"/>
                  </a:cubicBezTo>
                  <a:cubicBezTo>
                    <a:pt x="6096" y="3275"/>
                    <a:pt x="6466" y="0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1" name="Google Shape;1371;p59"/>
            <p:cNvSpPr/>
            <p:nvPr/>
          </p:nvSpPr>
          <p:spPr>
            <a:xfrm>
              <a:off x="2351550" y="2410175"/>
              <a:ext cx="72625" cy="59325"/>
            </a:xfrm>
            <a:custGeom>
              <a:avLst/>
              <a:gdLst/>
              <a:ahLst/>
              <a:cxnLst/>
              <a:rect l="l" t="t" r="r" b="b"/>
              <a:pathLst>
                <a:path w="2905" h="2373" extrusionOk="0">
                  <a:moveTo>
                    <a:pt x="2227" y="0"/>
                  </a:moveTo>
                  <a:cubicBezTo>
                    <a:pt x="1519" y="0"/>
                    <a:pt x="1" y="1657"/>
                    <a:pt x="521" y="2313"/>
                  </a:cubicBezTo>
                  <a:cubicBezTo>
                    <a:pt x="553" y="2354"/>
                    <a:pt x="600" y="2373"/>
                    <a:pt x="660" y="2373"/>
                  </a:cubicBezTo>
                  <a:cubicBezTo>
                    <a:pt x="1229" y="2373"/>
                    <a:pt x="2905" y="671"/>
                    <a:pt x="2474" y="111"/>
                  </a:cubicBezTo>
                  <a:cubicBezTo>
                    <a:pt x="2414" y="34"/>
                    <a:pt x="2329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2" name="Google Shape;1372;p59"/>
            <p:cNvSpPr/>
            <p:nvPr/>
          </p:nvSpPr>
          <p:spPr>
            <a:xfrm>
              <a:off x="2696150" y="2323800"/>
              <a:ext cx="64250" cy="29400"/>
            </a:xfrm>
            <a:custGeom>
              <a:avLst/>
              <a:gdLst/>
              <a:ahLst/>
              <a:cxnLst/>
              <a:rect l="l" t="t" r="r" b="b"/>
              <a:pathLst>
                <a:path w="2570" h="1176" extrusionOk="0">
                  <a:moveTo>
                    <a:pt x="661" y="0"/>
                  </a:moveTo>
                  <a:cubicBezTo>
                    <a:pt x="389" y="0"/>
                    <a:pt x="180" y="86"/>
                    <a:pt x="132" y="303"/>
                  </a:cubicBezTo>
                  <a:cubicBezTo>
                    <a:pt x="1" y="843"/>
                    <a:pt x="984" y="1176"/>
                    <a:pt x="1697" y="1176"/>
                  </a:cubicBezTo>
                  <a:cubicBezTo>
                    <a:pt x="2020" y="1176"/>
                    <a:pt x="2288" y="1107"/>
                    <a:pt x="2370" y="958"/>
                  </a:cubicBezTo>
                  <a:cubicBezTo>
                    <a:pt x="2569" y="612"/>
                    <a:pt x="1388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3" name="Google Shape;1373;p59"/>
            <p:cNvSpPr/>
            <p:nvPr/>
          </p:nvSpPr>
          <p:spPr>
            <a:xfrm>
              <a:off x="1405725" y="2142200"/>
              <a:ext cx="857675" cy="544600"/>
            </a:xfrm>
            <a:custGeom>
              <a:avLst/>
              <a:gdLst/>
              <a:ahLst/>
              <a:cxnLst/>
              <a:rect l="l" t="t" r="r" b="b"/>
              <a:pathLst>
                <a:path w="34307" h="21784" extrusionOk="0">
                  <a:moveTo>
                    <a:pt x="8378" y="0"/>
                  </a:moveTo>
                  <a:cubicBezTo>
                    <a:pt x="2453" y="0"/>
                    <a:pt x="0" y="19601"/>
                    <a:pt x="4207" y="21557"/>
                  </a:cubicBezTo>
                  <a:cubicBezTo>
                    <a:pt x="4542" y="21712"/>
                    <a:pt x="4921" y="21784"/>
                    <a:pt x="5337" y="21784"/>
                  </a:cubicBezTo>
                  <a:cubicBezTo>
                    <a:pt x="10171" y="21784"/>
                    <a:pt x="19894" y="12125"/>
                    <a:pt x="20631" y="12125"/>
                  </a:cubicBezTo>
                  <a:cubicBezTo>
                    <a:pt x="20638" y="12125"/>
                    <a:pt x="20644" y="12126"/>
                    <a:pt x="20650" y="12127"/>
                  </a:cubicBezTo>
                  <a:cubicBezTo>
                    <a:pt x="21192" y="12305"/>
                    <a:pt x="24469" y="20585"/>
                    <a:pt x="28253" y="20585"/>
                  </a:cubicBezTo>
                  <a:cubicBezTo>
                    <a:pt x="28786" y="20585"/>
                    <a:pt x="29330" y="20420"/>
                    <a:pt x="29877" y="20045"/>
                  </a:cubicBezTo>
                  <a:cubicBezTo>
                    <a:pt x="34306" y="17009"/>
                    <a:pt x="23852" y="4162"/>
                    <a:pt x="21400" y="3412"/>
                  </a:cubicBezTo>
                  <a:cubicBezTo>
                    <a:pt x="21316" y="3386"/>
                    <a:pt x="21223" y="3374"/>
                    <a:pt x="21122" y="3374"/>
                  </a:cubicBezTo>
                  <a:cubicBezTo>
                    <a:pt x="18300" y="3374"/>
                    <a:pt x="8876" y="12923"/>
                    <a:pt x="8053" y="12923"/>
                  </a:cubicBezTo>
                  <a:cubicBezTo>
                    <a:pt x="8038" y="12923"/>
                    <a:pt x="8026" y="12919"/>
                    <a:pt x="8017" y="12913"/>
                  </a:cubicBezTo>
                  <a:cubicBezTo>
                    <a:pt x="7541" y="12568"/>
                    <a:pt x="14625" y="412"/>
                    <a:pt x="8565" y="7"/>
                  </a:cubicBezTo>
                  <a:cubicBezTo>
                    <a:pt x="8502" y="3"/>
                    <a:pt x="8440" y="0"/>
                    <a:pt x="837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4" name="Google Shape;1374;p59"/>
            <p:cNvSpPr/>
            <p:nvPr/>
          </p:nvSpPr>
          <p:spPr>
            <a:xfrm>
              <a:off x="1507325" y="2432275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0"/>
                  </a:moveTo>
                  <a:cubicBezTo>
                    <a:pt x="393" y="0"/>
                    <a:pt x="0" y="393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69" y="1763"/>
                    <a:pt x="1762" y="1370"/>
                    <a:pt x="1762" y="882"/>
                  </a:cubicBezTo>
                  <a:cubicBezTo>
                    <a:pt x="1762" y="393"/>
                    <a:pt x="1369" y="0"/>
                    <a:pt x="88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5" name="Google Shape;1375;p59"/>
            <p:cNvSpPr/>
            <p:nvPr/>
          </p:nvSpPr>
          <p:spPr>
            <a:xfrm>
              <a:off x="1516250" y="2214575"/>
              <a:ext cx="71750" cy="181775"/>
            </a:xfrm>
            <a:custGeom>
              <a:avLst/>
              <a:gdLst/>
              <a:ahLst/>
              <a:cxnLst/>
              <a:rect l="l" t="t" r="r" b="b"/>
              <a:pathLst>
                <a:path w="2870" h="7271" extrusionOk="0">
                  <a:moveTo>
                    <a:pt x="1849" y="1"/>
                  </a:moveTo>
                  <a:cubicBezTo>
                    <a:pt x="1220" y="1"/>
                    <a:pt x="517" y="1528"/>
                    <a:pt x="262" y="3482"/>
                  </a:cubicBezTo>
                  <a:cubicBezTo>
                    <a:pt x="0" y="5482"/>
                    <a:pt x="310" y="7184"/>
                    <a:pt x="953" y="7268"/>
                  </a:cubicBezTo>
                  <a:cubicBezTo>
                    <a:pt x="970" y="7270"/>
                    <a:pt x="987" y="7271"/>
                    <a:pt x="1003" y="7271"/>
                  </a:cubicBezTo>
                  <a:cubicBezTo>
                    <a:pt x="1645" y="7271"/>
                    <a:pt x="2341" y="5740"/>
                    <a:pt x="2608" y="3791"/>
                  </a:cubicBezTo>
                  <a:cubicBezTo>
                    <a:pt x="2870" y="1779"/>
                    <a:pt x="2560" y="88"/>
                    <a:pt x="1905" y="5"/>
                  </a:cubicBezTo>
                  <a:cubicBezTo>
                    <a:pt x="1887" y="2"/>
                    <a:pt x="1868" y="1"/>
                    <a:pt x="184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6" name="Google Shape;1376;p59"/>
            <p:cNvSpPr/>
            <p:nvPr/>
          </p:nvSpPr>
          <p:spPr>
            <a:xfrm>
              <a:off x="1927900" y="2299200"/>
              <a:ext cx="163450" cy="225700"/>
            </a:xfrm>
            <a:custGeom>
              <a:avLst/>
              <a:gdLst/>
              <a:ahLst/>
              <a:cxnLst/>
              <a:rect l="l" t="t" r="r" b="b"/>
              <a:pathLst>
                <a:path w="6538" h="9028" extrusionOk="0">
                  <a:moveTo>
                    <a:pt x="945" y="0"/>
                  </a:moveTo>
                  <a:cubicBezTo>
                    <a:pt x="855" y="0"/>
                    <a:pt x="774" y="20"/>
                    <a:pt x="703" y="61"/>
                  </a:cubicBezTo>
                  <a:cubicBezTo>
                    <a:pt x="1" y="466"/>
                    <a:pt x="584" y="2787"/>
                    <a:pt x="2001" y="5252"/>
                  </a:cubicBezTo>
                  <a:cubicBezTo>
                    <a:pt x="3275" y="7457"/>
                    <a:pt x="4799" y="9027"/>
                    <a:pt x="5604" y="9027"/>
                  </a:cubicBezTo>
                  <a:cubicBezTo>
                    <a:pt x="5695" y="9027"/>
                    <a:pt x="5776" y="9008"/>
                    <a:pt x="5847" y="8967"/>
                  </a:cubicBezTo>
                  <a:cubicBezTo>
                    <a:pt x="6537" y="8562"/>
                    <a:pt x="5954" y="6240"/>
                    <a:pt x="4537" y="3788"/>
                  </a:cubicBezTo>
                  <a:cubicBezTo>
                    <a:pt x="3263" y="1571"/>
                    <a:pt x="1748" y="0"/>
                    <a:pt x="945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7" name="Google Shape;1377;p59"/>
            <p:cNvSpPr/>
            <p:nvPr/>
          </p:nvSpPr>
          <p:spPr>
            <a:xfrm>
              <a:off x="1736525" y="2426900"/>
              <a:ext cx="184575" cy="254250"/>
            </a:xfrm>
            <a:custGeom>
              <a:avLst/>
              <a:gdLst/>
              <a:ahLst/>
              <a:cxnLst/>
              <a:rect l="l" t="t" r="r" b="b"/>
              <a:pathLst>
                <a:path w="7383" h="10170" extrusionOk="0">
                  <a:moveTo>
                    <a:pt x="4738" y="0"/>
                  </a:moveTo>
                  <a:cubicBezTo>
                    <a:pt x="4505" y="0"/>
                    <a:pt x="4291" y="69"/>
                    <a:pt x="4120" y="215"/>
                  </a:cubicBezTo>
                  <a:cubicBezTo>
                    <a:pt x="3131" y="1049"/>
                    <a:pt x="4715" y="2799"/>
                    <a:pt x="4715" y="2799"/>
                  </a:cubicBezTo>
                  <a:lnTo>
                    <a:pt x="0" y="6526"/>
                  </a:lnTo>
                  <a:cubicBezTo>
                    <a:pt x="976" y="7461"/>
                    <a:pt x="1631" y="7660"/>
                    <a:pt x="2013" y="7660"/>
                  </a:cubicBezTo>
                  <a:cubicBezTo>
                    <a:pt x="2297" y="7660"/>
                    <a:pt x="2429" y="7550"/>
                    <a:pt x="2429" y="7550"/>
                  </a:cubicBezTo>
                  <a:lnTo>
                    <a:pt x="3227" y="10169"/>
                  </a:lnTo>
                  <a:lnTo>
                    <a:pt x="5644" y="7990"/>
                  </a:lnTo>
                  <a:lnTo>
                    <a:pt x="4858" y="6478"/>
                  </a:lnTo>
                  <a:cubicBezTo>
                    <a:pt x="4858" y="6478"/>
                    <a:pt x="6060" y="5871"/>
                    <a:pt x="6703" y="3764"/>
                  </a:cubicBezTo>
                  <a:cubicBezTo>
                    <a:pt x="7382" y="1569"/>
                    <a:pt x="5848" y="0"/>
                    <a:pt x="4738" y="0"/>
                  </a:cubicBezTo>
                  <a:close/>
                </a:path>
              </a:pathLst>
            </a:custGeom>
            <a:solidFill>
              <a:srgbClr val="78473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8" name="Google Shape;1378;p59"/>
            <p:cNvSpPr/>
            <p:nvPr/>
          </p:nvSpPr>
          <p:spPr>
            <a:xfrm>
              <a:off x="1751100" y="2612575"/>
              <a:ext cx="770650" cy="437825"/>
            </a:xfrm>
            <a:custGeom>
              <a:avLst/>
              <a:gdLst/>
              <a:ahLst/>
              <a:cxnLst/>
              <a:rect l="l" t="t" r="r" b="b"/>
              <a:pathLst>
                <a:path w="30826" h="17513" extrusionOk="0">
                  <a:moveTo>
                    <a:pt x="7908" y="0"/>
                  </a:moveTo>
                  <a:cubicBezTo>
                    <a:pt x="6483" y="0"/>
                    <a:pt x="5078" y="410"/>
                    <a:pt x="3870" y="1182"/>
                  </a:cubicBezTo>
                  <a:cubicBezTo>
                    <a:pt x="0" y="3706"/>
                    <a:pt x="167" y="7981"/>
                    <a:pt x="167" y="7981"/>
                  </a:cubicBezTo>
                  <a:cubicBezTo>
                    <a:pt x="167" y="7981"/>
                    <a:pt x="2858" y="12612"/>
                    <a:pt x="13205" y="15672"/>
                  </a:cubicBezTo>
                  <a:cubicBezTo>
                    <a:pt x="18111" y="17129"/>
                    <a:pt x="22062" y="17512"/>
                    <a:pt x="24860" y="17512"/>
                  </a:cubicBezTo>
                  <a:cubicBezTo>
                    <a:pt x="27962" y="17512"/>
                    <a:pt x="29647" y="17041"/>
                    <a:pt x="29647" y="17041"/>
                  </a:cubicBezTo>
                  <a:cubicBezTo>
                    <a:pt x="30826" y="13493"/>
                    <a:pt x="29992" y="10803"/>
                    <a:pt x="29992" y="10803"/>
                  </a:cubicBezTo>
                  <a:cubicBezTo>
                    <a:pt x="29992" y="10803"/>
                    <a:pt x="23825" y="9636"/>
                    <a:pt x="18408" y="7493"/>
                  </a:cubicBezTo>
                  <a:cubicBezTo>
                    <a:pt x="13002" y="5338"/>
                    <a:pt x="8775" y="51"/>
                    <a:pt x="8775" y="51"/>
                  </a:cubicBezTo>
                  <a:cubicBezTo>
                    <a:pt x="8486" y="17"/>
                    <a:pt x="8197" y="0"/>
                    <a:pt x="7908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79" name="Google Shape;1379;p59"/>
          <p:cNvGrpSpPr/>
          <p:nvPr/>
        </p:nvGrpSpPr>
        <p:grpSpPr>
          <a:xfrm>
            <a:off x="926263" y="2732175"/>
            <a:ext cx="739038" cy="242251"/>
            <a:chOff x="3836217" y="1928400"/>
            <a:chExt cx="985384" cy="323001"/>
          </a:xfrm>
        </p:grpSpPr>
        <p:sp>
          <p:nvSpPr>
            <p:cNvPr id="1380" name="Google Shape;1380;p59"/>
            <p:cNvSpPr/>
            <p:nvPr/>
          </p:nvSpPr>
          <p:spPr>
            <a:xfrm>
              <a:off x="3899109" y="1993731"/>
              <a:ext cx="853000" cy="201699"/>
            </a:xfrm>
            <a:custGeom>
              <a:avLst/>
              <a:gdLst/>
              <a:ahLst/>
              <a:cxnLst/>
              <a:rect l="l" t="t" r="r" b="b"/>
              <a:pathLst>
                <a:path w="77282" h="18274" extrusionOk="0">
                  <a:moveTo>
                    <a:pt x="58563" y="5709"/>
                  </a:moveTo>
                  <a:cubicBezTo>
                    <a:pt x="61799" y="5709"/>
                    <a:pt x="63849" y="5971"/>
                    <a:pt x="63908" y="6628"/>
                  </a:cubicBezTo>
                  <a:cubicBezTo>
                    <a:pt x="64119" y="8978"/>
                    <a:pt x="50778" y="10380"/>
                    <a:pt x="33924" y="10380"/>
                  </a:cubicBezTo>
                  <a:cubicBezTo>
                    <a:pt x="27764" y="10380"/>
                    <a:pt x="21135" y="10193"/>
                    <a:pt x="14527" y="9796"/>
                  </a:cubicBezTo>
                  <a:cubicBezTo>
                    <a:pt x="14527" y="9796"/>
                    <a:pt x="45786" y="5709"/>
                    <a:pt x="58563" y="5709"/>
                  </a:cubicBezTo>
                  <a:close/>
                  <a:moveTo>
                    <a:pt x="77029" y="0"/>
                  </a:moveTo>
                  <a:cubicBezTo>
                    <a:pt x="74952" y="0"/>
                    <a:pt x="4733" y="4529"/>
                    <a:pt x="4733" y="4529"/>
                  </a:cubicBezTo>
                  <a:cubicBezTo>
                    <a:pt x="4733" y="4529"/>
                    <a:pt x="906" y="6545"/>
                    <a:pt x="947" y="8480"/>
                  </a:cubicBezTo>
                  <a:cubicBezTo>
                    <a:pt x="1029" y="10455"/>
                    <a:pt x="3663" y="10743"/>
                    <a:pt x="3663" y="10743"/>
                  </a:cubicBezTo>
                  <a:cubicBezTo>
                    <a:pt x="3663" y="10743"/>
                    <a:pt x="83" y="11442"/>
                    <a:pt x="42" y="13747"/>
                  </a:cubicBezTo>
                  <a:cubicBezTo>
                    <a:pt x="1" y="16051"/>
                    <a:pt x="2182" y="18273"/>
                    <a:pt x="2182" y="18273"/>
                  </a:cubicBezTo>
                  <a:lnTo>
                    <a:pt x="76747" y="15187"/>
                  </a:lnTo>
                  <a:cubicBezTo>
                    <a:pt x="76747" y="15187"/>
                    <a:pt x="77282" y="126"/>
                    <a:pt x="77076" y="3"/>
                  </a:cubicBezTo>
                  <a:cubicBezTo>
                    <a:pt x="77073" y="1"/>
                    <a:pt x="77057" y="0"/>
                    <a:pt x="770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1" name="Google Shape;1381;p59"/>
            <p:cNvSpPr/>
            <p:nvPr/>
          </p:nvSpPr>
          <p:spPr>
            <a:xfrm>
              <a:off x="4059440" y="2056733"/>
              <a:ext cx="547383" cy="51578"/>
            </a:xfrm>
            <a:custGeom>
              <a:avLst/>
              <a:gdLst/>
              <a:ahLst/>
              <a:cxnLst/>
              <a:rect l="l" t="t" r="r" b="b"/>
              <a:pathLst>
                <a:path w="49593" h="4673" extrusionOk="0">
                  <a:moveTo>
                    <a:pt x="44037" y="1"/>
                  </a:moveTo>
                  <a:cubicBezTo>
                    <a:pt x="31260" y="1"/>
                    <a:pt x="1" y="4088"/>
                    <a:pt x="1" y="4088"/>
                  </a:cubicBezTo>
                  <a:cubicBezTo>
                    <a:pt x="6609" y="4485"/>
                    <a:pt x="13238" y="4672"/>
                    <a:pt x="19398" y="4672"/>
                  </a:cubicBezTo>
                  <a:cubicBezTo>
                    <a:pt x="36252" y="4672"/>
                    <a:pt x="49593" y="3270"/>
                    <a:pt x="49382" y="920"/>
                  </a:cubicBezTo>
                  <a:cubicBezTo>
                    <a:pt x="49323" y="263"/>
                    <a:pt x="47273" y="1"/>
                    <a:pt x="44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2" name="Google Shape;1382;p59"/>
            <p:cNvSpPr/>
            <p:nvPr/>
          </p:nvSpPr>
          <p:spPr>
            <a:xfrm>
              <a:off x="3836217" y="1928400"/>
              <a:ext cx="985384" cy="323001"/>
            </a:xfrm>
            <a:custGeom>
              <a:avLst/>
              <a:gdLst/>
              <a:ahLst/>
              <a:cxnLst/>
              <a:rect l="l" t="t" r="r" b="b"/>
              <a:pathLst>
                <a:path w="89276" h="29264" extrusionOk="0">
                  <a:moveTo>
                    <a:pt x="76955" y="1"/>
                  </a:moveTo>
                  <a:cubicBezTo>
                    <a:pt x="65596" y="1"/>
                    <a:pt x="40149" y="2915"/>
                    <a:pt x="22159" y="4810"/>
                  </a:cubicBezTo>
                  <a:cubicBezTo>
                    <a:pt x="3024" y="6827"/>
                    <a:pt x="514" y="5634"/>
                    <a:pt x="61" y="11395"/>
                  </a:cubicBezTo>
                  <a:cubicBezTo>
                    <a:pt x="0" y="12171"/>
                    <a:pt x="2385" y="12475"/>
                    <a:pt x="6445" y="12475"/>
                  </a:cubicBezTo>
                  <a:cubicBezTo>
                    <a:pt x="16158" y="12475"/>
                    <a:pt x="35462" y="10733"/>
                    <a:pt x="53804" y="9543"/>
                  </a:cubicBezTo>
                  <a:cubicBezTo>
                    <a:pt x="60644" y="9101"/>
                    <a:pt x="66676" y="8142"/>
                    <a:pt x="71153" y="8142"/>
                  </a:cubicBezTo>
                  <a:cubicBezTo>
                    <a:pt x="75429" y="8142"/>
                    <a:pt x="78286" y="9017"/>
                    <a:pt x="79070" y="12053"/>
                  </a:cubicBezTo>
                  <a:cubicBezTo>
                    <a:pt x="80575" y="18070"/>
                    <a:pt x="77585" y="22526"/>
                    <a:pt x="46836" y="22526"/>
                  </a:cubicBezTo>
                  <a:cubicBezTo>
                    <a:pt x="45622" y="22526"/>
                    <a:pt x="44365" y="22519"/>
                    <a:pt x="43063" y="22505"/>
                  </a:cubicBezTo>
                  <a:cubicBezTo>
                    <a:pt x="34459" y="22412"/>
                    <a:pt x="27610" y="22332"/>
                    <a:pt x="22166" y="22332"/>
                  </a:cubicBezTo>
                  <a:cubicBezTo>
                    <a:pt x="5923" y="22332"/>
                    <a:pt x="2190" y="23045"/>
                    <a:pt x="1666" y="26250"/>
                  </a:cubicBezTo>
                  <a:cubicBezTo>
                    <a:pt x="1283" y="28736"/>
                    <a:pt x="7273" y="29083"/>
                    <a:pt x="19094" y="29083"/>
                  </a:cubicBezTo>
                  <a:cubicBezTo>
                    <a:pt x="23689" y="29083"/>
                    <a:pt x="29165" y="29031"/>
                    <a:pt x="35490" y="29031"/>
                  </a:cubicBezTo>
                  <a:cubicBezTo>
                    <a:pt x="40909" y="29031"/>
                    <a:pt x="46952" y="29069"/>
                    <a:pt x="53598" y="29213"/>
                  </a:cubicBezTo>
                  <a:cubicBezTo>
                    <a:pt x="55183" y="29247"/>
                    <a:pt x="56697" y="29264"/>
                    <a:pt x="58143" y="29264"/>
                  </a:cubicBezTo>
                  <a:cubicBezTo>
                    <a:pt x="88044" y="29264"/>
                    <a:pt x="88915" y="22141"/>
                    <a:pt x="89111" y="15468"/>
                  </a:cubicBezTo>
                  <a:cubicBezTo>
                    <a:pt x="89276" y="8884"/>
                    <a:pt x="86313" y="325"/>
                    <a:pt x="78947" y="37"/>
                  </a:cubicBezTo>
                  <a:cubicBezTo>
                    <a:pt x="78343" y="12"/>
                    <a:pt x="77678" y="1"/>
                    <a:pt x="76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83" name="Google Shape;1383;p59"/>
          <p:cNvGrpSpPr/>
          <p:nvPr/>
        </p:nvGrpSpPr>
        <p:grpSpPr>
          <a:xfrm>
            <a:off x="2071021" y="3225116"/>
            <a:ext cx="669899" cy="679382"/>
            <a:chOff x="2761361" y="3101174"/>
            <a:chExt cx="893199" cy="905843"/>
          </a:xfrm>
        </p:grpSpPr>
        <p:sp>
          <p:nvSpPr>
            <p:cNvPr id="1384" name="Google Shape;1384;p59"/>
            <p:cNvSpPr/>
            <p:nvPr/>
          </p:nvSpPr>
          <p:spPr>
            <a:xfrm>
              <a:off x="2959133" y="3136539"/>
              <a:ext cx="241574" cy="181980"/>
            </a:xfrm>
            <a:custGeom>
              <a:avLst/>
              <a:gdLst/>
              <a:ahLst/>
              <a:cxnLst/>
              <a:rect l="l" t="t" r="r" b="b"/>
              <a:pathLst>
                <a:path w="17243" h="12987" extrusionOk="0">
                  <a:moveTo>
                    <a:pt x="4856" y="0"/>
                  </a:moveTo>
                  <a:cubicBezTo>
                    <a:pt x="3363" y="0"/>
                    <a:pt x="1743" y="253"/>
                    <a:pt x="1" y="854"/>
                  </a:cubicBezTo>
                  <a:cubicBezTo>
                    <a:pt x="1" y="854"/>
                    <a:pt x="2751" y="12987"/>
                    <a:pt x="14058" y="12987"/>
                  </a:cubicBezTo>
                  <a:cubicBezTo>
                    <a:pt x="14567" y="12987"/>
                    <a:pt x="15094" y="12962"/>
                    <a:pt x="15638" y="12911"/>
                  </a:cubicBezTo>
                  <a:lnTo>
                    <a:pt x="17243" y="7314"/>
                  </a:lnTo>
                  <a:cubicBezTo>
                    <a:pt x="17243" y="7314"/>
                    <a:pt x="12884" y="0"/>
                    <a:pt x="4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5" name="Google Shape;1385;p59"/>
            <p:cNvSpPr/>
            <p:nvPr/>
          </p:nvSpPr>
          <p:spPr>
            <a:xfrm>
              <a:off x="3156327" y="3101174"/>
              <a:ext cx="144793" cy="395615"/>
            </a:xfrm>
            <a:custGeom>
              <a:avLst/>
              <a:gdLst/>
              <a:ahLst/>
              <a:cxnLst/>
              <a:rect l="l" t="t" r="r" b="b"/>
              <a:pathLst>
                <a:path w="10335" h="28233" extrusionOk="0">
                  <a:moveTo>
                    <a:pt x="5547" y="1"/>
                  </a:moveTo>
                  <a:cubicBezTo>
                    <a:pt x="5523" y="1"/>
                    <a:pt x="5498" y="2"/>
                    <a:pt x="5473" y="3"/>
                  </a:cubicBezTo>
                  <a:cubicBezTo>
                    <a:pt x="494" y="332"/>
                    <a:pt x="0" y="24776"/>
                    <a:pt x="0" y="24776"/>
                  </a:cubicBezTo>
                  <a:lnTo>
                    <a:pt x="2716" y="28232"/>
                  </a:lnTo>
                  <a:cubicBezTo>
                    <a:pt x="2716" y="28232"/>
                    <a:pt x="10334" y="1"/>
                    <a:pt x="5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6" name="Google Shape;1386;p59"/>
            <p:cNvSpPr/>
            <p:nvPr/>
          </p:nvSpPr>
          <p:spPr>
            <a:xfrm>
              <a:off x="2761361" y="3364453"/>
              <a:ext cx="893199" cy="642564"/>
            </a:xfrm>
            <a:custGeom>
              <a:avLst/>
              <a:gdLst/>
              <a:ahLst/>
              <a:cxnLst/>
              <a:rect l="l" t="t" r="r" b="b"/>
              <a:pathLst>
                <a:path w="65019" h="46428" extrusionOk="0">
                  <a:moveTo>
                    <a:pt x="49958" y="0"/>
                  </a:moveTo>
                  <a:lnTo>
                    <a:pt x="49958" y="0"/>
                  </a:lnTo>
                  <a:cubicBezTo>
                    <a:pt x="50657" y="2963"/>
                    <a:pt x="50904" y="5885"/>
                    <a:pt x="50122" y="8148"/>
                  </a:cubicBezTo>
                  <a:cubicBezTo>
                    <a:pt x="49113" y="11141"/>
                    <a:pt x="47407" y="12016"/>
                    <a:pt x="45758" y="12016"/>
                  </a:cubicBezTo>
                  <a:cubicBezTo>
                    <a:pt x="43440" y="12016"/>
                    <a:pt x="41234" y="10288"/>
                    <a:pt x="41234" y="10288"/>
                  </a:cubicBezTo>
                  <a:lnTo>
                    <a:pt x="41234" y="10288"/>
                  </a:lnTo>
                  <a:cubicBezTo>
                    <a:pt x="41234" y="10288"/>
                    <a:pt x="43867" y="18271"/>
                    <a:pt x="39547" y="20575"/>
                  </a:cubicBezTo>
                  <a:cubicBezTo>
                    <a:pt x="39001" y="20875"/>
                    <a:pt x="38457" y="21005"/>
                    <a:pt x="37924" y="21005"/>
                  </a:cubicBezTo>
                  <a:cubicBezTo>
                    <a:pt x="34275" y="21005"/>
                    <a:pt x="31111" y="14897"/>
                    <a:pt x="31111" y="14897"/>
                  </a:cubicBezTo>
                  <a:cubicBezTo>
                    <a:pt x="31111" y="14897"/>
                    <a:pt x="29663" y="23349"/>
                    <a:pt x="23905" y="23349"/>
                  </a:cubicBezTo>
                  <a:cubicBezTo>
                    <a:pt x="23758" y="23349"/>
                    <a:pt x="23609" y="23344"/>
                    <a:pt x="23457" y="23332"/>
                  </a:cubicBezTo>
                  <a:cubicBezTo>
                    <a:pt x="18477" y="22962"/>
                    <a:pt x="19671" y="16296"/>
                    <a:pt x="20288" y="13827"/>
                  </a:cubicBezTo>
                  <a:lnTo>
                    <a:pt x="20288" y="13827"/>
                  </a:lnTo>
                  <a:cubicBezTo>
                    <a:pt x="19806" y="15052"/>
                    <a:pt x="18319" y="17113"/>
                    <a:pt x="14046" y="17113"/>
                  </a:cubicBezTo>
                  <a:cubicBezTo>
                    <a:pt x="13582" y="17113"/>
                    <a:pt x="13084" y="17089"/>
                    <a:pt x="12552" y="17036"/>
                  </a:cubicBezTo>
                  <a:cubicBezTo>
                    <a:pt x="9095" y="16666"/>
                    <a:pt x="7367" y="13374"/>
                    <a:pt x="6544" y="9876"/>
                  </a:cubicBezTo>
                  <a:cubicBezTo>
                    <a:pt x="5350" y="11687"/>
                    <a:pt x="4363" y="13621"/>
                    <a:pt x="3663" y="15637"/>
                  </a:cubicBezTo>
                  <a:cubicBezTo>
                    <a:pt x="1" y="26542"/>
                    <a:pt x="13498" y="43702"/>
                    <a:pt x="13498" y="43702"/>
                  </a:cubicBezTo>
                  <a:cubicBezTo>
                    <a:pt x="13498" y="43702"/>
                    <a:pt x="28181" y="46428"/>
                    <a:pt x="38491" y="46428"/>
                  </a:cubicBezTo>
                  <a:cubicBezTo>
                    <a:pt x="42000" y="46428"/>
                    <a:pt x="45003" y="46112"/>
                    <a:pt x="46748" y="45266"/>
                  </a:cubicBezTo>
                  <a:cubicBezTo>
                    <a:pt x="53661" y="41891"/>
                    <a:pt x="65019" y="14279"/>
                    <a:pt x="53826" y="2963"/>
                  </a:cubicBezTo>
                  <a:cubicBezTo>
                    <a:pt x="52674" y="1770"/>
                    <a:pt x="51357" y="782"/>
                    <a:pt x="49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7" name="Google Shape;1387;p59"/>
            <p:cNvSpPr/>
            <p:nvPr/>
          </p:nvSpPr>
          <p:spPr>
            <a:xfrm>
              <a:off x="3037554" y="3550369"/>
              <a:ext cx="3474" cy="12695"/>
            </a:xfrm>
            <a:custGeom>
              <a:avLst/>
              <a:gdLst/>
              <a:ahLst/>
              <a:cxnLst/>
              <a:rect l="l" t="t" r="r" b="b"/>
              <a:pathLst>
                <a:path w="248" h="906" extrusionOk="0">
                  <a:moveTo>
                    <a:pt x="247" y="0"/>
                  </a:moveTo>
                  <a:cubicBezTo>
                    <a:pt x="247" y="1"/>
                    <a:pt x="124" y="330"/>
                    <a:pt x="0" y="906"/>
                  </a:cubicBezTo>
                  <a:cubicBezTo>
                    <a:pt x="124" y="618"/>
                    <a:pt x="206" y="288"/>
                    <a:pt x="247" y="0"/>
                  </a:cubicBezTo>
                  <a:close/>
                </a:path>
              </a:pathLst>
            </a:custGeom>
            <a:solidFill>
              <a:srgbClr val="C44C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8" name="Google Shape;1388;p59"/>
            <p:cNvSpPr/>
            <p:nvPr/>
          </p:nvSpPr>
          <p:spPr>
            <a:xfrm>
              <a:off x="2844395" y="3350425"/>
              <a:ext cx="621512" cy="346095"/>
            </a:xfrm>
            <a:custGeom>
              <a:avLst/>
              <a:gdLst/>
              <a:ahLst/>
              <a:cxnLst/>
              <a:rect l="l" t="t" r="r" b="b"/>
              <a:pathLst>
                <a:path w="44362" h="24699" extrusionOk="0">
                  <a:moveTo>
                    <a:pt x="14033" y="14270"/>
                  </a:moveTo>
                  <a:cubicBezTo>
                    <a:pt x="13992" y="14558"/>
                    <a:pt x="13910" y="14888"/>
                    <a:pt x="13786" y="15176"/>
                  </a:cubicBezTo>
                  <a:cubicBezTo>
                    <a:pt x="13910" y="14600"/>
                    <a:pt x="14033" y="14271"/>
                    <a:pt x="14033" y="14270"/>
                  </a:cubicBezTo>
                  <a:close/>
                  <a:moveTo>
                    <a:pt x="38191" y="0"/>
                  </a:moveTo>
                  <a:cubicBezTo>
                    <a:pt x="31179" y="0"/>
                    <a:pt x="25391" y="6627"/>
                    <a:pt x="23530" y="6627"/>
                  </a:cubicBezTo>
                  <a:cubicBezTo>
                    <a:pt x="23405" y="6627"/>
                    <a:pt x="23298" y="6597"/>
                    <a:pt x="23210" y="6534"/>
                  </a:cubicBezTo>
                  <a:cubicBezTo>
                    <a:pt x="19990" y="4300"/>
                    <a:pt x="16760" y="3320"/>
                    <a:pt x="13706" y="3320"/>
                  </a:cubicBezTo>
                  <a:cubicBezTo>
                    <a:pt x="8209" y="3320"/>
                    <a:pt x="3281" y="6491"/>
                    <a:pt x="1" y="11225"/>
                  </a:cubicBezTo>
                  <a:cubicBezTo>
                    <a:pt x="865" y="14723"/>
                    <a:pt x="2552" y="18056"/>
                    <a:pt x="6050" y="18385"/>
                  </a:cubicBezTo>
                  <a:cubicBezTo>
                    <a:pt x="6610" y="18445"/>
                    <a:pt x="7131" y="18472"/>
                    <a:pt x="7615" y="18472"/>
                  </a:cubicBezTo>
                  <a:cubicBezTo>
                    <a:pt x="11826" y="18472"/>
                    <a:pt x="13270" y="16394"/>
                    <a:pt x="13786" y="15176"/>
                  </a:cubicBezTo>
                  <a:lnTo>
                    <a:pt x="13786" y="15176"/>
                  </a:lnTo>
                  <a:cubicBezTo>
                    <a:pt x="13169" y="17645"/>
                    <a:pt x="11976" y="24311"/>
                    <a:pt x="16955" y="24681"/>
                  </a:cubicBezTo>
                  <a:cubicBezTo>
                    <a:pt x="17106" y="24693"/>
                    <a:pt x="17254" y="24698"/>
                    <a:pt x="17400" y="24698"/>
                  </a:cubicBezTo>
                  <a:cubicBezTo>
                    <a:pt x="23120" y="24698"/>
                    <a:pt x="24568" y="16246"/>
                    <a:pt x="24568" y="16246"/>
                  </a:cubicBezTo>
                  <a:cubicBezTo>
                    <a:pt x="24568" y="16246"/>
                    <a:pt x="27696" y="22315"/>
                    <a:pt x="31362" y="22315"/>
                  </a:cubicBezTo>
                  <a:cubicBezTo>
                    <a:pt x="31900" y="22315"/>
                    <a:pt x="32450" y="22184"/>
                    <a:pt x="33004" y="21883"/>
                  </a:cubicBezTo>
                  <a:cubicBezTo>
                    <a:pt x="37324" y="19579"/>
                    <a:pt x="34691" y="11596"/>
                    <a:pt x="34691" y="11596"/>
                  </a:cubicBezTo>
                  <a:lnTo>
                    <a:pt x="34691" y="11596"/>
                  </a:lnTo>
                  <a:cubicBezTo>
                    <a:pt x="34691" y="11596"/>
                    <a:pt x="36883" y="13324"/>
                    <a:pt x="39197" y="13324"/>
                  </a:cubicBezTo>
                  <a:cubicBezTo>
                    <a:pt x="40844" y="13324"/>
                    <a:pt x="42553" y="12449"/>
                    <a:pt x="43579" y="9456"/>
                  </a:cubicBezTo>
                  <a:cubicBezTo>
                    <a:pt x="44361" y="7193"/>
                    <a:pt x="44114" y="4271"/>
                    <a:pt x="43374" y="1308"/>
                  </a:cubicBezTo>
                  <a:cubicBezTo>
                    <a:pt x="41601" y="377"/>
                    <a:pt x="39861" y="0"/>
                    <a:pt x="3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89" name="Google Shape;1389;p59"/>
          <p:cNvGrpSpPr/>
          <p:nvPr/>
        </p:nvGrpSpPr>
        <p:grpSpPr>
          <a:xfrm>
            <a:off x="3219787" y="2607680"/>
            <a:ext cx="988061" cy="1296818"/>
            <a:chOff x="4293050" y="2619656"/>
            <a:chExt cx="1317414" cy="1729091"/>
          </a:xfrm>
        </p:grpSpPr>
        <p:sp>
          <p:nvSpPr>
            <p:cNvPr id="1390" name="Google Shape;1390;p59"/>
            <p:cNvSpPr/>
            <p:nvPr/>
          </p:nvSpPr>
          <p:spPr>
            <a:xfrm>
              <a:off x="4776769" y="3876805"/>
              <a:ext cx="163973" cy="363829"/>
            </a:xfrm>
            <a:custGeom>
              <a:avLst/>
              <a:gdLst/>
              <a:ahLst/>
              <a:cxnLst/>
              <a:rect l="l" t="t" r="r" b="b"/>
              <a:pathLst>
                <a:path w="14856" h="32963" extrusionOk="0">
                  <a:moveTo>
                    <a:pt x="12428" y="1"/>
                  </a:moveTo>
                  <a:lnTo>
                    <a:pt x="0" y="2758"/>
                  </a:lnTo>
                  <a:lnTo>
                    <a:pt x="9218" y="32962"/>
                  </a:lnTo>
                  <a:lnTo>
                    <a:pt x="14856" y="32962"/>
                  </a:lnTo>
                  <a:lnTo>
                    <a:pt x="124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1" name="Google Shape;1391;p59"/>
            <p:cNvSpPr/>
            <p:nvPr/>
          </p:nvSpPr>
          <p:spPr>
            <a:xfrm>
              <a:off x="4565699" y="4194729"/>
              <a:ext cx="666190" cy="154017"/>
            </a:xfrm>
            <a:custGeom>
              <a:avLst/>
              <a:gdLst/>
              <a:ahLst/>
              <a:cxnLst/>
              <a:rect l="l" t="t" r="r" b="b"/>
              <a:pathLst>
                <a:path w="60357" h="13954" extrusionOk="0">
                  <a:moveTo>
                    <a:pt x="31242" y="1"/>
                  </a:moveTo>
                  <a:cubicBezTo>
                    <a:pt x="31139" y="1"/>
                    <a:pt x="31037" y="1"/>
                    <a:pt x="30934" y="2"/>
                  </a:cubicBezTo>
                  <a:cubicBezTo>
                    <a:pt x="15831" y="125"/>
                    <a:pt x="4597" y="8890"/>
                    <a:pt x="565" y="12471"/>
                  </a:cubicBezTo>
                  <a:cubicBezTo>
                    <a:pt x="0" y="12995"/>
                    <a:pt x="344" y="13953"/>
                    <a:pt x="1132" y="13953"/>
                  </a:cubicBezTo>
                  <a:cubicBezTo>
                    <a:pt x="1149" y="13953"/>
                    <a:pt x="1165" y="13953"/>
                    <a:pt x="1182" y="13952"/>
                  </a:cubicBezTo>
                  <a:lnTo>
                    <a:pt x="59204" y="13952"/>
                  </a:lnTo>
                  <a:cubicBezTo>
                    <a:pt x="59945" y="13952"/>
                    <a:pt x="60356" y="13088"/>
                    <a:pt x="59821" y="12512"/>
                  </a:cubicBezTo>
                  <a:cubicBezTo>
                    <a:pt x="56388" y="8956"/>
                    <a:pt x="46297" y="1"/>
                    <a:pt x="3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2" name="Google Shape;1392;p59"/>
            <p:cNvSpPr/>
            <p:nvPr/>
          </p:nvSpPr>
          <p:spPr>
            <a:xfrm>
              <a:off x="5250951" y="3470758"/>
              <a:ext cx="160342" cy="166699"/>
            </a:xfrm>
            <a:custGeom>
              <a:avLst/>
              <a:gdLst/>
              <a:ahLst/>
              <a:cxnLst/>
              <a:rect l="l" t="t" r="r" b="b"/>
              <a:pathLst>
                <a:path w="14527" h="15103" extrusionOk="0">
                  <a:moveTo>
                    <a:pt x="4857" y="0"/>
                  </a:moveTo>
                  <a:lnTo>
                    <a:pt x="1" y="5514"/>
                  </a:lnTo>
                  <a:lnTo>
                    <a:pt x="7038" y="15102"/>
                  </a:lnTo>
                  <a:lnTo>
                    <a:pt x="14527" y="11028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3" name="Google Shape;1393;p59"/>
            <p:cNvSpPr/>
            <p:nvPr/>
          </p:nvSpPr>
          <p:spPr>
            <a:xfrm>
              <a:off x="4386152" y="2732592"/>
              <a:ext cx="141721" cy="100022"/>
            </a:xfrm>
            <a:custGeom>
              <a:avLst/>
              <a:gdLst/>
              <a:ahLst/>
              <a:cxnLst/>
              <a:rect l="l" t="t" r="r" b="b"/>
              <a:pathLst>
                <a:path w="12840" h="9062" extrusionOk="0">
                  <a:moveTo>
                    <a:pt x="5724" y="0"/>
                  </a:moveTo>
                  <a:cubicBezTo>
                    <a:pt x="4937" y="0"/>
                    <a:pt x="4176" y="287"/>
                    <a:pt x="3499" y="996"/>
                  </a:cubicBezTo>
                  <a:cubicBezTo>
                    <a:pt x="1" y="4700"/>
                    <a:pt x="9795" y="9062"/>
                    <a:pt x="9795" y="9062"/>
                  </a:cubicBezTo>
                  <a:lnTo>
                    <a:pt x="12840" y="5111"/>
                  </a:lnTo>
                  <a:cubicBezTo>
                    <a:pt x="12840" y="5111"/>
                    <a:pt x="9047" y="0"/>
                    <a:pt x="5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4" name="Google Shape;1394;p59"/>
            <p:cNvSpPr/>
            <p:nvPr/>
          </p:nvSpPr>
          <p:spPr>
            <a:xfrm>
              <a:off x="4538315" y="2619656"/>
              <a:ext cx="735815" cy="1065030"/>
            </a:xfrm>
            <a:custGeom>
              <a:avLst/>
              <a:gdLst/>
              <a:ahLst/>
              <a:cxnLst/>
              <a:rect l="l" t="t" r="r" b="b"/>
              <a:pathLst>
                <a:path w="66665" h="96492" extrusionOk="0">
                  <a:moveTo>
                    <a:pt x="32712" y="1"/>
                  </a:moveTo>
                  <a:cubicBezTo>
                    <a:pt x="26508" y="1"/>
                    <a:pt x="20293" y="1173"/>
                    <a:pt x="14403" y="3533"/>
                  </a:cubicBezTo>
                  <a:cubicBezTo>
                    <a:pt x="13457" y="9047"/>
                    <a:pt x="12346" y="15425"/>
                    <a:pt x="11646" y="17030"/>
                  </a:cubicBezTo>
                  <a:cubicBezTo>
                    <a:pt x="10412" y="19911"/>
                    <a:pt x="288" y="29375"/>
                    <a:pt x="124" y="33696"/>
                  </a:cubicBezTo>
                  <a:cubicBezTo>
                    <a:pt x="0" y="38017"/>
                    <a:pt x="9177" y="38182"/>
                    <a:pt x="9342" y="39704"/>
                  </a:cubicBezTo>
                  <a:cubicBezTo>
                    <a:pt x="9506" y="41227"/>
                    <a:pt x="5803" y="45054"/>
                    <a:pt x="7942" y="48140"/>
                  </a:cubicBezTo>
                  <a:cubicBezTo>
                    <a:pt x="8808" y="49372"/>
                    <a:pt x="10482" y="49668"/>
                    <a:pt x="12209" y="49668"/>
                  </a:cubicBezTo>
                  <a:cubicBezTo>
                    <a:pt x="13805" y="49668"/>
                    <a:pt x="15448" y="49415"/>
                    <a:pt x="16540" y="49415"/>
                  </a:cubicBezTo>
                  <a:cubicBezTo>
                    <a:pt x="17187" y="49415"/>
                    <a:pt x="17641" y="49504"/>
                    <a:pt x="17777" y="49786"/>
                  </a:cubicBezTo>
                  <a:cubicBezTo>
                    <a:pt x="18395" y="51062"/>
                    <a:pt x="19465" y="56576"/>
                    <a:pt x="21275" y="58428"/>
                  </a:cubicBezTo>
                  <a:cubicBezTo>
                    <a:pt x="23127" y="60238"/>
                    <a:pt x="14074" y="63613"/>
                    <a:pt x="15308" y="67769"/>
                  </a:cubicBezTo>
                  <a:cubicBezTo>
                    <a:pt x="16543" y="71884"/>
                    <a:pt x="34155" y="71760"/>
                    <a:pt x="35102" y="73736"/>
                  </a:cubicBezTo>
                  <a:cubicBezTo>
                    <a:pt x="36007" y="75711"/>
                    <a:pt x="30658" y="77563"/>
                    <a:pt x="32016" y="79703"/>
                  </a:cubicBezTo>
                  <a:cubicBezTo>
                    <a:pt x="33374" y="81842"/>
                    <a:pt x="40616" y="80937"/>
                    <a:pt x="41192" y="83530"/>
                  </a:cubicBezTo>
                  <a:cubicBezTo>
                    <a:pt x="41604" y="85258"/>
                    <a:pt x="43908" y="91513"/>
                    <a:pt x="46336" y="96492"/>
                  </a:cubicBezTo>
                  <a:cubicBezTo>
                    <a:pt x="50945" y="95134"/>
                    <a:pt x="55348" y="93159"/>
                    <a:pt x="59381" y="90525"/>
                  </a:cubicBezTo>
                  <a:cubicBezTo>
                    <a:pt x="61644" y="80772"/>
                    <a:pt x="57323" y="73118"/>
                    <a:pt x="57488" y="72049"/>
                  </a:cubicBezTo>
                  <a:cubicBezTo>
                    <a:pt x="57611" y="70814"/>
                    <a:pt x="66664" y="67604"/>
                    <a:pt x="64072" y="59950"/>
                  </a:cubicBezTo>
                  <a:cubicBezTo>
                    <a:pt x="62816" y="56244"/>
                    <a:pt x="58463" y="55442"/>
                    <a:pt x="54218" y="55442"/>
                  </a:cubicBezTo>
                  <a:cubicBezTo>
                    <a:pt x="50981" y="55442"/>
                    <a:pt x="47808" y="55908"/>
                    <a:pt x="46118" y="55908"/>
                  </a:cubicBezTo>
                  <a:cubicBezTo>
                    <a:pt x="45447" y="55908"/>
                    <a:pt x="45010" y="55834"/>
                    <a:pt x="44896" y="55629"/>
                  </a:cubicBezTo>
                  <a:cubicBezTo>
                    <a:pt x="44155" y="54272"/>
                    <a:pt x="47365" y="54889"/>
                    <a:pt x="45966" y="50897"/>
                  </a:cubicBezTo>
                  <a:cubicBezTo>
                    <a:pt x="45734" y="50217"/>
                    <a:pt x="45083" y="49942"/>
                    <a:pt x="44163" y="49942"/>
                  </a:cubicBezTo>
                  <a:cubicBezTo>
                    <a:pt x="40287" y="49942"/>
                    <a:pt x="31649" y="54823"/>
                    <a:pt x="29581" y="54823"/>
                  </a:cubicBezTo>
                  <a:cubicBezTo>
                    <a:pt x="29261" y="54823"/>
                    <a:pt x="29098" y="54706"/>
                    <a:pt x="29135" y="54436"/>
                  </a:cubicBezTo>
                  <a:cubicBezTo>
                    <a:pt x="29423" y="51967"/>
                    <a:pt x="25884" y="48428"/>
                    <a:pt x="26213" y="47358"/>
                  </a:cubicBezTo>
                  <a:cubicBezTo>
                    <a:pt x="26501" y="46288"/>
                    <a:pt x="36336" y="40486"/>
                    <a:pt x="39382" y="36042"/>
                  </a:cubicBezTo>
                  <a:cubicBezTo>
                    <a:pt x="42468" y="31556"/>
                    <a:pt x="38641" y="30363"/>
                    <a:pt x="38764" y="29581"/>
                  </a:cubicBezTo>
                  <a:cubicBezTo>
                    <a:pt x="38929" y="28799"/>
                    <a:pt x="47817" y="25919"/>
                    <a:pt x="52097" y="19911"/>
                  </a:cubicBezTo>
                  <a:cubicBezTo>
                    <a:pt x="54237" y="16948"/>
                    <a:pt x="55019" y="10858"/>
                    <a:pt x="55266" y="5467"/>
                  </a:cubicBezTo>
                  <a:cubicBezTo>
                    <a:pt x="48202" y="1832"/>
                    <a:pt x="40465" y="1"/>
                    <a:pt x="32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5" name="Google Shape;1395;p59"/>
            <p:cNvSpPr/>
            <p:nvPr/>
          </p:nvSpPr>
          <p:spPr>
            <a:xfrm>
              <a:off x="4293050" y="2658641"/>
              <a:ext cx="756709" cy="1046686"/>
            </a:xfrm>
            <a:custGeom>
              <a:avLst/>
              <a:gdLst/>
              <a:ahLst/>
              <a:cxnLst/>
              <a:rect l="l" t="t" r="r" b="b"/>
              <a:pathLst>
                <a:path w="68558" h="94830" extrusionOk="0">
                  <a:moveTo>
                    <a:pt x="36624" y="1"/>
                  </a:moveTo>
                  <a:lnTo>
                    <a:pt x="36624" y="1"/>
                  </a:lnTo>
                  <a:cubicBezTo>
                    <a:pt x="12345" y="9795"/>
                    <a:pt x="0" y="36872"/>
                    <a:pt x="8518" y="61603"/>
                  </a:cubicBezTo>
                  <a:cubicBezTo>
                    <a:pt x="15507" y="81928"/>
                    <a:pt x="34518" y="94829"/>
                    <a:pt x="55006" y="94829"/>
                  </a:cubicBezTo>
                  <a:cubicBezTo>
                    <a:pt x="59489" y="94829"/>
                    <a:pt x="64043" y="94212"/>
                    <a:pt x="68557" y="92919"/>
                  </a:cubicBezTo>
                  <a:cubicBezTo>
                    <a:pt x="66129" y="87940"/>
                    <a:pt x="63866" y="81685"/>
                    <a:pt x="63413" y="79998"/>
                  </a:cubicBezTo>
                  <a:cubicBezTo>
                    <a:pt x="62837" y="77405"/>
                    <a:pt x="55636" y="78352"/>
                    <a:pt x="54237" y="76171"/>
                  </a:cubicBezTo>
                  <a:cubicBezTo>
                    <a:pt x="52879" y="74031"/>
                    <a:pt x="58228" y="72179"/>
                    <a:pt x="57323" y="70204"/>
                  </a:cubicBezTo>
                  <a:cubicBezTo>
                    <a:pt x="56459" y="68228"/>
                    <a:pt x="38805" y="68352"/>
                    <a:pt x="37571" y="64237"/>
                  </a:cubicBezTo>
                  <a:cubicBezTo>
                    <a:pt x="36336" y="60081"/>
                    <a:pt x="45389" y="56706"/>
                    <a:pt x="43537" y="54896"/>
                  </a:cubicBezTo>
                  <a:cubicBezTo>
                    <a:pt x="41686" y="53044"/>
                    <a:pt x="40616" y="47530"/>
                    <a:pt x="39998" y="46254"/>
                  </a:cubicBezTo>
                  <a:cubicBezTo>
                    <a:pt x="39862" y="45972"/>
                    <a:pt x="39410" y="45883"/>
                    <a:pt x="38766" y="45883"/>
                  </a:cubicBezTo>
                  <a:cubicBezTo>
                    <a:pt x="37678" y="45883"/>
                    <a:pt x="36042" y="46136"/>
                    <a:pt x="34447" y="46136"/>
                  </a:cubicBezTo>
                  <a:cubicBezTo>
                    <a:pt x="32722" y="46136"/>
                    <a:pt x="31046" y="45840"/>
                    <a:pt x="30163" y="44608"/>
                  </a:cubicBezTo>
                  <a:cubicBezTo>
                    <a:pt x="28024" y="41522"/>
                    <a:pt x="31727" y="37695"/>
                    <a:pt x="31563" y="36172"/>
                  </a:cubicBezTo>
                  <a:cubicBezTo>
                    <a:pt x="31398" y="34650"/>
                    <a:pt x="22221" y="34485"/>
                    <a:pt x="22386" y="30164"/>
                  </a:cubicBezTo>
                  <a:cubicBezTo>
                    <a:pt x="22509" y="25802"/>
                    <a:pt x="32674" y="16379"/>
                    <a:pt x="33867" y="13498"/>
                  </a:cubicBezTo>
                  <a:cubicBezTo>
                    <a:pt x="34525" y="11893"/>
                    <a:pt x="35678" y="5515"/>
                    <a:pt x="36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6" name="Google Shape;1396;p59"/>
            <p:cNvSpPr/>
            <p:nvPr/>
          </p:nvSpPr>
          <p:spPr>
            <a:xfrm>
              <a:off x="4516063" y="3313816"/>
              <a:ext cx="1094401" cy="633862"/>
            </a:xfrm>
            <a:custGeom>
              <a:avLst/>
              <a:gdLst/>
              <a:ahLst/>
              <a:cxnLst/>
              <a:rect l="l" t="t" r="r" b="b"/>
              <a:pathLst>
                <a:path w="99153" h="57428" extrusionOk="0">
                  <a:moveTo>
                    <a:pt x="90317" y="0"/>
                  </a:moveTo>
                  <a:cubicBezTo>
                    <a:pt x="89533" y="0"/>
                    <a:pt x="88790" y="152"/>
                    <a:pt x="88145" y="434"/>
                  </a:cubicBezTo>
                  <a:cubicBezTo>
                    <a:pt x="84318" y="2080"/>
                    <a:pt x="86046" y="21256"/>
                    <a:pt x="58722" y="35535"/>
                  </a:cubicBezTo>
                  <a:cubicBezTo>
                    <a:pt x="49491" y="40345"/>
                    <a:pt x="40674" y="41900"/>
                    <a:pt x="32907" y="41900"/>
                  </a:cubicBezTo>
                  <a:cubicBezTo>
                    <a:pt x="18689" y="41900"/>
                    <a:pt x="7994" y="36688"/>
                    <a:pt x="4735" y="36688"/>
                  </a:cubicBezTo>
                  <a:cubicBezTo>
                    <a:pt x="4504" y="36688"/>
                    <a:pt x="4311" y="36714"/>
                    <a:pt x="4156" y="36770"/>
                  </a:cubicBezTo>
                  <a:cubicBezTo>
                    <a:pt x="329" y="38128"/>
                    <a:pt x="0" y="42119"/>
                    <a:pt x="0" y="45493"/>
                  </a:cubicBezTo>
                  <a:cubicBezTo>
                    <a:pt x="27" y="51206"/>
                    <a:pt x="14217" y="57427"/>
                    <a:pt x="31617" y="57427"/>
                  </a:cubicBezTo>
                  <a:cubicBezTo>
                    <a:pt x="40413" y="57427"/>
                    <a:pt x="50029" y="55838"/>
                    <a:pt x="59051" y="51789"/>
                  </a:cubicBezTo>
                  <a:cubicBezTo>
                    <a:pt x="84647" y="40267"/>
                    <a:pt x="96581" y="23725"/>
                    <a:pt x="97815" y="14219"/>
                  </a:cubicBezTo>
                  <a:cubicBezTo>
                    <a:pt x="99152" y="3796"/>
                    <a:pt x="94233" y="0"/>
                    <a:pt x="90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7" name="Google Shape;1397;p59"/>
            <p:cNvSpPr/>
            <p:nvPr/>
          </p:nvSpPr>
          <p:spPr>
            <a:xfrm>
              <a:off x="4821609" y="2682738"/>
              <a:ext cx="626809" cy="938839"/>
            </a:xfrm>
            <a:custGeom>
              <a:avLst/>
              <a:gdLst/>
              <a:ahLst/>
              <a:cxnLst/>
              <a:rect l="l" t="t" r="r" b="b"/>
              <a:pathLst>
                <a:path w="56789" h="85059" extrusionOk="0">
                  <a:moveTo>
                    <a:pt x="29382" y="0"/>
                  </a:moveTo>
                  <a:cubicBezTo>
                    <a:pt x="29135" y="5391"/>
                    <a:pt x="28353" y="11481"/>
                    <a:pt x="26213" y="14444"/>
                  </a:cubicBezTo>
                  <a:cubicBezTo>
                    <a:pt x="21933" y="20411"/>
                    <a:pt x="13045" y="23333"/>
                    <a:pt x="12880" y="24073"/>
                  </a:cubicBezTo>
                  <a:cubicBezTo>
                    <a:pt x="12757" y="24855"/>
                    <a:pt x="16584" y="26090"/>
                    <a:pt x="13498" y="30534"/>
                  </a:cubicBezTo>
                  <a:cubicBezTo>
                    <a:pt x="10452" y="34978"/>
                    <a:pt x="659" y="40821"/>
                    <a:pt x="329" y="41850"/>
                  </a:cubicBezTo>
                  <a:cubicBezTo>
                    <a:pt x="0" y="42920"/>
                    <a:pt x="3539" y="46459"/>
                    <a:pt x="3251" y="48928"/>
                  </a:cubicBezTo>
                  <a:cubicBezTo>
                    <a:pt x="3214" y="49198"/>
                    <a:pt x="3377" y="49315"/>
                    <a:pt x="3697" y="49315"/>
                  </a:cubicBezTo>
                  <a:cubicBezTo>
                    <a:pt x="5765" y="49315"/>
                    <a:pt x="14403" y="44434"/>
                    <a:pt x="18279" y="44434"/>
                  </a:cubicBezTo>
                  <a:cubicBezTo>
                    <a:pt x="19199" y="44434"/>
                    <a:pt x="19850" y="44709"/>
                    <a:pt x="20082" y="45389"/>
                  </a:cubicBezTo>
                  <a:cubicBezTo>
                    <a:pt x="21481" y="49381"/>
                    <a:pt x="18271" y="48764"/>
                    <a:pt x="19012" y="50121"/>
                  </a:cubicBezTo>
                  <a:cubicBezTo>
                    <a:pt x="19126" y="50326"/>
                    <a:pt x="19563" y="50400"/>
                    <a:pt x="20234" y="50400"/>
                  </a:cubicBezTo>
                  <a:cubicBezTo>
                    <a:pt x="21924" y="50400"/>
                    <a:pt x="25097" y="49934"/>
                    <a:pt x="28334" y="49934"/>
                  </a:cubicBezTo>
                  <a:cubicBezTo>
                    <a:pt x="32579" y="49934"/>
                    <a:pt x="36932" y="50736"/>
                    <a:pt x="38188" y="54442"/>
                  </a:cubicBezTo>
                  <a:cubicBezTo>
                    <a:pt x="40780" y="62096"/>
                    <a:pt x="31768" y="65306"/>
                    <a:pt x="31604" y="66541"/>
                  </a:cubicBezTo>
                  <a:cubicBezTo>
                    <a:pt x="31439" y="67610"/>
                    <a:pt x="35760" y="75264"/>
                    <a:pt x="33497" y="85058"/>
                  </a:cubicBezTo>
                  <a:cubicBezTo>
                    <a:pt x="48229" y="75553"/>
                    <a:pt x="56788" y="58887"/>
                    <a:pt x="55965" y="41356"/>
                  </a:cubicBezTo>
                  <a:cubicBezTo>
                    <a:pt x="55101" y="23826"/>
                    <a:pt x="44978" y="8066"/>
                    <a:pt x="2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249</Words>
  <Application>Microsoft Office PowerPoint</Application>
  <PresentationFormat>Custom</PresentationFormat>
  <Paragraphs>96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Berlin Sans FB Demi</vt:lpstr>
      <vt:lpstr>Comfortaa</vt:lpstr>
      <vt:lpstr>Showcard Gothic</vt:lpstr>
      <vt:lpstr>Comfortaa Regular</vt:lpstr>
      <vt:lpstr>Holtwood One SC</vt:lpstr>
      <vt:lpstr>Times New Roman</vt:lpstr>
      <vt:lpstr>Wingdings</vt:lpstr>
      <vt:lpstr>Black Han Sans</vt:lpstr>
      <vt:lpstr>Fredoka One</vt:lpstr>
      <vt:lpstr>Open Sans Extrabold</vt:lpstr>
      <vt:lpstr>Calibri</vt:lpstr>
      <vt:lpstr>Arial</vt:lpstr>
      <vt:lpstr>Math Lesson by Slidesgo</vt:lpstr>
      <vt:lpstr>ĐỌC, VIẾT, SO SÁNH CÁC SỐ CÓ  BA CHỮ SỐ</vt:lpstr>
      <vt:lpstr>1</vt:lpstr>
      <vt:lpstr>1</vt:lpstr>
      <vt:lpstr>2</vt:lpstr>
      <vt:lpstr>3</vt:lpstr>
      <vt:lpstr>4</vt:lpstr>
      <vt:lpstr>Củng cố</vt:lpstr>
      <vt:lpstr>Củng cố</vt:lpstr>
      <vt:lpstr>Chào tạm biệt!  Hẹn gặp lại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ĐỌC, VIẾT, SO SÁNH CÁC SỐ CÓ  BA CHỮ SỐ</dc:title>
  <dc:creator>MTC</dc:creator>
  <cp:lastModifiedBy>Minhthangpc.VN</cp:lastModifiedBy>
  <cp:revision>9</cp:revision>
  <dcterms:modified xsi:type="dcterms:W3CDTF">2021-09-06T06:38:31Z</dcterms:modified>
</cp:coreProperties>
</file>