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82" r:id="rId5"/>
    <p:sldId id="281" r:id="rId6"/>
    <p:sldId id="261" r:id="rId7"/>
    <p:sldId id="264" r:id="rId8"/>
    <p:sldId id="262" r:id="rId9"/>
    <p:sldId id="283" r:id="rId10"/>
    <p:sldId id="273" r:id="rId11"/>
    <p:sldId id="286" r:id="rId12"/>
    <p:sldId id="287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523"/>
    <a:srgbClr val="A56A3D"/>
    <a:srgbClr val="7D585E"/>
    <a:srgbClr val="CCCBC1"/>
    <a:srgbClr val="F9BA7B"/>
    <a:srgbClr val="C0AEA0"/>
    <a:srgbClr val="231F20"/>
    <a:srgbClr val="595959"/>
    <a:srgbClr val="886E5A"/>
    <a:srgbClr val="BB8A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3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AFD653AC-4A70-4501-8AEB-888FA52C5794}" type="datetimeFigureOut">
              <a:rPr lang="zh-CN" altLang="en-US" smtClean="0"/>
              <a:pPr/>
              <a:t>2021/11/2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020B90C5-8C99-42BA-B16B-277149E6E75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88986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B90C5-8C99-42BA-B16B-277149E6E75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074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B90C5-8C99-42BA-B16B-277149E6E75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433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1268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1CCEDA1-16D0-4906-B085-4F16D5FF411E}" type="slidenum">
              <a:rPr lang="en-US" altLang="en-US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0811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B90C5-8C99-42BA-B16B-277149E6E75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9617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B90C5-8C99-42BA-B16B-277149E6E75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964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B90C5-8C99-42BA-B16B-277149E6E75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4929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B90C5-8C99-42BA-B16B-277149E6E75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0220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B90C5-8C99-42BA-B16B-277149E6E75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4327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B90C5-8C99-42BA-B16B-277149E6E75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7433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B90C5-8C99-42BA-B16B-277149E6E75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1733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B90C5-8C99-42BA-B16B-277149E6E75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5231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B90C5-8C99-42BA-B16B-277149E6E75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9245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6DCA8C-A38A-411E-B17B-1B134BC6FE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FB80096-F13F-4294-9AE6-9BFE2689F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1B476E-E3E6-4B31-AFA7-532A3A836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3705-028A-40DF-A5FF-C80C36B31157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43C9F5-DCAB-4BD5-95C8-D9E04445C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998AD4-5F4D-4783-9C83-07D261F74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DC0D0-6560-40CA-89E8-02FB122A1A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504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6DCA8C-A38A-411E-B17B-1B134BC6FE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FB80096-F13F-4294-9AE6-9BFE2689F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1B476E-E3E6-4B31-AFA7-532A3A836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3705-028A-40DF-A5FF-C80C36B31157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43C9F5-DCAB-4BD5-95C8-D9E04445C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998AD4-5F4D-4783-9C83-07D261F74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DC0D0-6560-40CA-89E8-02FB122A1A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397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6DCA8C-A38A-411E-B17B-1B134BC6FE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FB80096-F13F-4294-9AE6-9BFE2689F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1B476E-E3E6-4B31-AFA7-532A3A836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3705-028A-40DF-A5FF-C80C36B31157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43C9F5-DCAB-4BD5-95C8-D9E04445C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998AD4-5F4D-4783-9C83-07D261F74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DC0D0-6560-40CA-89E8-02FB122A1A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085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6DCA8C-A38A-411E-B17B-1B134BC6FE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FB80096-F13F-4294-9AE6-9BFE2689F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1B476E-E3E6-4B31-AFA7-532A3A836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3705-028A-40DF-A5FF-C80C36B31157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43C9F5-DCAB-4BD5-95C8-D9E04445C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998AD4-5F4D-4783-9C83-07D261F74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DC0D0-6560-40CA-89E8-02FB122A1A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724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6DCA8C-A38A-411E-B17B-1B134BC6FE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FB80096-F13F-4294-9AE6-9BFE2689F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1B476E-E3E6-4B31-AFA7-532A3A836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3705-028A-40DF-A5FF-C80C36B31157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43C9F5-DCAB-4BD5-95C8-D9E04445C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998AD4-5F4D-4783-9C83-07D261F74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DC0D0-6560-40CA-89E8-02FB122A1A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18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6DCA8C-A38A-411E-B17B-1B134BC6FE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FB80096-F13F-4294-9AE6-9BFE2689F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1B476E-E3E6-4B31-AFA7-532A3A836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3705-028A-40DF-A5FF-C80C36B31157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43C9F5-DCAB-4BD5-95C8-D9E04445C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998AD4-5F4D-4783-9C83-07D261F74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DC0D0-6560-40CA-89E8-02FB122A1A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782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186AF4-D7E7-479F-9BA9-70BCE6280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46F51B0-675E-415E-B264-46A10950F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954684-78F6-4552-9645-37C922A02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3705-028A-40DF-A5FF-C80C36B31157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303940-4AA7-4171-8C63-740AF985A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144D152-7DE6-4964-82FF-95180862C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DC0D0-6560-40CA-89E8-02FB122A1A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646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F45CDE-C5AC-4804-BC12-DB1213E35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7871D6-BB87-4E79-BB9C-3E97072D0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D41C49A-4188-4B53-9A8B-D21106A68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3705-028A-40DF-A5FF-C80C36B31157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30A631-CB97-405F-AD3C-21F384A4D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948D2FF-855A-4703-85B0-13625C13F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DC0D0-6560-40CA-89E8-02FB122A1A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03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2DCB04-422D-47D3-AAF4-82BD810DF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5CAE33D-F3AA-4897-8F89-B3ED224B5E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96089DD-A2EA-44ED-9CC7-8F5CE43EFA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FBDB66C-FE75-4EEC-9202-EE561FD9A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3705-028A-40DF-A5FF-C80C36B31157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45FB1B4-C2EF-411B-923E-FF5341A24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E6DCAF-B3DE-4881-AB09-114CFE7CC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DC0D0-6560-40CA-89E8-02FB122A1A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994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9FD2DA-86AA-4DF2-97C6-3502D2A3F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A42995-25EB-4A8E-A90A-3A8C44003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0187D03-39B8-40F6-8DD4-C72261E316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6942438-38A0-4A71-9BB5-F26DD566C8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38A9372-97E0-418A-A017-EED7C7BBFE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7ABA9B6-53C3-4332-BE7A-4EC913896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3705-028A-40DF-A5FF-C80C36B31157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F5E3A04-092C-4D5B-B27C-BB892B27F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AC68508-3A8B-4BC7-978A-C6ACF3436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DC0D0-6560-40CA-89E8-02FB122A1A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58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9A84C0-73B7-4369-B2AD-27EDD78E8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340D5A2-123C-477F-B194-0FF1A3E97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3705-028A-40DF-A5FF-C80C36B31157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E23FF10-891A-4D44-BBB2-CB9823A51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0FA7134-3D03-49D8-90D3-2860056B3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DC0D0-6560-40CA-89E8-02FB122A1A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451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6DCA8C-A38A-411E-B17B-1B134BC6FE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FB80096-F13F-4294-9AE6-9BFE2689F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1B476E-E3E6-4B31-AFA7-532A3A836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3705-028A-40DF-A5FF-C80C36B31157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43C9F5-DCAB-4BD5-95C8-D9E04445C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998AD4-5F4D-4783-9C83-07D261F74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DC0D0-6560-40CA-89E8-02FB122A1A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49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9E84E72-A0B8-414C-813A-D203D4EFA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3705-028A-40DF-A5FF-C80C36B31157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94AD764-E961-4AE7-8E8A-C455E2D17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7528762-497D-4747-BC36-7001C5940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DC0D0-6560-40CA-89E8-02FB122A1A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440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9E84E72-A0B8-414C-813A-D203D4EFA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3705-028A-40DF-A5FF-C80C36B31157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94AD764-E961-4AE7-8E8A-C455E2D17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7528762-497D-4747-BC36-7001C5940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DC0D0-6560-40CA-89E8-02FB122A1A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940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6A790A-E2A2-4E6C-9C58-BE9E0332B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C68DCF3-C1A3-4752-BA36-5B1865F56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B286A7E-D544-4F22-93D9-173D1415F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B0AC71A-FAD2-4700-A212-177678350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3705-028A-40DF-A5FF-C80C36B31157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8085F97-94AC-4D48-B0C1-468F6B8FA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A6F8CD8-1DA8-4B45-9675-71B4A1DB0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DC0D0-6560-40CA-89E8-02FB122A1A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253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129CC3-432A-46C2-A59E-CE260CA57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1A03E87-83EB-4BD8-8EA5-DBA0C6535A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052DBAF-2014-40FD-B993-DDDE060A36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85D301-3C62-4B7D-9912-90AFB16C9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3705-028A-40DF-A5FF-C80C36B31157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B931A41-5C4A-4B8C-8DE5-59A18885A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407FC0E-FB34-4D7D-AD7D-97E4CC727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DC0D0-6560-40CA-89E8-02FB122A1A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593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B98353-20D0-43F1-A356-4C3CA3A81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9680613-DDDE-4C85-9530-229D259D60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9FF537-D8F6-4549-9F53-F274D2254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3705-028A-40DF-A5FF-C80C36B31157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FF7B588-4D86-4068-AEAA-6B7B15738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CCF3550-BA55-44ED-A6E8-99F029426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DC0D0-6560-40CA-89E8-02FB122A1A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83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64A49ED-32F2-4149-8DC3-585B0E5CF8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A731AE8-A639-4E2D-9C4A-2FB135DAC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D241149-4D47-4EA6-8590-158CDEC92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3705-028A-40DF-A5FF-C80C36B31157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A210498-453B-44CB-AA49-2B94C417A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BC824C9-8F7D-4215-AFE5-541E8DD75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DC0D0-6560-40CA-89E8-02FB122A1A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850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6DCA8C-A38A-411E-B17B-1B134BC6FE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FB80096-F13F-4294-9AE6-9BFE2689F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1B476E-E3E6-4B31-AFA7-532A3A836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3705-028A-40DF-A5FF-C80C36B31157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43C9F5-DCAB-4BD5-95C8-D9E04445C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998AD4-5F4D-4783-9C83-07D261F74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DC0D0-6560-40CA-89E8-02FB122A1A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286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6DCA8C-A38A-411E-B17B-1B134BC6FE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FB80096-F13F-4294-9AE6-9BFE2689F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1B476E-E3E6-4B31-AFA7-532A3A836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3705-028A-40DF-A5FF-C80C36B31157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43C9F5-DCAB-4BD5-95C8-D9E04445C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998AD4-5F4D-4783-9C83-07D261F74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DC0D0-6560-40CA-89E8-02FB122A1A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883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6DCA8C-A38A-411E-B17B-1B134BC6FE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FB80096-F13F-4294-9AE6-9BFE2689F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1B476E-E3E6-4B31-AFA7-532A3A836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3705-028A-40DF-A5FF-C80C36B31157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43C9F5-DCAB-4BD5-95C8-D9E04445C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998AD4-5F4D-4783-9C83-07D261F74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DC0D0-6560-40CA-89E8-02FB122A1A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128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6DCA8C-A38A-411E-B17B-1B134BC6FE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FB80096-F13F-4294-9AE6-9BFE2689F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1B476E-E3E6-4B31-AFA7-532A3A836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3705-028A-40DF-A5FF-C80C36B31157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43C9F5-DCAB-4BD5-95C8-D9E04445C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998AD4-5F4D-4783-9C83-07D261F74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DC0D0-6560-40CA-89E8-02FB122A1A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563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6DCA8C-A38A-411E-B17B-1B134BC6FE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FB80096-F13F-4294-9AE6-9BFE2689F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1B476E-E3E6-4B31-AFA7-532A3A836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3705-028A-40DF-A5FF-C80C36B31157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43C9F5-DCAB-4BD5-95C8-D9E04445C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998AD4-5F4D-4783-9C83-07D261F74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DC0D0-6560-40CA-89E8-02FB122A1A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0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6DCA8C-A38A-411E-B17B-1B134BC6FE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FB80096-F13F-4294-9AE6-9BFE2689F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1B476E-E3E6-4B31-AFA7-532A3A836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3705-028A-40DF-A5FF-C80C36B31157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43C9F5-DCAB-4BD5-95C8-D9E04445C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998AD4-5F4D-4783-9C83-07D261F74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DC0D0-6560-40CA-89E8-02FB122A1A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82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6DCA8C-A38A-411E-B17B-1B134BC6FE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FB80096-F13F-4294-9AE6-9BFE2689F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1B476E-E3E6-4B31-AFA7-532A3A836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3705-028A-40DF-A5FF-C80C36B31157}" type="datetimeFigureOut">
              <a:rPr lang="zh-CN" altLang="en-US" smtClean="0"/>
              <a:t>2021/11/2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43C9F5-DCAB-4BD5-95C8-D9E04445C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998AD4-5F4D-4783-9C83-07D261F74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DC0D0-6560-40CA-89E8-02FB122A1A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063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C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B4D4E9D-E97F-4430-8479-29E9652C9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EA8720F-F9D2-4581-A217-850C60D0F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5DFBA3-0DD0-4C53-82A7-104FAFB54C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E6573705-028A-40DF-A5FF-C80C36B31157}" type="datetimeFigureOut">
              <a:rPr lang="zh-CN" altLang="en-US" smtClean="0"/>
              <a:pPr/>
              <a:t>2021/11/2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15CE5C-FB8D-4E33-A114-B5B7B5AF57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226B34-C0C4-472D-A3EF-07E749F6CD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ADDDC0D0-6560-40CA-89E8-02FB122A1A6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72058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2" r:id="rId3"/>
    <p:sldLayoutId id="2147483671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  <p:sldLayoutId id="2147483662" r:id="rId12"/>
    <p:sldLayoutId id="2147483661" r:id="rId13"/>
    <p:sldLayoutId id="2147483660" r:id="rId14"/>
    <p:sldLayoutId id="2147483650" r:id="rId15"/>
    <p:sldLayoutId id="2147483651" r:id="rId16"/>
    <p:sldLayoutId id="2147483652" r:id="rId17"/>
    <p:sldLayoutId id="2147483653" r:id="rId18"/>
    <p:sldLayoutId id="2147483654" r:id="rId19"/>
    <p:sldLayoutId id="2147483655" r:id="rId20"/>
    <p:sldLayoutId id="2147483670" r:id="rId21"/>
    <p:sldLayoutId id="2147483656" r:id="rId22"/>
    <p:sldLayoutId id="2147483657" r:id="rId23"/>
    <p:sldLayoutId id="2147483658" r:id="rId24"/>
    <p:sldLayoutId id="2147483659" r:id="rId2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1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6.png"/><Relationship Id="rId12" Type="http://schemas.openxmlformats.org/officeDocument/2006/relationships/image" Target="../media/image29.emf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7.png"/><Relationship Id="rId1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18F0250-687D-454C-A652-52ECC458AA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674" y="0"/>
            <a:ext cx="11684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E2F3666-5A23-40CD-8D59-9224FD244B0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674" y="2410890"/>
            <a:ext cx="1503222" cy="140455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108B71E-C37D-4995-828F-434A73CEBFE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1070" y="864973"/>
            <a:ext cx="5391952" cy="512805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77A489E1-D387-4BB8-B06C-272CB5B7B653}"/>
              </a:ext>
            </a:extLst>
          </p:cNvPr>
          <p:cNvSpPr txBox="1"/>
          <p:nvPr/>
        </p:nvSpPr>
        <p:spPr>
          <a:xfrm>
            <a:off x="2161669" y="2189837"/>
            <a:ext cx="26757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 smtClean="0">
                <a:solidFill>
                  <a:srgbClr val="29688D"/>
                </a:solidFill>
                <a:latin typeface="Mali SemiBold" panose="00000700000000000000" pitchFamily="2" charset="-34"/>
                <a:ea typeface="inpin heiti" charset="-122"/>
                <a:cs typeface="Mali SemiBold" panose="00000700000000000000" pitchFamily="2" charset="-34"/>
              </a:rPr>
              <a:t>Toán</a:t>
            </a:r>
            <a:r>
              <a:rPr lang="en-US" altLang="zh-CN" sz="5400" dirty="0" smtClean="0">
                <a:solidFill>
                  <a:srgbClr val="29688D"/>
                </a:solidFill>
                <a:latin typeface="Mali SemiBold" panose="00000700000000000000" pitchFamily="2" charset="-34"/>
                <a:ea typeface="inpin heiti" charset="-122"/>
                <a:cs typeface="Mali SemiBold" panose="00000700000000000000" pitchFamily="2" charset="-34"/>
              </a:rPr>
              <a:t> 3</a:t>
            </a:r>
            <a:endParaRPr lang="zh-CN" altLang="en-US" sz="5400" dirty="0">
              <a:solidFill>
                <a:srgbClr val="29688D"/>
              </a:solidFill>
              <a:latin typeface="Mali SemiBold" panose="00000700000000000000" pitchFamily="2" charset="-34"/>
              <a:ea typeface="inpin heiti" charset="-122"/>
              <a:cs typeface="Mali SemiBold" panose="00000700000000000000" pitchFamily="2" charset="-34"/>
            </a:endParaRPr>
          </a:p>
        </p:txBody>
      </p:sp>
      <p:sp>
        <p:nvSpPr>
          <p:cNvPr id="8" name="Text Box 2"/>
          <p:cNvSpPr txBox="1"/>
          <p:nvPr/>
        </p:nvSpPr>
        <p:spPr>
          <a:xfrm>
            <a:off x="347475" y="3113167"/>
            <a:ext cx="59439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2652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rgbClr val="F2652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2652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rgbClr val="F2652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2652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dirty="0">
                <a:solidFill>
                  <a:srgbClr val="F2652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2652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solidFill>
                  <a:srgbClr val="F2652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2652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2652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2652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solidFill>
                  <a:srgbClr val="F2652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2652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4000" b="1" dirty="0">
                <a:solidFill>
                  <a:srgbClr val="F2652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2652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b="1" dirty="0">
                <a:solidFill>
                  <a:srgbClr val="F2652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2652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F2652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ê </a:t>
            </a:r>
            <a:r>
              <a:rPr lang="en-US" sz="4000" b="1" dirty="0" err="1">
                <a:solidFill>
                  <a:srgbClr val="F2652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</a:t>
            </a:r>
            <a:endParaRPr lang="en-US" sz="4000" b="1" dirty="0">
              <a:solidFill>
                <a:srgbClr val="F26523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86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1176428E-F213-435E-B8CE-7B3963364A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732" y="1"/>
            <a:ext cx="669026" cy="898902"/>
          </a:xfrm>
          <a:prstGeom prst="rect">
            <a:avLst/>
          </a:prstGeom>
        </p:spPr>
      </p:pic>
      <p:sp>
        <p:nvSpPr>
          <p:cNvPr id="71" name="文本框 70">
            <a:extLst>
              <a:ext uri="{FF2B5EF4-FFF2-40B4-BE49-F238E27FC236}">
                <a16:creationId xmlns:a16="http://schemas.microsoft.com/office/drawing/2014/main" id="{3BBEBEC3-51F8-4053-9B36-10869115456F}"/>
              </a:ext>
            </a:extLst>
          </p:cNvPr>
          <p:cNvSpPr txBox="1"/>
          <p:nvPr/>
        </p:nvSpPr>
        <p:spPr>
          <a:xfrm>
            <a:off x="1048750" y="147355"/>
            <a:ext cx="1578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EDEAD7"/>
                </a:solidFill>
                <a:latin typeface="inpin heiti" charset="-122"/>
                <a:ea typeface="inpin heiti" charset="-122"/>
              </a:rPr>
              <a:t>CHAPTER 01</a:t>
            </a:r>
            <a:endParaRPr lang="zh-CN" altLang="en-US" dirty="0">
              <a:solidFill>
                <a:srgbClr val="EDEAD7"/>
              </a:solidFill>
              <a:latin typeface="inpin heiti" charset="-122"/>
              <a:ea typeface="inpin heiti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6ADA99C-A159-4D0F-882D-C36B9D73DD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737"/>
            <a:ext cx="11800319" cy="655120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085E029-F1AC-4B86-AE0F-B4A43354E72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5523" y="2635109"/>
            <a:ext cx="3926092" cy="4040836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FDD04C64-A409-4502-BAD3-04B149FBC730}"/>
              </a:ext>
            </a:extLst>
          </p:cNvPr>
          <p:cNvSpPr txBox="1"/>
          <p:nvPr/>
        </p:nvSpPr>
        <p:spPr>
          <a:xfrm>
            <a:off x="8329453" y="1677380"/>
            <a:ext cx="55611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>
                <a:solidFill>
                  <a:schemeClr val="bg1"/>
                </a:solidFill>
                <a:latin typeface="inpin heiti" charset="-122"/>
                <a:ea typeface="inpin heiti" charset="-122"/>
              </a:rPr>
              <a:t>HALLOWEEN</a:t>
            </a:r>
            <a:endParaRPr lang="zh-CN" altLang="en-US" sz="6600" dirty="0">
              <a:solidFill>
                <a:schemeClr val="bg1"/>
              </a:solidFill>
              <a:latin typeface="inpin heiti" charset="-122"/>
              <a:ea typeface="inpin heiti" charset="-122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6"/>
          <a:srcRect l="-313" t="18067" r="313" b="22634"/>
          <a:stretch/>
        </p:blipFill>
        <p:spPr>
          <a:xfrm>
            <a:off x="1545892" y="886407"/>
            <a:ext cx="2976245" cy="181947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/>
          <p:cNvPicPr/>
          <p:nvPr/>
        </p:nvPicPr>
        <p:blipFill rotWithShape="1">
          <a:blip r:embed="rId7"/>
          <a:srcRect l="7913" t="8337" r="9513" b="10469"/>
          <a:stretch/>
        </p:blipFill>
        <p:spPr>
          <a:xfrm>
            <a:off x="5505060" y="587829"/>
            <a:ext cx="2864499" cy="24912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9"/>
          <p:cNvPicPr/>
          <p:nvPr/>
        </p:nvPicPr>
        <p:blipFill rotWithShape="1">
          <a:blip r:embed="rId8"/>
          <a:srcRect l="8545" t="-1" r="9509" b="1530"/>
          <a:stretch/>
        </p:blipFill>
        <p:spPr>
          <a:xfrm rot="10800000" flipH="1" flipV="1">
            <a:off x="1800808" y="3247961"/>
            <a:ext cx="2444621" cy="3003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12"/>
          <p:cNvPicPr/>
          <p:nvPr/>
        </p:nvPicPr>
        <p:blipFill rotWithShape="1">
          <a:blip r:embed="rId9"/>
          <a:srcRect l="6615" t="6626" r="6147" b="4836"/>
          <a:stretch/>
        </p:blipFill>
        <p:spPr>
          <a:xfrm>
            <a:off x="5257799" y="3776176"/>
            <a:ext cx="3359020" cy="2369976"/>
          </a:xfrm>
          <a:prstGeom prst="rect">
            <a:avLst/>
          </a:prstGeom>
          <a:noFill/>
          <a:ln w="9525"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18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63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538072"/>
              </p:ext>
            </p:extLst>
          </p:nvPr>
        </p:nvGraphicFramePr>
        <p:xfrm>
          <a:off x="1332119" y="1595966"/>
          <a:ext cx="39624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Bitmap Image" r:id="rId4" imgW="2285714" imgH="2285714" progId="Paint.Picture">
                  <p:embed/>
                </p:oleObj>
              </mc:Choice>
              <mc:Fallback>
                <p:oleObj name="Bitmap Image" r:id="rId4" imgW="2285714" imgH="2285714" progId="Paint.Picture">
                  <p:embed/>
                  <p:pic>
                    <p:nvPicPr>
                      <p:cNvPr id="15463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2119" y="1595966"/>
                        <a:ext cx="3962400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63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7063883"/>
              </p:ext>
            </p:extLst>
          </p:nvPr>
        </p:nvGraphicFramePr>
        <p:xfrm>
          <a:off x="8291719" y="1748366"/>
          <a:ext cx="24892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Bitmap Image" r:id="rId6" imgW="1457143" imgH="2381582" progId="Paint.Picture">
                  <p:embed/>
                </p:oleObj>
              </mc:Choice>
              <mc:Fallback>
                <p:oleObj name="Bitmap Image" r:id="rId6" imgW="1457143" imgH="2381582" progId="Paint.Picture">
                  <p:embed/>
                  <p:pic>
                    <p:nvPicPr>
                      <p:cNvPr id="15463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1719" y="1748366"/>
                        <a:ext cx="24892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63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1998712"/>
              </p:ext>
            </p:extLst>
          </p:nvPr>
        </p:nvGraphicFramePr>
        <p:xfrm>
          <a:off x="6107319" y="1748367"/>
          <a:ext cx="1828800" cy="1335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Bitmap Image" r:id="rId8" imgW="1066667" imgH="1038370" progId="Paint.Picture">
                  <p:embed/>
                </p:oleObj>
              </mc:Choice>
              <mc:Fallback>
                <p:oleObj name="Bitmap Image" r:id="rId8" imgW="1066667" imgH="1038370" progId="Paint.Picture">
                  <p:embed/>
                  <p:pic>
                    <p:nvPicPr>
                      <p:cNvPr id="15463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7319" y="1748367"/>
                        <a:ext cx="1828800" cy="13356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63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626448"/>
              </p:ext>
            </p:extLst>
          </p:nvPr>
        </p:nvGraphicFramePr>
        <p:xfrm>
          <a:off x="6024770" y="3384550"/>
          <a:ext cx="1911349" cy="1335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Bitmap Image" r:id="rId10" imgW="1066667" imgH="1085714" progId="Paint.Picture">
                  <p:embed/>
                </p:oleObj>
              </mc:Choice>
              <mc:Fallback>
                <p:oleObj name="Bitmap Image" r:id="rId10" imgW="1066667" imgH="1085714" progId="Paint.Picture">
                  <p:embed/>
                  <p:pic>
                    <p:nvPicPr>
                      <p:cNvPr id="15463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4770" y="3384550"/>
                        <a:ext cx="1911349" cy="13356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Text Box 17"/>
          <p:cNvSpPr txBox="1">
            <a:spLocks noChangeArrowheads="1"/>
          </p:cNvSpPr>
          <p:nvPr/>
        </p:nvSpPr>
        <p:spPr bwMode="auto">
          <a:xfrm>
            <a:off x="1625600" y="141982"/>
            <a:ext cx="79901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 Hai </a:t>
            </a:r>
            <a:r>
              <a:rPr lang="en-US" alt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alt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bìa</a:t>
            </a:r>
            <a:r>
              <a:rPr lang="en-US" alt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alt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alt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US" alt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alt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alt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alt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alt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alt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alt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alt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          </a:t>
            </a:r>
          </a:p>
        </p:txBody>
      </p:sp>
      <p:sp>
        <p:nvSpPr>
          <p:cNvPr id="154642" name="Text Box 18"/>
          <p:cNvSpPr txBox="1">
            <a:spLocks noChangeArrowheads="1"/>
          </p:cNvSpPr>
          <p:nvPr/>
        </p:nvSpPr>
        <p:spPr bwMode="auto">
          <a:xfrm>
            <a:off x="1332119" y="5063922"/>
            <a:ext cx="701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alt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alt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US" alt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alt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alt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alt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4.          </a:t>
            </a:r>
          </a:p>
        </p:txBody>
      </p:sp>
      <p:sp>
        <p:nvSpPr>
          <p:cNvPr id="154643" name="Text Box 19"/>
          <p:cNvSpPr txBox="1">
            <a:spLocks noChangeArrowheads="1"/>
          </p:cNvSpPr>
          <p:nvPr/>
        </p:nvSpPr>
        <p:spPr bwMode="auto">
          <a:xfrm>
            <a:off x="1332119" y="5593088"/>
            <a:ext cx="711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alt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alt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US" alt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alt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alt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alt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3.          </a:t>
            </a:r>
          </a:p>
        </p:txBody>
      </p:sp>
      <p:pic>
        <p:nvPicPr>
          <p:cNvPr id="10" name="图片 1">
            <a:extLst>
              <a:ext uri="{FF2B5EF4-FFF2-40B4-BE49-F238E27FC236}">
                <a16:creationId xmlns:a16="http://schemas.microsoft.com/office/drawing/2014/main" id="{7FFAB7B1-D811-4F01-8CD7-F1D71E1B7D6F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282335" y="3892357"/>
            <a:ext cx="2739506" cy="3492885"/>
          </a:xfrm>
          <a:prstGeom prst="rect">
            <a:avLst/>
          </a:prstGeom>
        </p:spPr>
      </p:pic>
      <p:pic>
        <p:nvPicPr>
          <p:cNvPr id="11" name="图片 16">
            <a:extLst>
              <a:ext uri="{FF2B5EF4-FFF2-40B4-BE49-F238E27FC236}">
                <a16:creationId xmlns:a16="http://schemas.microsoft.com/office/drawing/2014/main" id="{1176428E-F213-435E-B8CE-7B3963364AB8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282335" y="0"/>
            <a:ext cx="498584" cy="898902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id="{38D0D0A8-B965-4E93-A4BF-7C3D0FA085A9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024084" y="581720"/>
            <a:ext cx="435632" cy="72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60"/>
                            </p:stCondLst>
                            <p:childTnLst>
                              <p:par>
                                <p:cTn id="1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560"/>
                            </p:stCondLst>
                            <p:childTnLst>
                              <p:par>
                                <p:cTn id="1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54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81481E-6 L 0.2293 0.0064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58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4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4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4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7.40741E-7 L 0.22929 0.0076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546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58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3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  <p:bldP spid="154642" grpId="0"/>
      <p:bldP spid="1546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18F0250-687D-454C-A652-52ECC458AA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684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E2F3666-5A23-40CD-8D59-9224FD244B0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674" y="2410890"/>
            <a:ext cx="1503222" cy="140455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108B71E-C37D-4995-828F-434A73CEBFE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1070" y="864973"/>
            <a:ext cx="5391952" cy="512805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77A489E1-D387-4BB8-B06C-272CB5B7B653}"/>
              </a:ext>
            </a:extLst>
          </p:cNvPr>
          <p:cNvSpPr txBox="1"/>
          <p:nvPr/>
        </p:nvSpPr>
        <p:spPr>
          <a:xfrm>
            <a:off x="189674" y="3533445"/>
            <a:ext cx="59971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smtClean="0">
                <a:solidFill>
                  <a:srgbClr val="29688D"/>
                </a:solidFill>
                <a:latin typeface="Mali SemiBold" panose="00000700000000000000" pitchFamily="2" charset="-34"/>
                <a:ea typeface="inpin heiti" charset="-122"/>
                <a:cs typeface="Mali SemiBold" panose="00000700000000000000" pitchFamily="2" charset="-34"/>
              </a:rPr>
              <a:t>CHÀO TẠM BIỆT!</a:t>
            </a:r>
            <a:endParaRPr lang="zh-CN" altLang="en-US" sz="5400" dirty="0">
              <a:solidFill>
                <a:srgbClr val="29688D"/>
              </a:solidFill>
              <a:latin typeface="Mali SemiBold" panose="00000700000000000000" pitchFamily="2" charset="-34"/>
              <a:ea typeface="inpin heiti" charset="-122"/>
              <a:cs typeface="Mali SemiBold" panose="000007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1335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18F0250-687D-454C-A652-52ECC458AA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66379" y="0"/>
            <a:ext cx="11684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B387DDB-DCC1-44C2-8DC1-C1EA49ABDC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5150" y="0"/>
            <a:ext cx="654685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5150259-B47E-4827-8486-1605CEC0669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33" y="502870"/>
            <a:ext cx="5040914" cy="60483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49610CA-8CFF-47F6-A9AB-5F117ED39ED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7792" y="3300325"/>
            <a:ext cx="534444" cy="45346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645D0267-48C2-443B-910C-0CF6198A435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7792" y="2138423"/>
            <a:ext cx="572233" cy="44806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1FD0A1CA-EA25-4FA8-BB53-D1528324FCA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8804" y="4188731"/>
            <a:ext cx="388687" cy="421078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FF7C61B0-3ED4-441E-8420-5454D2F08788}"/>
              </a:ext>
            </a:extLst>
          </p:cNvPr>
          <p:cNvSpPr txBox="1"/>
          <p:nvPr/>
        </p:nvSpPr>
        <p:spPr>
          <a:xfrm>
            <a:off x="788852" y="2895477"/>
            <a:ext cx="4563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 b="1" dirty="0" smtClean="0">
                <a:solidFill>
                  <a:srgbClr val="F26523"/>
                </a:solidFill>
                <a:latin typeface="Mali SemiBold" panose="00000700000000000000" pitchFamily="2" charset="-34"/>
                <a:ea typeface="inpin heiti" charset="-122"/>
                <a:cs typeface="Mali SemiBold" panose="00000700000000000000" pitchFamily="2" charset="-34"/>
              </a:rPr>
              <a:t>MỤC</a:t>
            </a:r>
            <a:r>
              <a:rPr lang="en-US" altLang="zh-CN" sz="5400" b="1" dirty="0" smtClean="0">
                <a:solidFill>
                  <a:srgbClr val="F26523"/>
                </a:solidFill>
                <a:latin typeface="Mali SemiBold" panose="00000700000000000000" pitchFamily="2" charset="-34"/>
                <a:ea typeface="inpin heiti" charset="-122"/>
                <a:cs typeface="Mali SemiBold" panose="00000700000000000000" pitchFamily="2" charset="-34"/>
              </a:rPr>
              <a:t> </a:t>
            </a:r>
            <a:r>
              <a:rPr lang="vi-VN" altLang="zh-CN" sz="5400" b="1" dirty="0" smtClean="0">
                <a:solidFill>
                  <a:srgbClr val="F26523"/>
                </a:solidFill>
                <a:latin typeface="Mali SemiBold" panose="00000700000000000000" pitchFamily="2" charset="-34"/>
                <a:ea typeface="inpin heiti" charset="-122"/>
                <a:cs typeface="Mali SemiBold" panose="00000700000000000000" pitchFamily="2" charset="-34"/>
              </a:rPr>
              <a:t>TIÊU</a:t>
            </a:r>
            <a:endParaRPr lang="zh-CN" altLang="en-US" sz="5400" b="1" dirty="0">
              <a:solidFill>
                <a:srgbClr val="F26523"/>
              </a:solidFill>
              <a:latin typeface="Mali SemiBold" panose="00000700000000000000" pitchFamily="2" charset="-34"/>
              <a:ea typeface="inpin heiti" charset="-122"/>
              <a:cs typeface="Mali SemiBold" panose="00000700000000000000" pitchFamily="2" charset="-34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257BEF71-59EB-4CCD-8B41-37CFE5D2CE8E}"/>
              </a:ext>
            </a:extLst>
          </p:cNvPr>
          <p:cNvSpPr txBox="1"/>
          <p:nvPr/>
        </p:nvSpPr>
        <p:spPr>
          <a:xfrm>
            <a:off x="6952757" y="2070071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inpin heiti" charset="-122"/>
                <a:ea typeface="inpin heiti" charset="-122"/>
              </a:rPr>
              <a:t>01</a:t>
            </a:r>
            <a:endParaRPr lang="zh-CN" altLang="en-US" sz="3200" dirty="0">
              <a:latin typeface="inpin heiti" charset="-122"/>
              <a:ea typeface="inpin heiti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B48784D0-81F2-41EB-81DA-81C7B29C976F}"/>
              </a:ext>
            </a:extLst>
          </p:cNvPr>
          <p:cNvSpPr txBox="1"/>
          <p:nvPr/>
        </p:nvSpPr>
        <p:spPr>
          <a:xfrm>
            <a:off x="6952757" y="3200017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inpin heiti" charset="-122"/>
                <a:ea typeface="inpin heiti" charset="-122"/>
              </a:rPr>
              <a:t>02</a:t>
            </a:r>
            <a:endParaRPr lang="zh-CN" altLang="en-US" sz="3200" dirty="0">
              <a:latin typeface="inpin heiti" charset="-122"/>
              <a:ea typeface="inpin heiti" charset="-122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B7682F48-51D2-4E65-BB82-0F431019E22B}"/>
              </a:ext>
            </a:extLst>
          </p:cNvPr>
          <p:cNvSpPr txBox="1"/>
          <p:nvPr/>
        </p:nvSpPr>
        <p:spPr>
          <a:xfrm>
            <a:off x="6959722" y="4106883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inpin heiti" charset="-122"/>
                <a:ea typeface="inpin heiti" charset="-122"/>
              </a:rPr>
              <a:t>03</a:t>
            </a:r>
            <a:endParaRPr lang="zh-CN" altLang="en-US" sz="3200" dirty="0">
              <a:latin typeface="inpin heiti" charset="-122"/>
              <a:ea typeface="inpin heiti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82236" y="1839238"/>
            <a:ext cx="37109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000" dirty="0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2000" dirty="0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2000" dirty="0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ê </a:t>
            </a:r>
            <a:r>
              <a:rPr lang="en-US" sz="2000" dirty="0" err="1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US" sz="2000" dirty="0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000" dirty="0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kiểm</a:t>
            </a:r>
            <a:r>
              <a:rPr lang="en-US" sz="2000" dirty="0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</a:t>
            </a:r>
            <a:r>
              <a:rPr lang="en-US" sz="2000" dirty="0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000" dirty="0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000" dirty="0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000" dirty="0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000" dirty="0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000" dirty="0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000" dirty="0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000" dirty="0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dirty="0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000" dirty="0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000" dirty="0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000" dirty="0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000" dirty="0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000" dirty="0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2000" dirty="0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000" dirty="0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2000" dirty="0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giản</a:t>
            </a:r>
            <a:r>
              <a:rPr lang="en-US" sz="2000" dirty="0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en-US" sz="2000" dirty="0">
              <a:solidFill>
                <a:srgbClr val="7D585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95801" y="3303920"/>
            <a:ext cx="3539430" cy="4161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000" dirty="0" err="1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kẻ</a:t>
            </a:r>
            <a:r>
              <a:rPr lang="en-US" sz="2000" dirty="0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en-US" sz="2000" dirty="0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giản</a:t>
            </a:r>
            <a:endParaRPr lang="en-US" sz="2000" dirty="0">
              <a:solidFill>
                <a:srgbClr val="7D585E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20025" y="4219711"/>
            <a:ext cx="3173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2000" dirty="0" smtClean="0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2000" dirty="0" smtClean="0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2000" dirty="0" smtClean="0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000" dirty="0" smtClean="0">
                <a:solidFill>
                  <a:srgbClr val="7D585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000" dirty="0">
              <a:solidFill>
                <a:srgbClr val="7D585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10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2" grpId="0"/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图片 74">
            <a:extLst>
              <a:ext uri="{FF2B5EF4-FFF2-40B4-BE49-F238E27FC236}">
                <a16:creationId xmlns:a16="http://schemas.microsoft.com/office/drawing/2014/main" id="{9505C0E0-218F-4F25-86EE-C49D3A2C4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684000" cy="68580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C759BF62-14A0-4553-AF3E-CA2D7C1E61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430" y="1651809"/>
            <a:ext cx="4191041" cy="3519213"/>
          </a:xfrm>
          <a:prstGeom prst="rect">
            <a:avLst/>
          </a:prstGeom>
        </p:spPr>
      </p:pic>
      <p:sp>
        <p:nvSpPr>
          <p:cNvPr id="71" name="文本框 70">
            <a:extLst>
              <a:ext uri="{FF2B5EF4-FFF2-40B4-BE49-F238E27FC236}">
                <a16:creationId xmlns:a16="http://schemas.microsoft.com/office/drawing/2014/main" id="{2001B0CC-DB3E-4724-8BD4-FC750D224CC5}"/>
              </a:ext>
            </a:extLst>
          </p:cNvPr>
          <p:cNvSpPr txBox="1"/>
          <p:nvPr/>
        </p:nvSpPr>
        <p:spPr>
          <a:xfrm>
            <a:off x="6096000" y="2734073"/>
            <a:ext cx="41216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5400" dirty="0" smtClean="0">
                <a:solidFill>
                  <a:srgbClr val="29688D"/>
                </a:solidFill>
                <a:latin typeface="inpin heiti" charset="-122"/>
                <a:ea typeface="inpin heiti" charset="-122"/>
              </a:rPr>
              <a:t>1.</a:t>
            </a:r>
            <a:r>
              <a:rPr lang="en-US" altLang="zh-CN" sz="5400" dirty="0" err="1" smtClean="0">
                <a:solidFill>
                  <a:srgbClr val="29688D"/>
                </a:solidFill>
                <a:latin typeface="inpin heiti" charset="-122"/>
                <a:ea typeface="inpin heiti" charset="-122"/>
              </a:rPr>
              <a:t>Khởi</a:t>
            </a:r>
            <a:r>
              <a:rPr lang="en-US" altLang="zh-CN" sz="5400" dirty="0" smtClean="0">
                <a:solidFill>
                  <a:srgbClr val="29688D"/>
                </a:solidFill>
                <a:latin typeface="inpin heiti" charset="-122"/>
                <a:ea typeface="inpin heiti" charset="-122"/>
              </a:rPr>
              <a:t> </a:t>
            </a:r>
            <a:r>
              <a:rPr lang="en-US" altLang="zh-CN" sz="5400" dirty="0" err="1" smtClean="0">
                <a:solidFill>
                  <a:srgbClr val="29688D"/>
                </a:solidFill>
                <a:latin typeface="inpin heiti" charset="-122"/>
                <a:ea typeface="inpin heiti" charset="-122"/>
              </a:rPr>
              <a:t>động</a:t>
            </a:r>
            <a:endParaRPr lang="zh-CN" altLang="en-US" sz="5400" dirty="0">
              <a:solidFill>
                <a:srgbClr val="29688D"/>
              </a:solidFill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511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F973B1DC-2CF1-4FF5-8109-90FA02B83E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1669" y="0"/>
            <a:ext cx="11629407" cy="68580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727206D-D6F5-4316-8F63-17616AAFDB1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037294" y="1435489"/>
            <a:ext cx="6317525" cy="336414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176428E-F213-435E-B8CE-7B3963364AB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732" y="1"/>
            <a:ext cx="669026" cy="898902"/>
          </a:xfrm>
          <a:prstGeom prst="rect">
            <a:avLst/>
          </a:prstGeom>
        </p:spPr>
      </p:pic>
      <p:sp>
        <p:nvSpPr>
          <p:cNvPr id="71" name="文本框 70">
            <a:extLst>
              <a:ext uri="{FF2B5EF4-FFF2-40B4-BE49-F238E27FC236}">
                <a16:creationId xmlns:a16="http://schemas.microsoft.com/office/drawing/2014/main" id="{3BBEBEC3-51F8-4053-9B36-10869115456F}"/>
              </a:ext>
            </a:extLst>
          </p:cNvPr>
          <p:cNvSpPr txBox="1"/>
          <p:nvPr/>
        </p:nvSpPr>
        <p:spPr>
          <a:xfrm>
            <a:off x="2637733" y="1568715"/>
            <a:ext cx="1579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 smtClean="0">
                <a:latin typeface="inpin heiti" charset="-122"/>
                <a:ea typeface="inpin heiti" charset="-122"/>
              </a:rPr>
              <a:t>Câu</a:t>
            </a:r>
            <a:r>
              <a:rPr lang="en-US" altLang="zh-CN" sz="2400" dirty="0" smtClean="0">
                <a:latin typeface="inpin heiti" charset="-122"/>
                <a:ea typeface="inpin heiti" charset="-122"/>
              </a:rPr>
              <a:t> </a:t>
            </a:r>
            <a:r>
              <a:rPr lang="en-US" altLang="zh-CN" sz="2400" dirty="0" err="1" smtClean="0">
                <a:latin typeface="inpin heiti" charset="-122"/>
                <a:ea typeface="inpin heiti" charset="-122"/>
              </a:rPr>
              <a:t>hỏi</a:t>
            </a:r>
            <a:r>
              <a:rPr lang="en-US" altLang="zh-CN" sz="2400" dirty="0" smtClean="0">
                <a:latin typeface="inpin heiti" charset="-122"/>
                <a:ea typeface="inpin heiti" charset="-122"/>
              </a:rPr>
              <a:t> 1</a:t>
            </a:r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0CDD03B-2553-427B-B05F-1DBA2B165F9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63" y="1440760"/>
            <a:ext cx="2992209" cy="501421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86230" y="179954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 Box 1"/>
          <p:cNvSpPr txBox="1"/>
          <p:nvPr/>
        </p:nvSpPr>
        <p:spPr>
          <a:xfrm>
            <a:off x="3842385" y="3805050"/>
            <a:ext cx="72593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 Ê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B.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C.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Compa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            </a:t>
            </a:r>
          </a:p>
        </p:txBody>
      </p:sp>
      <p:sp>
        <p:nvSpPr>
          <p:cNvPr id="9" name="Oval 8"/>
          <p:cNvSpPr/>
          <p:nvPr/>
        </p:nvSpPr>
        <p:spPr>
          <a:xfrm>
            <a:off x="3855085" y="3897760"/>
            <a:ext cx="457835" cy="368300"/>
          </a:xfrm>
          <a:prstGeom prst="ellipse">
            <a:avLst/>
          </a:prstGeom>
          <a:noFill/>
          <a:ln w="2222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2" grpId="0"/>
      <p:bldP spid="8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F973B1DC-2CF1-4FF5-8109-90FA02B83E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62592" y="179705"/>
            <a:ext cx="11629407" cy="653817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BA47030-1F03-411F-81C8-AC420935FA7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6490" y="1078608"/>
            <a:ext cx="5897001" cy="320725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7B7CE20-6DC8-4632-B13C-F4440B4CD15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3677" y="1153558"/>
            <a:ext cx="3607381" cy="570444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176428E-F213-435E-B8CE-7B3963364AB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732" y="1"/>
            <a:ext cx="669026" cy="898902"/>
          </a:xfrm>
          <a:prstGeom prst="rect">
            <a:avLst/>
          </a:prstGeom>
        </p:spPr>
      </p:pic>
      <p:sp>
        <p:nvSpPr>
          <p:cNvPr id="71" name="文本框 70">
            <a:extLst>
              <a:ext uri="{FF2B5EF4-FFF2-40B4-BE49-F238E27FC236}">
                <a16:creationId xmlns:a16="http://schemas.microsoft.com/office/drawing/2014/main" id="{3BBEBEC3-51F8-4053-9B36-10869115456F}"/>
              </a:ext>
            </a:extLst>
          </p:cNvPr>
          <p:cNvSpPr txBox="1"/>
          <p:nvPr/>
        </p:nvSpPr>
        <p:spPr>
          <a:xfrm>
            <a:off x="8598089" y="523700"/>
            <a:ext cx="1579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 smtClean="0">
                <a:latin typeface="inpin heiti" charset="-122"/>
                <a:ea typeface="inpin heiti" charset="-122"/>
              </a:rPr>
              <a:t>Câu</a:t>
            </a:r>
            <a:r>
              <a:rPr lang="en-US" altLang="zh-CN" sz="2400" dirty="0" smtClean="0">
                <a:latin typeface="inpin heiti" charset="-122"/>
                <a:ea typeface="inpin heiti" charset="-122"/>
              </a:rPr>
              <a:t> </a:t>
            </a:r>
            <a:r>
              <a:rPr lang="en-US" altLang="zh-CN" sz="2400" dirty="0" err="1" smtClean="0">
                <a:latin typeface="inpin heiti" charset="-122"/>
                <a:ea typeface="inpin heiti" charset="-122"/>
              </a:rPr>
              <a:t>hỏi</a:t>
            </a:r>
            <a:r>
              <a:rPr lang="en-US" altLang="zh-CN" sz="2400" dirty="0" smtClean="0">
                <a:latin typeface="inpin heiti" charset="-122"/>
                <a:ea typeface="inpin heiti" charset="-122"/>
              </a:rPr>
              <a:t> 2</a:t>
            </a:r>
            <a:endParaRPr lang="zh-CN" altLang="en-US" sz="2400" dirty="0">
              <a:latin typeface="inpin heiti" charset="-122"/>
              <a:ea typeface="inpin heiti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46706" y="1371991"/>
            <a:ext cx="3756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86758" y="3106757"/>
            <a:ext cx="9020175" cy="1649301"/>
            <a:chOff x="-1234" y="4263"/>
            <a:chExt cx="14205" cy="1246"/>
          </a:xfrm>
        </p:grpSpPr>
        <p:sp>
          <p:nvSpPr>
            <p:cNvPr id="9" name="Text Box 1"/>
            <p:cNvSpPr txBox="1"/>
            <p:nvPr/>
          </p:nvSpPr>
          <p:spPr>
            <a:xfrm>
              <a:off x="-1234" y="4561"/>
              <a:ext cx="14205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A.                                  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B.                                C.          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-242" y="4645"/>
              <a:ext cx="2018" cy="642"/>
              <a:chOff x="-242" y="4645"/>
              <a:chExt cx="2018" cy="642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-242" y="4645"/>
                <a:ext cx="698" cy="64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456" y="5287"/>
                <a:ext cx="13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5219" y="4263"/>
              <a:ext cx="1676" cy="999"/>
              <a:chOff x="-177" y="5877"/>
              <a:chExt cx="1676" cy="786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 flipH="1">
                <a:off x="-177" y="5877"/>
                <a:ext cx="649" cy="7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-177" y="6659"/>
                <a:ext cx="1676" cy="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10074" y="4395"/>
              <a:ext cx="1200" cy="1114"/>
              <a:chOff x="10074" y="4395"/>
              <a:chExt cx="1200" cy="1114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10074" y="4395"/>
                <a:ext cx="0" cy="110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0074" y="5509"/>
                <a:ext cx="12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Oval 19"/>
          <p:cNvSpPr/>
          <p:nvPr/>
        </p:nvSpPr>
        <p:spPr>
          <a:xfrm>
            <a:off x="7523686" y="3554021"/>
            <a:ext cx="533400" cy="533400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98023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图片 74">
            <a:extLst>
              <a:ext uri="{FF2B5EF4-FFF2-40B4-BE49-F238E27FC236}">
                <a16:creationId xmlns:a16="http://schemas.microsoft.com/office/drawing/2014/main" id="{9505C0E0-218F-4F25-86EE-C49D3A2C4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684000" cy="6858000"/>
          </a:xfrm>
          <a:prstGeom prst="rect">
            <a:avLst/>
          </a:prstGeom>
        </p:spPr>
      </p:pic>
      <p:sp>
        <p:nvSpPr>
          <p:cNvPr id="71" name="文本框 70">
            <a:extLst>
              <a:ext uri="{FF2B5EF4-FFF2-40B4-BE49-F238E27FC236}">
                <a16:creationId xmlns:a16="http://schemas.microsoft.com/office/drawing/2014/main" id="{2001B0CC-DB3E-4724-8BD4-FC750D224CC5}"/>
              </a:ext>
            </a:extLst>
          </p:cNvPr>
          <p:cNvSpPr txBox="1"/>
          <p:nvPr/>
        </p:nvSpPr>
        <p:spPr>
          <a:xfrm>
            <a:off x="3568648" y="2296328"/>
            <a:ext cx="7569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5400" dirty="0">
                <a:solidFill>
                  <a:srgbClr val="29688D"/>
                </a:solidFill>
                <a:latin typeface="inpin heiti" charset="-122"/>
                <a:ea typeface="inpin heiti" charset="-122"/>
              </a:rPr>
              <a:t>2.</a:t>
            </a:r>
            <a:endParaRPr lang="zh-CN" altLang="en-US" sz="5400" dirty="0">
              <a:solidFill>
                <a:srgbClr val="29688D"/>
              </a:solidFill>
              <a:latin typeface="inpin heiti" charset="-122"/>
              <a:ea typeface="inpin heiti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3D6B4ED-33E6-4208-84D8-DA88D0F31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3271" y="2893974"/>
            <a:ext cx="3985231" cy="3528573"/>
          </a:xfrm>
          <a:prstGeom prst="rect">
            <a:avLst/>
          </a:prstGeom>
        </p:spPr>
      </p:pic>
      <p:sp>
        <p:nvSpPr>
          <p:cNvPr id="6" name="Rectangles 9218"/>
          <p:cNvSpPr/>
          <p:nvPr/>
        </p:nvSpPr>
        <p:spPr>
          <a:xfrm>
            <a:off x="4325586" y="2472022"/>
            <a:ext cx="6010592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 HÀNH NHẬN BIẾT VÀ VẼ GÓC VUÔNG BẰNG Ê KE</a:t>
            </a:r>
          </a:p>
        </p:txBody>
      </p:sp>
    </p:spTree>
    <p:extLst>
      <p:ext uri="{BB962C8B-B14F-4D97-AF65-F5344CB8AC3E}">
        <p14:creationId xmlns:p14="http://schemas.microsoft.com/office/powerpoint/2010/main" val="44132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图片 105">
            <a:extLst>
              <a:ext uri="{FF2B5EF4-FFF2-40B4-BE49-F238E27FC236}">
                <a16:creationId xmlns:a16="http://schemas.microsoft.com/office/drawing/2014/main" id="{CED57BBE-D27B-481F-844D-142A7846EA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104" y="1143741"/>
            <a:ext cx="933186" cy="87193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176428E-F213-435E-B8CE-7B3963364AB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732" y="1"/>
            <a:ext cx="669026" cy="898902"/>
          </a:xfrm>
          <a:prstGeom prst="rect">
            <a:avLst/>
          </a:prstGeom>
        </p:spPr>
      </p:pic>
      <p:sp>
        <p:nvSpPr>
          <p:cNvPr id="72" name="Freeform 13">
            <a:extLst>
              <a:ext uri="{FF2B5EF4-FFF2-40B4-BE49-F238E27FC236}">
                <a16:creationId xmlns:a16="http://schemas.microsoft.com/office/drawing/2014/main" id="{B38CFF7C-100B-427A-B610-C848530998B1}"/>
              </a:ext>
            </a:extLst>
          </p:cNvPr>
          <p:cNvSpPr>
            <a:spLocks noEditPoints="1"/>
          </p:cNvSpPr>
          <p:nvPr/>
        </p:nvSpPr>
        <p:spPr bwMode="auto">
          <a:xfrm>
            <a:off x="-199572" y="5917485"/>
            <a:ext cx="13105175" cy="2563795"/>
          </a:xfrm>
          <a:custGeom>
            <a:avLst/>
            <a:gdLst>
              <a:gd name="T0" fmla="*/ 1196 w 1295"/>
              <a:gd name="T1" fmla="*/ 122 h 335"/>
              <a:gd name="T2" fmla="*/ 1168 w 1295"/>
              <a:gd name="T3" fmla="*/ 105 h 335"/>
              <a:gd name="T4" fmla="*/ 1146 w 1295"/>
              <a:gd name="T5" fmla="*/ 98 h 335"/>
              <a:gd name="T6" fmla="*/ 1129 w 1295"/>
              <a:gd name="T7" fmla="*/ 77 h 335"/>
              <a:gd name="T8" fmla="*/ 1106 w 1295"/>
              <a:gd name="T9" fmla="*/ 78 h 335"/>
              <a:gd name="T10" fmla="*/ 1072 w 1295"/>
              <a:gd name="T11" fmla="*/ 94 h 335"/>
              <a:gd name="T12" fmla="*/ 1038 w 1295"/>
              <a:gd name="T13" fmla="*/ 38 h 335"/>
              <a:gd name="T14" fmla="*/ 1014 w 1295"/>
              <a:gd name="T15" fmla="*/ 67 h 335"/>
              <a:gd name="T16" fmla="*/ 996 w 1295"/>
              <a:gd name="T17" fmla="*/ 66 h 335"/>
              <a:gd name="T18" fmla="*/ 979 w 1295"/>
              <a:gd name="T19" fmla="*/ 67 h 335"/>
              <a:gd name="T20" fmla="*/ 961 w 1295"/>
              <a:gd name="T21" fmla="*/ 65 h 335"/>
              <a:gd name="T22" fmla="*/ 940 w 1295"/>
              <a:gd name="T23" fmla="*/ 51 h 335"/>
              <a:gd name="T24" fmla="*/ 902 w 1295"/>
              <a:gd name="T25" fmla="*/ 65 h 335"/>
              <a:gd name="T26" fmla="*/ 877 w 1295"/>
              <a:gd name="T27" fmla="*/ 60 h 335"/>
              <a:gd name="T28" fmla="*/ 864 w 1295"/>
              <a:gd name="T29" fmla="*/ 42 h 335"/>
              <a:gd name="T30" fmla="*/ 843 w 1295"/>
              <a:gd name="T31" fmla="*/ 42 h 335"/>
              <a:gd name="T32" fmla="*/ 806 w 1295"/>
              <a:gd name="T33" fmla="*/ 19 h 335"/>
              <a:gd name="T34" fmla="*/ 781 w 1295"/>
              <a:gd name="T35" fmla="*/ 22 h 335"/>
              <a:gd name="T36" fmla="*/ 767 w 1295"/>
              <a:gd name="T37" fmla="*/ 42 h 335"/>
              <a:gd name="T38" fmla="*/ 744 w 1295"/>
              <a:gd name="T39" fmla="*/ 66 h 335"/>
              <a:gd name="T40" fmla="*/ 711 w 1295"/>
              <a:gd name="T41" fmla="*/ 47 h 335"/>
              <a:gd name="T42" fmla="*/ 683 w 1295"/>
              <a:gd name="T43" fmla="*/ 34 h 335"/>
              <a:gd name="T44" fmla="*/ 647 w 1295"/>
              <a:gd name="T45" fmla="*/ 27 h 335"/>
              <a:gd name="T46" fmla="*/ 629 w 1295"/>
              <a:gd name="T47" fmla="*/ 50 h 335"/>
              <a:gd name="T48" fmla="*/ 606 w 1295"/>
              <a:gd name="T49" fmla="*/ 55 h 335"/>
              <a:gd name="T50" fmla="*/ 576 w 1295"/>
              <a:gd name="T51" fmla="*/ 34 h 335"/>
              <a:gd name="T52" fmla="*/ 548 w 1295"/>
              <a:gd name="T53" fmla="*/ 40 h 335"/>
              <a:gd name="T54" fmla="*/ 528 w 1295"/>
              <a:gd name="T55" fmla="*/ 28 h 335"/>
              <a:gd name="T56" fmla="*/ 514 w 1295"/>
              <a:gd name="T57" fmla="*/ 36 h 335"/>
              <a:gd name="T58" fmla="*/ 473 w 1295"/>
              <a:gd name="T59" fmla="*/ 67 h 335"/>
              <a:gd name="T60" fmla="*/ 457 w 1295"/>
              <a:gd name="T61" fmla="*/ 52 h 335"/>
              <a:gd name="T62" fmla="*/ 418 w 1295"/>
              <a:gd name="T63" fmla="*/ 58 h 335"/>
              <a:gd name="T64" fmla="*/ 404 w 1295"/>
              <a:gd name="T65" fmla="*/ 62 h 335"/>
              <a:gd name="T66" fmla="*/ 383 w 1295"/>
              <a:gd name="T67" fmla="*/ 58 h 335"/>
              <a:gd name="T68" fmla="*/ 362 w 1295"/>
              <a:gd name="T69" fmla="*/ 58 h 335"/>
              <a:gd name="T70" fmla="*/ 338 w 1295"/>
              <a:gd name="T71" fmla="*/ 52 h 335"/>
              <a:gd name="T72" fmla="*/ 325 w 1295"/>
              <a:gd name="T73" fmla="*/ 46 h 335"/>
              <a:gd name="T74" fmla="*/ 282 w 1295"/>
              <a:gd name="T75" fmla="*/ 59 h 335"/>
              <a:gd name="T76" fmla="*/ 262 w 1295"/>
              <a:gd name="T77" fmla="*/ 62 h 335"/>
              <a:gd name="T78" fmla="*/ 252 w 1295"/>
              <a:gd name="T79" fmla="*/ 43 h 335"/>
              <a:gd name="T80" fmla="*/ 220 w 1295"/>
              <a:gd name="T81" fmla="*/ 66 h 335"/>
              <a:gd name="T82" fmla="*/ 187 w 1295"/>
              <a:gd name="T83" fmla="*/ 49 h 335"/>
              <a:gd name="T84" fmla="*/ 172 w 1295"/>
              <a:gd name="T85" fmla="*/ 87 h 335"/>
              <a:gd name="T86" fmla="*/ 147 w 1295"/>
              <a:gd name="T87" fmla="*/ 59 h 335"/>
              <a:gd name="T88" fmla="*/ 114 w 1295"/>
              <a:gd name="T89" fmla="*/ 84 h 335"/>
              <a:gd name="T90" fmla="*/ 90 w 1295"/>
              <a:gd name="T91" fmla="*/ 107 h 335"/>
              <a:gd name="T92" fmla="*/ 49 w 1295"/>
              <a:gd name="T93" fmla="*/ 100 h 335"/>
              <a:gd name="T94" fmla="*/ 33 w 1295"/>
              <a:gd name="T95" fmla="*/ 130 h 335"/>
              <a:gd name="T96" fmla="*/ 6 w 1295"/>
              <a:gd name="T97" fmla="*/ 159 h 335"/>
              <a:gd name="T98" fmla="*/ 1218 w 1295"/>
              <a:gd name="T99" fmla="*/ 145 h 335"/>
              <a:gd name="T100" fmla="*/ 1105 w 1295"/>
              <a:gd name="T101" fmla="*/ 98 h 335"/>
              <a:gd name="T102" fmla="*/ 1048 w 1295"/>
              <a:gd name="T103" fmla="*/ 85 h 335"/>
              <a:gd name="T104" fmla="*/ 949 w 1295"/>
              <a:gd name="T105" fmla="*/ 78 h 335"/>
              <a:gd name="T106" fmla="*/ 886 w 1295"/>
              <a:gd name="T107" fmla="*/ 70 h 335"/>
              <a:gd name="T108" fmla="*/ 784 w 1295"/>
              <a:gd name="T109" fmla="*/ 59 h 335"/>
              <a:gd name="T110" fmla="*/ 690 w 1295"/>
              <a:gd name="T111" fmla="*/ 53 h 335"/>
              <a:gd name="T112" fmla="*/ 555 w 1295"/>
              <a:gd name="T113" fmla="*/ 60 h 335"/>
              <a:gd name="T114" fmla="*/ 450 w 1295"/>
              <a:gd name="T115" fmla="*/ 62 h 335"/>
              <a:gd name="T116" fmla="*/ 349 w 1295"/>
              <a:gd name="T117" fmla="*/ 48 h 335"/>
              <a:gd name="T118" fmla="*/ 331 w 1295"/>
              <a:gd name="T119" fmla="*/ 80 h 335"/>
              <a:gd name="T120" fmla="*/ 278 w 1295"/>
              <a:gd name="T121" fmla="*/ 81 h 335"/>
              <a:gd name="T122" fmla="*/ 180 w 1295"/>
              <a:gd name="T123" fmla="*/ 91 h 335"/>
              <a:gd name="T124" fmla="*/ 89 w 1295"/>
              <a:gd name="T125" fmla="*/ 118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95" h="335">
                <a:moveTo>
                  <a:pt x="1235" y="152"/>
                </a:moveTo>
                <a:cubicBezTo>
                  <a:pt x="1239" y="144"/>
                  <a:pt x="1236" y="137"/>
                  <a:pt x="1236" y="137"/>
                </a:cubicBezTo>
                <a:cubicBezTo>
                  <a:pt x="1235" y="136"/>
                  <a:pt x="1235" y="142"/>
                  <a:pt x="1230" y="147"/>
                </a:cubicBezTo>
                <a:cubicBezTo>
                  <a:pt x="1229" y="147"/>
                  <a:pt x="1229" y="148"/>
                  <a:pt x="1228" y="149"/>
                </a:cubicBezTo>
                <a:cubicBezTo>
                  <a:pt x="1228" y="148"/>
                  <a:pt x="1228" y="148"/>
                  <a:pt x="1227" y="148"/>
                </a:cubicBezTo>
                <a:cubicBezTo>
                  <a:pt x="1228" y="145"/>
                  <a:pt x="1229" y="142"/>
                  <a:pt x="1230" y="137"/>
                </a:cubicBezTo>
                <a:cubicBezTo>
                  <a:pt x="1231" y="129"/>
                  <a:pt x="1230" y="123"/>
                  <a:pt x="1231" y="118"/>
                </a:cubicBezTo>
                <a:cubicBezTo>
                  <a:pt x="1231" y="114"/>
                  <a:pt x="1231" y="112"/>
                  <a:pt x="1230" y="111"/>
                </a:cubicBezTo>
                <a:cubicBezTo>
                  <a:pt x="1230" y="111"/>
                  <a:pt x="1229" y="113"/>
                  <a:pt x="1228" y="117"/>
                </a:cubicBezTo>
                <a:cubicBezTo>
                  <a:pt x="1227" y="119"/>
                  <a:pt x="1227" y="123"/>
                  <a:pt x="1226" y="126"/>
                </a:cubicBezTo>
                <a:cubicBezTo>
                  <a:pt x="1223" y="127"/>
                  <a:pt x="1219" y="129"/>
                  <a:pt x="1215" y="134"/>
                </a:cubicBezTo>
                <a:cubicBezTo>
                  <a:pt x="1214" y="135"/>
                  <a:pt x="1213" y="137"/>
                  <a:pt x="1211" y="139"/>
                </a:cubicBezTo>
                <a:cubicBezTo>
                  <a:pt x="1211" y="139"/>
                  <a:pt x="1211" y="139"/>
                  <a:pt x="1211" y="139"/>
                </a:cubicBezTo>
                <a:cubicBezTo>
                  <a:pt x="1211" y="137"/>
                  <a:pt x="1212" y="133"/>
                  <a:pt x="1212" y="130"/>
                </a:cubicBezTo>
                <a:cubicBezTo>
                  <a:pt x="1213" y="117"/>
                  <a:pt x="1215" y="110"/>
                  <a:pt x="1215" y="110"/>
                </a:cubicBezTo>
                <a:cubicBezTo>
                  <a:pt x="1214" y="109"/>
                  <a:pt x="1209" y="115"/>
                  <a:pt x="1206" y="127"/>
                </a:cubicBezTo>
                <a:cubicBezTo>
                  <a:pt x="1205" y="130"/>
                  <a:pt x="1205" y="132"/>
                  <a:pt x="1204" y="135"/>
                </a:cubicBezTo>
                <a:cubicBezTo>
                  <a:pt x="1204" y="129"/>
                  <a:pt x="1202" y="123"/>
                  <a:pt x="1201" y="116"/>
                </a:cubicBezTo>
                <a:cubicBezTo>
                  <a:pt x="1198" y="95"/>
                  <a:pt x="1196" y="83"/>
                  <a:pt x="1195" y="83"/>
                </a:cubicBezTo>
                <a:cubicBezTo>
                  <a:pt x="1194" y="83"/>
                  <a:pt x="1194" y="96"/>
                  <a:pt x="1195" y="115"/>
                </a:cubicBezTo>
                <a:cubicBezTo>
                  <a:pt x="1196" y="117"/>
                  <a:pt x="1196" y="120"/>
                  <a:pt x="1196" y="122"/>
                </a:cubicBezTo>
                <a:cubicBezTo>
                  <a:pt x="1190" y="108"/>
                  <a:pt x="1183" y="102"/>
                  <a:pt x="1183" y="102"/>
                </a:cubicBezTo>
                <a:cubicBezTo>
                  <a:pt x="1182" y="102"/>
                  <a:pt x="1184" y="105"/>
                  <a:pt x="1185" y="108"/>
                </a:cubicBezTo>
                <a:cubicBezTo>
                  <a:pt x="1187" y="112"/>
                  <a:pt x="1189" y="117"/>
                  <a:pt x="1191" y="124"/>
                </a:cubicBezTo>
                <a:cubicBezTo>
                  <a:pt x="1192" y="128"/>
                  <a:pt x="1193" y="132"/>
                  <a:pt x="1193" y="135"/>
                </a:cubicBezTo>
                <a:cubicBezTo>
                  <a:pt x="1192" y="134"/>
                  <a:pt x="1191" y="132"/>
                  <a:pt x="1190" y="130"/>
                </a:cubicBezTo>
                <a:cubicBezTo>
                  <a:pt x="1187" y="121"/>
                  <a:pt x="1187" y="116"/>
                  <a:pt x="1186" y="115"/>
                </a:cubicBezTo>
                <a:cubicBezTo>
                  <a:pt x="1186" y="115"/>
                  <a:pt x="1185" y="116"/>
                  <a:pt x="1184" y="119"/>
                </a:cubicBezTo>
                <a:cubicBezTo>
                  <a:pt x="1184" y="121"/>
                  <a:pt x="1184" y="125"/>
                  <a:pt x="1185" y="129"/>
                </a:cubicBezTo>
                <a:cubicBezTo>
                  <a:pt x="1183" y="126"/>
                  <a:pt x="1182" y="123"/>
                  <a:pt x="1180" y="120"/>
                </a:cubicBezTo>
                <a:cubicBezTo>
                  <a:pt x="1180" y="119"/>
                  <a:pt x="1180" y="119"/>
                  <a:pt x="1180" y="119"/>
                </a:cubicBezTo>
                <a:cubicBezTo>
                  <a:pt x="1180" y="112"/>
                  <a:pt x="1182" y="107"/>
                  <a:pt x="1182" y="103"/>
                </a:cubicBezTo>
                <a:cubicBezTo>
                  <a:pt x="1182" y="100"/>
                  <a:pt x="1182" y="98"/>
                  <a:pt x="1182" y="98"/>
                </a:cubicBezTo>
                <a:cubicBezTo>
                  <a:pt x="1182" y="97"/>
                  <a:pt x="1181" y="99"/>
                  <a:pt x="1179" y="102"/>
                </a:cubicBezTo>
                <a:cubicBezTo>
                  <a:pt x="1178" y="104"/>
                  <a:pt x="1177" y="106"/>
                  <a:pt x="1176" y="109"/>
                </a:cubicBezTo>
                <a:cubicBezTo>
                  <a:pt x="1176" y="107"/>
                  <a:pt x="1175" y="105"/>
                  <a:pt x="1175" y="103"/>
                </a:cubicBezTo>
                <a:cubicBezTo>
                  <a:pt x="1174" y="97"/>
                  <a:pt x="1173" y="91"/>
                  <a:pt x="1173" y="87"/>
                </a:cubicBezTo>
                <a:cubicBezTo>
                  <a:pt x="1172" y="82"/>
                  <a:pt x="1172" y="79"/>
                  <a:pt x="1171" y="79"/>
                </a:cubicBezTo>
                <a:cubicBezTo>
                  <a:pt x="1171" y="79"/>
                  <a:pt x="1170" y="82"/>
                  <a:pt x="1170" y="87"/>
                </a:cubicBezTo>
                <a:cubicBezTo>
                  <a:pt x="1170" y="90"/>
                  <a:pt x="1170" y="96"/>
                  <a:pt x="1170" y="101"/>
                </a:cubicBezTo>
                <a:cubicBezTo>
                  <a:pt x="1170" y="101"/>
                  <a:pt x="1170" y="101"/>
                  <a:pt x="1169" y="101"/>
                </a:cubicBezTo>
                <a:cubicBezTo>
                  <a:pt x="1169" y="101"/>
                  <a:pt x="1168" y="102"/>
                  <a:pt x="1168" y="105"/>
                </a:cubicBezTo>
                <a:cubicBezTo>
                  <a:pt x="1168" y="105"/>
                  <a:pt x="1168" y="104"/>
                  <a:pt x="1168" y="104"/>
                </a:cubicBezTo>
                <a:cubicBezTo>
                  <a:pt x="1167" y="102"/>
                  <a:pt x="1166" y="100"/>
                  <a:pt x="1165" y="98"/>
                </a:cubicBezTo>
                <a:cubicBezTo>
                  <a:pt x="1164" y="95"/>
                  <a:pt x="1162" y="92"/>
                  <a:pt x="1161" y="90"/>
                </a:cubicBezTo>
                <a:cubicBezTo>
                  <a:pt x="1158" y="86"/>
                  <a:pt x="1157" y="83"/>
                  <a:pt x="1156" y="84"/>
                </a:cubicBezTo>
                <a:cubicBezTo>
                  <a:pt x="1156" y="84"/>
                  <a:pt x="1157" y="86"/>
                  <a:pt x="1159" y="91"/>
                </a:cubicBezTo>
                <a:cubicBezTo>
                  <a:pt x="1160" y="93"/>
                  <a:pt x="1161" y="96"/>
                  <a:pt x="1162" y="99"/>
                </a:cubicBezTo>
                <a:cubicBezTo>
                  <a:pt x="1162" y="101"/>
                  <a:pt x="1163" y="103"/>
                  <a:pt x="1163" y="104"/>
                </a:cubicBezTo>
                <a:cubicBezTo>
                  <a:pt x="1163" y="105"/>
                  <a:pt x="1163" y="106"/>
                  <a:pt x="1164" y="107"/>
                </a:cubicBezTo>
                <a:cubicBezTo>
                  <a:pt x="1162" y="104"/>
                  <a:pt x="1161" y="102"/>
                  <a:pt x="1160" y="100"/>
                </a:cubicBezTo>
                <a:cubicBezTo>
                  <a:pt x="1160" y="99"/>
                  <a:pt x="1160" y="98"/>
                  <a:pt x="1160" y="98"/>
                </a:cubicBezTo>
                <a:cubicBezTo>
                  <a:pt x="1159" y="98"/>
                  <a:pt x="1159" y="98"/>
                  <a:pt x="1159" y="99"/>
                </a:cubicBezTo>
                <a:cubicBezTo>
                  <a:pt x="1156" y="95"/>
                  <a:pt x="1155" y="94"/>
                  <a:pt x="1155" y="94"/>
                </a:cubicBezTo>
                <a:cubicBezTo>
                  <a:pt x="1154" y="94"/>
                  <a:pt x="1155" y="96"/>
                  <a:pt x="1157" y="100"/>
                </a:cubicBezTo>
                <a:cubicBezTo>
                  <a:pt x="1157" y="100"/>
                  <a:pt x="1157" y="101"/>
                  <a:pt x="1157" y="101"/>
                </a:cubicBezTo>
                <a:cubicBezTo>
                  <a:pt x="1157" y="101"/>
                  <a:pt x="1157" y="102"/>
                  <a:pt x="1157" y="102"/>
                </a:cubicBezTo>
                <a:cubicBezTo>
                  <a:pt x="1157" y="103"/>
                  <a:pt x="1156" y="104"/>
                  <a:pt x="1156" y="105"/>
                </a:cubicBezTo>
                <a:cubicBezTo>
                  <a:pt x="1154" y="99"/>
                  <a:pt x="1151" y="94"/>
                  <a:pt x="1149" y="90"/>
                </a:cubicBezTo>
                <a:cubicBezTo>
                  <a:pt x="1146" y="86"/>
                  <a:pt x="1144" y="84"/>
                  <a:pt x="1144" y="84"/>
                </a:cubicBezTo>
                <a:cubicBezTo>
                  <a:pt x="1143" y="85"/>
                  <a:pt x="1145" y="87"/>
                  <a:pt x="1147" y="91"/>
                </a:cubicBezTo>
                <a:cubicBezTo>
                  <a:pt x="1148" y="95"/>
                  <a:pt x="1150" y="100"/>
                  <a:pt x="1151" y="105"/>
                </a:cubicBezTo>
                <a:cubicBezTo>
                  <a:pt x="1149" y="102"/>
                  <a:pt x="1148" y="100"/>
                  <a:pt x="1146" y="98"/>
                </a:cubicBezTo>
                <a:cubicBezTo>
                  <a:pt x="1144" y="95"/>
                  <a:pt x="1143" y="94"/>
                  <a:pt x="1142" y="94"/>
                </a:cubicBezTo>
                <a:cubicBezTo>
                  <a:pt x="1142" y="94"/>
                  <a:pt x="1143" y="96"/>
                  <a:pt x="1144" y="99"/>
                </a:cubicBezTo>
                <a:cubicBezTo>
                  <a:pt x="1145" y="100"/>
                  <a:pt x="1145" y="101"/>
                  <a:pt x="1146" y="102"/>
                </a:cubicBezTo>
                <a:cubicBezTo>
                  <a:pt x="1145" y="105"/>
                  <a:pt x="1145" y="109"/>
                  <a:pt x="1146" y="115"/>
                </a:cubicBezTo>
                <a:cubicBezTo>
                  <a:pt x="1145" y="114"/>
                  <a:pt x="1145" y="113"/>
                  <a:pt x="1144" y="112"/>
                </a:cubicBezTo>
                <a:cubicBezTo>
                  <a:pt x="1144" y="110"/>
                  <a:pt x="1143" y="107"/>
                  <a:pt x="1143" y="104"/>
                </a:cubicBezTo>
                <a:cubicBezTo>
                  <a:pt x="1143" y="100"/>
                  <a:pt x="1142" y="97"/>
                  <a:pt x="1142" y="94"/>
                </a:cubicBezTo>
                <a:cubicBezTo>
                  <a:pt x="1142" y="91"/>
                  <a:pt x="1142" y="88"/>
                  <a:pt x="1142" y="86"/>
                </a:cubicBezTo>
                <a:cubicBezTo>
                  <a:pt x="1142" y="82"/>
                  <a:pt x="1142" y="80"/>
                  <a:pt x="1141" y="80"/>
                </a:cubicBezTo>
                <a:cubicBezTo>
                  <a:pt x="1141" y="79"/>
                  <a:pt x="1140" y="82"/>
                  <a:pt x="1139" y="86"/>
                </a:cubicBezTo>
                <a:cubicBezTo>
                  <a:pt x="1139" y="88"/>
                  <a:pt x="1138" y="91"/>
                  <a:pt x="1138" y="94"/>
                </a:cubicBezTo>
                <a:cubicBezTo>
                  <a:pt x="1135" y="83"/>
                  <a:pt x="1135" y="76"/>
                  <a:pt x="1134" y="76"/>
                </a:cubicBezTo>
                <a:cubicBezTo>
                  <a:pt x="1134" y="76"/>
                  <a:pt x="1133" y="79"/>
                  <a:pt x="1133" y="83"/>
                </a:cubicBezTo>
                <a:cubicBezTo>
                  <a:pt x="1133" y="87"/>
                  <a:pt x="1133" y="93"/>
                  <a:pt x="1134" y="100"/>
                </a:cubicBezTo>
                <a:cubicBezTo>
                  <a:pt x="1134" y="100"/>
                  <a:pt x="1134" y="100"/>
                  <a:pt x="1134" y="100"/>
                </a:cubicBezTo>
                <a:cubicBezTo>
                  <a:pt x="1133" y="97"/>
                  <a:pt x="1132" y="93"/>
                  <a:pt x="1132" y="91"/>
                </a:cubicBezTo>
                <a:cubicBezTo>
                  <a:pt x="1131" y="87"/>
                  <a:pt x="1131" y="85"/>
                  <a:pt x="1131" y="85"/>
                </a:cubicBezTo>
                <a:cubicBezTo>
                  <a:pt x="1131" y="85"/>
                  <a:pt x="1131" y="85"/>
                  <a:pt x="1130" y="86"/>
                </a:cubicBezTo>
                <a:cubicBezTo>
                  <a:pt x="1131" y="83"/>
                  <a:pt x="1131" y="80"/>
                  <a:pt x="1131" y="78"/>
                </a:cubicBezTo>
                <a:cubicBezTo>
                  <a:pt x="1132" y="73"/>
                  <a:pt x="1132" y="71"/>
                  <a:pt x="1132" y="70"/>
                </a:cubicBezTo>
                <a:cubicBezTo>
                  <a:pt x="1131" y="70"/>
                  <a:pt x="1130" y="73"/>
                  <a:pt x="1129" y="77"/>
                </a:cubicBezTo>
                <a:cubicBezTo>
                  <a:pt x="1128" y="78"/>
                  <a:pt x="1128" y="80"/>
                  <a:pt x="1127" y="82"/>
                </a:cubicBezTo>
                <a:cubicBezTo>
                  <a:pt x="1126" y="81"/>
                  <a:pt x="1126" y="79"/>
                  <a:pt x="1125" y="78"/>
                </a:cubicBezTo>
                <a:cubicBezTo>
                  <a:pt x="1125" y="77"/>
                  <a:pt x="1125" y="76"/>
                  <a:pt x="1125" y="75"/>
                </a:cubicBezTo>
                <a:cubicBezTo>
                  <a:pt x="1125" y="73"/>
                  <a:pt x="1126" y="72"/>
                  <a:pt x="1125" y="71"/>
                </a:cubicBezTo>
                <a:cubicBezTo>
                  <a:pt x="1125" y="71"/>
                  <a:pt x="1125" y="72"/>
                  <a:pt x="1124" y="72"/>
                </a:cubicBezTo>
                <a:cubicBezTo>
                  <a:pt x="1124" y="71"/>
                  <a:pt x="1124" y="70"/>
                  <a:pt x="1124" y="68"/>
                </a:cubicBezTo>
                <a:cubicBezTo>
                  <a:pt x="1123" y="63"/>
                  <a:pt x="1122" y="59"/>
                  <a:pt x="1121" y="56"/>
                </a:cubicBezTo>
                <a:cubicBezTo>
                  <a:pt x="1119" y="49"/>
                  <a:pt x="1118" y="45"/>
                  <a:pt x="1118" y="45"/>
                </a:cubicBezTo>
                <a:cubicBezTo>
                  <a:pt x="1117" y="45"/>
                  <a:pt x="1119" y="54"/>
                  <a:pt x="1119" y="68"/>
                </a:cubicBezTo>
                <a:cubicBezTo>
                  <a:pt x="1119" y="67"/>
                  <a:pt x="1118" y="66"/>
                  <a:pt x="1118" y="66"/>
                </a:cubicBezTo>
                <a:cubicBezTo>
                  <a:pt x="1118" y="66"/>
                  <a:pt x="1119" y="68"/>
                  <a:pt x="1120" y="72"/>
                </a:cubicBezTo>
                <a:cubicBezTo>
                  <a:pt x="1120" y="75"/>
                  <a:pt x="1120" y="77"/>
                  <a:pt x="1120" y="80"/>
                </a:cubicBezTo>
                <a:cubicBezTo>
                  <a:pt x="1118" y="84"/>
                  <a:pt x="1117" y="89"/>
                  <a:pt x="1116" y="95"/>
                </a:cubicBezTo>
                <a:cubicBezTo>
                  <a:pt x="1116" y="95"/>
                  <a:pt x="1116" y="96"/>
                  <a:pt x="1116" y="96"/>
                </a:cubicBezTo>
                <a:cubicBezTo>
                  <a:pt x="1114" y="89"/>
                  <a:pt x="1112" y="83"/>
                  <a:pt x="1110" y="79"/>
                </a:cubicBezTo>
                <a:cubicBezTo>
                  <a:pt x="1110" y="79"/>
                  <a:pt x="1110" y="78"/>
                  <a:pt x="1110" y="78"/>
                </a:cubicBezTo>
                <a:cubicBezTo>
                  <a:pt x="1112" y="75"/>
                  <a:pt x="1113" y="73"/>
                  <a:pt x="1112" y="72"/>
                </a:cubicBezTo>
                <a:cubicBezTo>
                  <a:pt x="1112" y="72"/>
                  <a:pt x="1111" y="73"/>
                  <a:pt x="1108" y="76"/>
                </a:cubicBezTo>
                <a:cubicBezTo>
                  <a:pt x="1105" y="72"/>
                  <a:pt x="1104" y="70"/>
                  <a:pt x="1104" y="70"/>
                </a:cubicBezTo>
                <a:cubicBezTo>
                  <a:pt x="1103" y="70"/>
                  <a:pt x="1104" y="73"/>
                  <a:pt x="1106" y="77"/>
                </a:cubicBezTo>
                <a:cubicBezTo>
                  <a:pt x="1106" y="78"/>
                  <a:pt x="1106" y="78"/>
                  <a:pt x="1106" y="78"/>
                </a:cubicBezTo>
                <a:cubicBezTo>
                  <a:pt x="1105" y="80"/>
                  <a:pt x="1104" y="81"/>
                  <a:pt x="1103" y="83"/>
                </a:cubicBezTo>
                <a:cubicBezTo>
                  <a:pt x="1103" y="84"/>
                  <a:pt x="1102" y="86"/>
                  <a:pt x="1101" y="87"/>
                </a:cubicBezTo>
                <a:cubicBezTo>
                  <a:pt x="1101" y="87"/>
                  <a:pt x="1101" y="87"/>
                  <a:pt x="1101" y="87"/>
                </a:cubicBezTo>
                <a:cubicBezTo>
                  <a:pt x="1101" y="85"/>
                  <a:pt x="1100" y="83"/>
                  <a:pt x="1100" y="83"/>
                </a:cubicBezTo>
                <a:cubicBezTo>
                  <a:pt x="1100" y="83"/>
                  <a:pt x="1099" y="84"/>
                  <a:pt x="1099" y="85"/>
                </a:cubicBezTo>
                <a:cubicBezTo>
                  <a:pt x="1096" y="70"/>
                  <a:pt x="1096" y="62"/>
                  <a:pt x="1095" y="62"/>
                </a:cubicBezTo>
                <a:cubicBezTo>
                  <a:pt x="1095" y="62"/>
                  <a:pt x="1094" y="64"/>
                  <a:pt x="1094" y="69"/>
                </a:cubicBezTo>
                <a:cubicBezTo>
                  <a:pt x="1093" y="73"/>
                  <a:pt x="1094" y="78"/>
                  <a:pt x="1094" y="84"/>
                </a:cubicBezTo>
                <a:cubicBezTo>
                  <a:pt x="1093" y="87"/>
                  <a:pt x="1092" y="91"/>
                  <a:pt x="1090" y="95"/>
                </a:cubicBezTo>
                <a:cubicBezTo>
                  <a:pt x="1088" y="98"/>
                  <a:pt x="1087" y="101"/>
                  <a:pt x="1085" y="103"/>
                </a:cubicBezTo>
                <a:cubicBezTo>
                  <a:pt x="1087" y="94"/>
                  <a:pt x="1084" y="88"/>
                  <a:pt x="1084" y="89"/>
                </a:cubicBezTo>
                <a:cubicBezTo>
                  <a:pt x="1083" y="89"/>
                  <a:pt x="1083" y="94"/>
                  <a:pt x="1079" y="101"/>
                </a:cubicBezTo>
                <a:cubicBezTo>
                  <a:pt x="1079" y="102"/>
                  <a:pt x="1079" y="102"/>
                  <a:pt x="1078" y="103"/>
                </a:cubicBezTo>
                <a:cubicBezTo>
                  <a:pt x="1078" y="102"/>
                  <a:pt x="1079" y="101"/>
                  <a:pt x="1079" y="100"/>
                </a:cubicBezTo>
                <a:cubicBezTo>
                  <a:pt x="1080" y="96"/>
                  <a:pt x="1081" y="92"/>
                  <a:pt x="1081" y="89"/>
                </a:cubicBezTo>
                <a:cubicBezTo>
                  <a:pt x="1084" y="81"/>
                  <a:pt x="1088" y="78"/>
                  <a:pt x="1087" y="77"/>
                </a:cubicBezTo>
                <a:cubicBezTo>
                  <a:pt x="1087" y="77"/>
                  <a:pt x="1085" y="78"/>
                  <a:pt x="1082" y="80"/>
                </a:cubicBezTo>
                <a:cubicBezTo>
                  <a:pt x="1081" y="80"/>
                  <a:pt x="1080" y="81"/>
                  <a:pt x="1079" y="83"/>
                </a:cubicBezTo>
                <a:cubicBezTo>
                  <a:pt x="1079" y="83"/>
                  <a:pt x="1079" y="83"/>
                  <a:pt x="1079" y="83"/>
                </a:cubicBezTo>
                <a:cubicBezTo>
                  <a:pt x="1077" y="85"/>
                  <a:pt x="1075" y="88"/>
                  <a:pt x="1073" y="91"/>
                </a:cubicBezTo>
                <a:cubicBezTo>
                  <a:pt x="1073" y="92"/>
                  <a:pt x="1073" y="93"/>
                  <a:pt x="1072" y="94"/>
                </a:cubicBezTo>
                <a:cubicBezTo>
                  <a:pt x="1073" y="91"/>
                  <a:pt x="1073" y="89"/>
                  <a:pt x="1073" y="86"/>
                </a:cubicBezTo>
                <a:cubicBezTo>
                  <a:pt x="1074" y="76"/>
                  <a:pt x="1074" y="69"/>
                  <a:pt x="1074" y="64"/>
                </a:cubicBezTo>
                <a:cubicBezTo>
                  <a:pt x="1075" y="59"/>
                  <a:pt x="1074" y="56"/>
                  <a:pt x="1074" y="56"/>
                </a:cubicBezTo>
                <a:cubicBezTo>
                  <a:pt x="1074" y="56"/>
                  <a:pt x="1073" y="59"/>
                  <a:pt x="1072" y="64"/>
                </a:cubicBezTo>
                <a:cubicBezTo>
                  <a:pt x="1071" y="67"/>
                  <a:pt x="1070" y="71"/>
                  <a:pt x="1069" y="76"/>
                </a:cubicBezTo>
                <a:cubicBezTo>
                  <a:pt x="1069" y="76"/>
                  <a:pt x="1069" y="76"/>
                  <a:pt x="1069" y="76"/>
                </a:cubicBezTo>
                <a:cubicBezTo>
                  <a:pt x="1067" y="65"/>
                  <a:pt x="1067" y="56"/>
                  <a:pt x="1067" y="50"/>
                </a:cubicBezTo>
                <a:cubicBezTo>
                  <a:pt x="1067" y="44"/>
                  <a:pt x="1066" y="40"/>
                  <a:pt x="1066" y="40"/>
                </a:cubicBezTo>
                <a:cubicBezTo>
                  <a:pt x="1066" y="40"/>
                  <a:pt x="1065" y="44"/>
                  <a:pt x="1064" y="50"/>
                </a:cubicBezTo>
                <a:cubicBezTo>
                  <a:pt x="1064" y="53"/>
                  <a:pt x="1064" y="57"/>
                  <a:pt x="1063" y="61"/>
                </a:cubicBezTo>
                <a:cubicBezTo>
                  <a:pt x="1063" y="65"/>
                  <a:pt x="1063" y="70"/>
                  <a:pt x="1063" y="76"/>
                </a:cubicBezTo>
                <a:cubicBezTo>
                  <a:pt x="1063" y="78"/>
                  <a:pt x="1063" y="80"/>
                  <a:pt x="1063" y="82"/>
                </a:cubicBezTo>
                <a:cubicBezTo>
                  <a:pt x="1061" y="76"/>
                  <a:pt x="1059" y="72"/>
                  <a:pt x="1058" y="69"/>
                </a:cubicBezTo>
                <a:cubicBezTo>
                  <a:pt x="1058" y="68"/>
                  <a:pt x="1058" y="68"/>
                  <a:pt x="1058" y="67"/>
                </a:cubicBezTo>
                <a:cubicBezTo>
                  <a:pt x="1059" y="63"/>
                  <a:pt x="1059" y="60"/>
                  <a:pt x="1059" y="60"/>
                </a:cubicBezTo>
                <a:cubicBezTo>
                  <a:pt x="1058" y="60"/>
                  <a:pt x="1057" y="62"/>
                  <a:pt x="1056" y="66"/>
                </a:cubicBezTo>
                <a:cubicBezTo>
                  <a:pt x="1054" y="70"/>
                  <a:pt x="1052" y="75"/>
                  <a:pt x="1051" y="82"/>
                </a:cubicBezTo>
                <a:cubicBezTo>
                  <a:pt x="1049" y="80"/>
                  <a:pt x="1047" y="77"/>
                  <a:pt x="1046" y="76"/>
                </a:cubicBezTo>
                <a:cubicBezTo>
                  <a:pt x="1045" y="71"/>
                  <a:pt x="1044" y="68"/>
                  <a:pt x="1044" y="65"/>
                </a:cubicBezTo>
                <a:cubicBezTo>
                  <a:pt x="1044" y="65"/>
                  <a:pt x="1044" y="65"/>
                  <a:pt x="1044" y="65"/>
                </a:cubicBezTo>
                <a:cubicBezTo>
                  <a:pt x="1041" y="47"/>
                  <a:pt x="1039" y="38"/>
                  <a:pt x="1038" y="38"/>
                </a:cubicBezTo>
                <a:cubicBezTo>
                  <a:pt x="1038" y="37"/>
                  <a:pt x="1038" y="41"/>
                  <a:pt x="1038" y="47"/>
                </a:cubicBezTo>
                <a:cubicBezTo>
                  <a:pt x="1038" y="53"/>
                  <a:pt x="1038" y="62"/>
                  <a:pt x="1039" y="73"/>
                </a:cubicBezTo>
                <a:cubicBezTo>
                  <a:pt x="1039" y="74"/>
                  <a:pt x="1039" y="76"/>
                  <a:pt x="1039" y="78"/>
                </a:cubicBezTo>
                <a:cubicBezTo>
                  <a:pt x="1037" y="73"/>
                  <a:pt x="1035" y="69"/>
                  <a:pt x="1033" y="66"/>
                </a:cubicBezTo>
                <a:cubicBezTo>
                  <a:pt x="1030" y="62"/>
                  <a:pt x="1028" y="60"/>
                  <a:pt x="1028" y="61"/>
                </a:cubicBezTo>
                <a:cubicBezTo>
                  <a:pt x="1028" y="61"/>
                  <a:pt x="1029" y="63"/>
                  <a:pt x="1031" y="67"/>
                </a:cubicBezTo>
                <a:cubicBezTo>
                  <a:pt x="1032" y="70"/>
                  <a:pt x="1034" y="75"/>
                  <a:pt x="1035" y="80"/>
                </a:cubicBezTo>
                <a:cubicBezTo>
                  <a:pt x="1035" y="81"/>
                  <a:pt x="1035" y="82"/>
                  <a:pt x="1035" y="83"/>
                </a:cubicBezTo>
                <a:cubicBezTo>
                  <a:pt x="1034" y="85"/>
                  <a:pt x="1035" y="87"/>
                  <a:pt x="1035" y="90"/>
                </a:cubicBezTo>
                <a:cubicBezTo>
                  <a:pt x="1032" y="81"/>
                  <a:pt x="1032" y="75"/>
                  <a:pt x="1031" y="75"/>
                </a:cubicBezTo>
                <a:cubicBezTo>
                  <a:pt x="1031" y="75"/>
                  <a:pt x="1028" y="81"/>
                  <a:pt x="1030" y="91"/>
                </a:cubicBezTo>
                <a:cubicBezTo>
                  <a:pt x="1028" y="88"/>
                  <a:pt x="1026" y="84"/>
                  <a:pt x="1025" y="80"/>
                </a:cubicBezTo>
                <a:cubicBezTo>
                  <a:pt x="1019" y="63"/>
                  <a:pt x="1020" y="54"/>
                  <a:pt x="1018" y="53"/>
                </a:cubicBezTo>
                <a:cubicBezTo>
                  <a:pt x="1018" y="53"/>
                  <a:pt x="1018" y="56"/>
                  <a:pt x="1017" y="61"/>
                </a:cubicBezTo>
                <a:cubicBezTo>
                  <a:pt x="1017" y="65"/>
                  <a:pt x="1017" y="72"/>
                  <a:pt x="1019" y="81"/>
                </a:cubicBezTo>
                <a:cubicBezTo>
                  <a:pt x="1021" y="86"/>
                  <a:pt x="1022" y="91"/>
                  <a:pt x="1024" y="95"/>
                </a:cubicBezTo>
                <a:cubicBezTo>
                  <a:pt x="1024" y="95"/>
                  <a:pt x="1023" y="95"/>
                  <a:pt x="1023" y="94"/>
                </a:cubicBezTo>
                <a:cubicBezTo>
                  <a:pt x="1022" y="91"/>
                  <a:pt x="1021" y="87"/>
                  <a:pt x="1020" y="83"/>
                </a:cubicBezTo>
                <a:cubicBezTo>
                  <a:pt x="1018" y="77"/>
                  <a:pt x="1017" y="72"/>
                  <a:pt x="1016" y="68"/>
                </a:cubicBezTo>
                <a:cubicBezTo>
                  <a:pt x="1016" y="65"/>
                  <a:pt x="1015" y="63"/>
                  <a:pt x="1015" y="63"/>
                </a:cubicBezTo>
                <a:cubicBezTo>
                  <a:pt x="1015" y="63"/>
                  <a:pt x="1014" y="64"/>
                  <a:pt x="1014" y="67"/>
                </a:cubicBezTo>
                <a:cubicBezTo>
                  <a:pt x="1014" y="67"/>
                  <a:pt x="1014" y="67"/>
                  <a:pt x="1014" y="67"/>
                </a:cubicBezTo>
                <a:cubicBezTo>
                  <a:pt x="1013" y="65"/>
                  <a:pt x="1012" y="63"/>
                  <a:pt x="1011" y="61"/>
                </a:cubicBezTo>
                <a:cubicBezTo>
                  <a:pt x="1010" y="57"/>
                  <a:pt x="1008" y="54"/>
                  <a:pt x="1007" y="52"/>
                </a:cubicBezTo>
                <a:cubicBezTo>
                  <a:pt x="1004" y="47"/>
                  <a:pt x="1003" y="45"/>
                  <a:pt x="1002" y="45"/>
                </a:cubicBezTo>
                <a:cubicBezTo>
                  <a:pt x="1002" y="45"/>
                  <a:pt x="1003" y="48"/>
                  <a:pt x="1005" y="53"/>
                </a:cubicBezTo>
                <a:cubicBezTo>
                  <a:pt x="1006" y="56"/>
                  <a:pt x="1007" y="59"/>
                  <a:pt x="1008" y="62"/>
                </a:cubicBezTo>
                <a:cubicBezTo>
                  <a:pt x="1008" y="64"/>
                  <a:pt x="1008" y="66"/>
                  <a:pt x="1009" y="68"/>
                </a:cubicBezTo>
                <a:cubicBezTo>
                  <a:pt x="1009" y="69"/>
                  <a:pt x="1009" y="70"/>
                  <a:pt x="1010" y="71"/>
                </a:cubicBezTo>
                <a:cubicBezTo>
                  <a:pt x="1010" y="72"/>
                  <a:pt x="1010" y="73"/>
                  <a:pt x="1010" y="74"/>
                </a:cubicBezTo>
                <a:cubicBezTo>
                  <a:pt x="1010" y="76"/>
                  <a:pt x="1010" y="78"/>
                  <a:pt x="1010" y="80"/>
                </a:cubicBezTo>
                <a:cubicBezTo>
                  <a:pt x="1010" y="80"/>
                  <a:pt x="1010" y="80"/>
                  <a:pt x="1010" y="80"/>
                </a:cubicBezTo>
                <a:cubicBezTo>
                  <a:pt x="1009" y="78"/>
                  <a:pt x="1007" y="76"/>
                  <a:pt x="1006" y="74"/>
                </a:cubicBezTo>
                <a:cubicBezTo>
                  <a:pt x="1005" y="66"/>
                  <a:pt x="1006" y="61"/>
                  <a:pt x="1006" y="61"/>
                </a:cubicBezTo>
                <a:cubicBezTo>
                  <a:pt x="1005" y="61"/>
                  <a:pt x="1004" y="63"/>
                  <a:pt x="1003" y="66"/>
                </a:cubicBezTo>
                <a:cubicBezTo>
                  <a:pt x="1003" y="67"/>
                  <a:pt x="1003" y="68"/>
                  <a:pt x="1002" y="69"/>
                </a:cubicBezTo>
                <a:cubicBezTo>
                  <a:pt x="1002" y="69"/>
                  <a:pt x="1002" y="69"/>
                  <a:pt x="1002" y="69"/>
                </a:cubicBezTo>
                <a:cubicBezTo>
                  <a:pt x="1001" y="65"/>
                  <a:pt x="1001" y="61"/>
                  <a:pt x="1000" y="58"/>
                </a:cubicBezTo>
                <a:cubicBezTo>
                  <a:pt x="1000" y="58"/>
                  <a:pt x="1000" y="58"/>
                  <a:pt x="1000" y="58"/>
                </a:cubicBezTo>
                <a:cubicBezTo>
                  <a:pt x="997" y="41"/>
                  <a:pt x="995" y="31"/>
                  <a:pt x="995" y="31"/>
                </a:cubicBezTo>
                <a:cubicBezTo>
                  <a:pt x="994" y="31"/>
                  <a:pt x="994" y="34"/>
                  <a:pt x="994" y="41"/>
                </a:cubicBezTo>
                <a:cubicBezTo>
                  <a:pt x="995" y="47"/>
                  <a:pt x="995" y="56"/>
                  <a:pt x="996" y="66"/>
                </a:cubicBezTo>
                <a:cubicBezTo>
                  <a:pt x="996" y="67"/>
                  <a:pt x="996" y="68"/>
                  <a:pt x="996" y="69"/>
                </a:cubicBezTo>
                <a:cubicBezTo>
                  <a:pt x="995" y="68"/>
                  <a:pt x="995" y="67"/>
                  <a:pt x="994" y="66"/>
                </a:cubicBezTo>
                <a:cubicBezTo>
                  <a:pt x="994" y="65"/>
                  <a:pt x="994" y="65"/>
                  <a:pt x="994" y="65"/>
                </a:cubicBezTo>
                <a:cubicBezTo>
                  <a:pt x="994" y="65"/>
                  <a:pt x="994" y="65"/>
                  <a:pt x="993" y="65"/>
                </a:cubicBezTo>
                <a:cubicBezTo>
                  <a:pt x="993" y="65"/>
                  <a:pt x="993" y="64"/>
                  <a:pt x="993" y="64"/>
                </a:cubicBezTo>
                <a:cubicBezTo>
                  <a:pt x="991" y="61"/>
                  <a:pt x="989" y="59"/>
                  <a:pt x="989" y="59"/>
                </a:cubicBezTo>
                <a:cubicBezTo>
                  <a:pt x="989" y="60"/>
                  <a:pt x="989" y="62"/>
                  <a:pt x="991" y="65"/>
                </a:cubicBezTo>
                <a:cubicBezTo>
                  <a:pt x="991" y="66"/>
                  <a:pt x="991" y="67"/>
                  <a:pt x="992" y="68"/>
                </a:cubicBezTo>
                <a:cubicBezTo>
                  <a:pt x="992" y="68"/>
                  <a:pt x="991" y="69"/>
                  <a:pt x="991" y="69"/>
                </a:cubicBezTo>
                <a:cubicBezTo>
                  <a:pt x="991" y="71"/>
                  <a:pt x="990" y="73"/>
                  <a:pt x="990" y="75"/>
                </a:cubicBezTo>
                <a:cubicBezTo>
                  <a:pt x="990" y="74"/>
                  <a:pt x="990" y="73"/>
                  <a:pt x="989" y="72"/>
                </a:cubicBezTo>
                <a:cubicBezTo>
                  <a:pt x="989" y="67"/>
                  <a:pt x="989" y="63"/>
                  <a:pt x="989" y="60"/>
                </a:cubicBezTo>
                <a:cubicBezTo>
                  <a:pt x="988" y="56"/>
                  <a:pt x="989" y="53"/>
                  <a:pt x="989" y="51"/>
                </a:cubicBezTo>
                <a:cubicBezTo>
                  <a:pt x="989" y="46"/>
                  <a:pt x="988" y="43"/>
                  <a:pt x="988" y="43"/>
                </a:cubicBezTo>
                <a:cubicBezTo>
                  <a:pt x="988" y="43"/>
                  <a:pt x="987" y="46"/>
                  <a:pt x="986" y="51"/>
                </a:cubicBezTo>
                <a:cubicBezTo>
                  <a:pt x="985" y="55"/>
                  <a:pt x="984" y="62"/>
                  <a:pt x="984" y="71"/>
                </a:cubicBezTo>
                <a:cubicBezTo>
                  <a:pt x="984" y="72"/>
                  <a:pt x="984" y="74"/>
                  <a:pt x="984" y="75"/>
                </a:cubicBezTo>
                <a:cubicBezTo>
                  <a:pt x="983" y="74"/>
                  <a:pt x="983" y="73"/>
                  <a:pt x="982" y="72"/>
                </a:cubicBezTo>
                <a:cubicBezTo>
                  <a:pt x="983" y="69"/>
                  <a:pt x="983" y="67"/>
                  <a:pt x="983" y="67"/>
                </a:cubicBezTo>
                <a:cubicBezTo>
                  <a:pt x="982" y="67"/>
                  <a:pt x="982" y="68"/>
                  <a:pt x="981" y="69"/>
                </a:cubicBezTo>
                <a:cubicBezTo>
                  <a:pt x="980" y="67"/>
                  <a:pt x="979" y="67"/>
                  <a:pt x="979" y="67"/>
                </a:cubicBezTo>
                <a:cubicBezTo>
                  <a:pt x="979" y="67"/>
                  <a:pt x="979" y="67"/>
                  <a:pt x="979" y="69"/>
                </a:cubicBezTo>
                <a:cubicBezTo>
                  <a:pt x="978" y="68"/>
                  <a:pt x="977" y="67"/>
                  <a:pt x="977" y="66"/>
                </a:cubicBezTo>
                <a:cubicBezTo>
                  <a:pt x="977" y="66"/>
                  <a:pt x="977" y="66"/>
                  <a:pt x="976" y="66"/>
                </a:cubicBezTo>
                <a:cubicBezTo>
                  <a:pt x="976" y="65"/>
                  <a:pt x="976" y="64"/>
                  <a:pt x="976" y="63"/>
                </a:cubicBezTo>
                <a:cubicBezTo>
                  <a:pt x="976" y="60"/>
                  <a:pt x="976" y="58"/>
                  <a:pt x="976" y="56"/>
                </a:cubicBezTo>
                <a:cubicBezTo>
                  <a:pt x="976" y="51"/>
                  <a:pt x="976" y="49"/>
                  <a:pt x="976" y="49"/>
                </a:cubicBezTo>
                <a:cubicBezTo>
                  <a:pt x="975" y="49"/>
                  <a:pt x="974" y="51"/>
                  <a:pt x="973" y="55"/>
                </a:cubicBezTo>
                <a:cubicBezTo>
                  <a:pt x="972" y="59"/>
                  <a:pt x="972" y="66"/>
                  <a:pt x="971" y="73"/>
                </a:cubicBezTo>
                <a:cubicBezTo>
                  <a:pt x="971" y="74"/>
                  <a:pt x="971" y="75"/>
                  <a:pt x="971" y="77"/>
                </a:cubicBezTo>
                <a:cubicBezTo>
                  <a:pt x="970" y="75"/>
                  <a:pt x="969" y="73"/>
                  <a:pt x="969" y="72"/>
                </a:cubicBezTo>
                <a:cubicBezTo>
                  <a:pt x="969" y="70"/>
                  <a:pt x="968" y="69"/>
                  <a:pt x="968" y="67"/>
                </a:cubicBezTo>
                <a:cubicBezTo>
                  <a:pt x="969" y="65"/>
                  <a:pt x="970" y="64"/>
                  <a:pt x="970" y="62"/>
                </a:cubicBezTo>
                <a:cubicBezTo>
                  <a:pt x="972" y="59"/>
                  <a:pt x="973" y="58"/>
                  <a:pt x="972" y="57"/>
                </a:cubicBezTo>
                <a:cubicBezTo>
                  <a:pt x="972" y="57"/>
                  <a:pt x="971" y="58"/>
                  <a:pt x="968" y="60"/>
                </a:cubicBezTo>
                <a:cubicBezTo>
                  <a:pt x="969" y="54"/>
                  <a:pt x="970" y="48"/>
                  <a:pt x="970" y="44"/>
                </a:cubicBezTo>
                <a:cubicBezTo>
                  <a:pt x="971" y="39"/>
                  <a:pt x="972" y="37"/>
                  <a:pt x="972" y="36"/>
                </a:cubicBezTo>
                <a:cubicBezTo>
                  <a:pt x="971" y="36"/>
                  <a:pt x="970" y="39"/>
                  <a:pt x="968" y="43"/>
                </a:cubicBezTo>
                <a:cubicBezTo>
                  <a:pt x="966" y="48"/>
                  <a:pt x="963" y="56"/>
                  <a:pt x="963" y="65"/>
                </a:cubicBezTo>
                <a:cubicBezTo>
                  <a:pt x="962" y="66"/>
                  <a:pt x="962" y="68"/>
                  <a:pt x="962" y="69"/>
                </a:cubicBezTo>
                <a:cubicBezTo>
                  <a:pt x="962" y="69"/>
                  <a:pt x="962" y="69"/>
                  <a:pt x="962" y="69"/>
                </a:cubicBezTo>
                <a:cubicBezTo>
                  <a:pt x="962" y="68"/>
                  <a:pt x="962" y="66"/>
                  <a:pt x="961" y="65"/>
                </a:cubicBezTo>
                <a:cubicBezTo>
                  <a:pt x="960" y="55"/>
                  <a:pt x="958" y="48"/>
                  <a:pt x="957" y="42"/>
                </a:cubicBezTo>
                <a:cubicBezTo>
                  <a:pt x="958" y="41"/>
                  <a:pt x="958" y="39"/>
                  <a:pt x="958" y="39"/>
                </a:cubicBezTo>
                <a:cubicBezTo>
                  <a:pt x="958" y="39"/>
                  <a:pt x="958" y="40"/>
                  <a:pt x="957" y="40"/>
                </a:cubicBezTo>
                <a:cubicBezTo>
                  <a:pt x="956" y="36"/>
                  <a:pt x="955" y="33"/>
                  <a:pt x="955" y="33"/>
                </a:cubicBezTo>
                <a:cubicBezTo>
                  <a:pt x="955" y="33"/>
                  <a:pt x="954" y="37"/>
                  <a:pt x="955" y="43"/>
                </a:cubicBezTo>
                <a:cubicBezTo>
                  <a:pt x="954" y="44"/>
                  <a:pt x="954" y="44"/>
                  <a:pt x="953" y="45"/>
                </a:cubicBezTo>
                <a:cubicBezTo>
                  <a:pt x="952" y="47"/>
                  <a:pt x="950" y="50"/>
                  <a:pt x="949" y="53"/>
                </a:cubicBezTo>
                <a:cubicBezTo>
                  <a:pt x="948" y="55"/>
                  <a:pt x="947" y="56"/>
                  <a:pt x="947" y="58"/>
                </a:cubicBezTo>
                <a:cubicBezTo>
                  <a:pt x="946" y="58"/>
                  <a:pt x="946" y="58"/>
                  <a:pt x="946" y="58"/>
                </a:cubicBezTo>
                <a:cubicBezTo>
                  <a:pt x="946" y="55"/>
                  <a:pt x="945" y="54"/>
                  <a:pt x="945" y="54"/>
                </a:cubicBezTo>
                <a:cubicBezTo>
                  <a:pt x="945" y="54"/>
                  <a:pt x="945" y="55"/>
                  <a:pt x="944" y="56"/>
                </a:cubicBezTo>
                <a:cubicBezTo>
                  <a:pt x="943" y="55"/>
                  <a:pt x="943" y="55"/>
                  <a:pt x="943" y="55"/>
                </a:cubicBezTo>
                <a:cubicBezTo>
                  <a:pt x="943" y="55"/>
                  <a:pt x="943" y="56"/>
                  <a:pt x="944" y="58"/>
                </a:cubicBezTo>
                <a:cubicBezTo>
                  <a:pt x="944" y="58"/>
                  <a:pt x="944" y="59"/>
                  <a:pt x="944" y="59"/>
                </a:cubicBezTo>
                <a:cubicBezTo>
                  <a:pt x="943" y="62"/>
                  <a:pt x="942" y="67"/>
                  <a:pt x="940" y="73"/>
                </a:cubicBezTo>
                <a:cubicBezTo>
                  <a:pt x="940" y="73"/>
                  <a:pt x="940" y="73"/>
                  <a:pt x="940" y="73"/>
                </a:cubicBezTo>
                <a:cubicBezTo>
                  <a:pt x="940" y="73"/>
                  <a:pt x="940" y="73"/>
                  <a:pt x="940" y="72"/>
                </a:cubicBezTo>
                <a:cubicBezTo>
                  <a:pt x="940" y="72"/>
                  <a:pt x="940" y="71"/>
                  <a:pt x="941" y="70"/>
                </a:cubicBezTo>
                <a:cubicBezTo>
                  <a:pt x="943" y="62"/>
                  <a:pt x="943" y="55"/>
                  <a:pt x="943" y="51"/>
                </a:cubicBezTo>
                <a:cubicBezTo>
                  <a:pt x="942" y="46"/>
                  <a:pt x="942" y="43"/>
                  <a:pt x="941" y="43"/>
                </a:cubicBezTo>
                <a:cubicBezTo>
                  <a:pt x="941" y="43"/>
                  <a:pt x="941" y="46"/>
                  <a:pt x="940" y="51"/>
                </a:cubicBezTo>
                <a:cubicBezTo>
                  <a:pt x="940" y="54"/>
                  <a:pt x="938" y="59"/>
                  <a:pt x="937" y="64"/>
                </a:cubicBezTo>
                <a:cubicBezTo>
                  <a:pt x="934" y="55"/>
                  <a:pt x="934" y="49"/>
                  <a:pt x="933" y="49"/>
                </a:cubicBezTo>
                <a:cubicBezTo>
                  <a:pt x="933" y="49"/>
                  <a:pt x="932" y="51"/>
                  <a:pt x="932" y="55"/>
                </a:cubicBezTo>
                <a:cubicBezTo>
                  <a:pt x="931" y="59"/>
                  <a:pt x="932" y="65"/>
                  <a:pt x="934" y="71"/>
                </a:cubicBezTo>
                <a:cubicBezTo>
                  <a:pt x="932" y="74"/>
                  <a:pt x="931" y="77"/>
                  <a:pt x="929" y="79"/>
                </a:cubicBezTo>
                <a:cubicBezTo>
                  <a:pt x="929" y="79"/>
                  <a:pt x="929" y="79"/>
                  <a:pt x="929" y="79"/>
                </a:cubicBezTo>
                <a:cubicBezTo>
                  <a:pt x="931" y="68"/>
                  <a:pt x="929" y="61"/>
                  <a:pt x="928" y="62"/>
                </a:cubicBezTo>
                <a:cubicBezTo>
                  <a:pt x="927" y="62"/>
                  <a:pt x="927" y="68"/>
                  <a:pt x="924" y="76"/>
                </a:cubicBezTo>
                <a:cubicBezTo>
                  <a:pt x="923" y="78"/>
                  <a:pt x="922" y="80"/>
                  <a:pt x="921" y="81"/>
                </a:cubicBezTo>
                <a:cubicBezTo>
                  <a:pt x="922" y="78"/>
                  <a:pt x="922" y="73"/>
                  <a:pt x="923" y="69"/>
                </a:cubicBezTo>
                <a:cubicBezTo>
                  <a:pt x="926" y="55"/>
                  <a:pt x="932" y="49"/>
                  <a:pt x="932" y="48"/>
                </a:cubicBezTo>
                <a:cubicBezTo>
                  <a:pt x="931" y="48"/>
                  <a:pt x="930" y="49"/>
                  <a:pt x="926" y="52"/>
                </a:cubicBezTo>
                <a:cubicBezTo>
                  <a:pt x="924" y="55"/>
                  <a:pt x="920" y="60"/>
                  <a:pt x="917" y="67"/>
                </a:cubicBezTo>
                <a:cubicBezTo>
                  <a:pt x="917" y="67"/>
                  <a:pt x="917" y="68"/>
                  <a:pt x="917" y="68"/>
                </a:cubicBezTo>
                <a:cubicBezTo>
                  <a:pt x="917" y="66"/>
                  <a:pt x="917" y="64"/>
                  <a:pt x="917" y="62"/>
                </a:cubicBezTo>
                <a:cubicBezTo>
                  <a:pt x="917" y="43"/>
                  <a:pt x="917" y="32"/>
                  <a:pt x="916" y="32"/>
                </a:cubicBezTo>
                <a:cubicBezTo>
                  <a:pt x="915" y="32"/>
                  <a:pt x="913" y="44"/>
                  <a:pt x="911" y="61"/>
                </a:cubicBezTo>
                <a:cubicBezTo>
                  <a:pt x="911" y="65"/>
                  <a:pt x="910" y="69"/>
                  <a:pt x="910" y="73"/>
                </a:cubicBezTo>
                <a:cubicBezTo>
                  <a:pt x="909" y="70"/>
                  <a:pt x="909" y="67"/>
                  <a:pt x="908" y="64"/>
                </a:cubicBezTo>
                <a:cubicBezTo>
                  <a:pt x="904" y="48"/>
                  <a:pt x="900" y="39"/>
                  <a:pt x="899" y="39"/>
                </a:cubicBezTo>
                <a:cubicBezTo>
                  <a:pt x="899" y="40"/>
                  <a:pt x="901" y="50"/>
                  <a:pt x="902" y="65"/>
                </a:cubicBezTo>
                <a:cubicBezTo>
                  <a:pt x="903" y="69"/>
                  <a:pt x="903" y="72"/>
                  <a:pt x="903" y="76"/>
                </a:cubicBezTo>
                <a:cubicBezTo>
                  <a:pt x="903" y="76"/>
                  <a:pt x="903" y="76"/>
                  <a:pt x="903" y="76"/>
                </a:cubicBezTo>
                <a:cubicBezTo>
                  <a:pt x="902" y="74"/>
                  <a:pt x="901" y="72"/>
                  <a:pt x="900" y="70"/>
                </a:cubicBezTo>
                <a:cubicBezTo>
                  <a:pt x="901" y="65"/>
                  <a:pt x="900" y="62"/>
                  <a:pt x="899" y="62"/>
                </a:cubicBezTo>
                <a:cubicBezTo>
                  <a:pt x="899" y="62"/>
                  <a:pt x="898" y="63"/>
                  <a:pt x="898" y="65"/>
                </a:cubicBezTo>
                <a:cubicBezTo>
                  <a:pt x="896" y="63"/>
                  <a:pt x="895" y="60"/>
                  <a:pt x="894" y="58"/>
                </a:cubicBezTo>
                <a:cubicBezTo>
                  <a:pt x="894" y="53"/>
                  <a:pt x="894" y="49"/>
                  <a:pt x="894" y="46"/>
                </a:cubicBezTo>
                <a:cubicBezTo>
                  <a:pt x="894" y="42"/>
                  <a:pt x="894" y="39"/>
                  <a:pt x="894" y="39"/>
                </a:cubicBezTo>
                <a:cubicBezTo>
                  <a:pt x="893" y="39"/>
                  <a:pt x="892" y="41"/>
                  <a:pt x="891" y="46"/>
                </a:cubicBezTo>
                <a:cubicBezTo>
                  <a:pt x="891" y="48"/>
                  <a:pt x="890" y="50"/>
                  <a:pt x="890" y="53"/>
                </a:cubicBezTo>
                <a:cubicBezTo>
                  <a:pt x="889" y="53"/>
                  <a:pt x="889" y="52"/>
                  <a:pt x="888" y="52"/>
                </a:cubicBezTo>
                <a:cubicBezTo>
                  <a:pt x="887" y="46"/>
                  <a:pt x="886" y="42"/>
                  <a:pt x="886" y="39"/>
                </a:cubicBezTo>
                <a:cubicBezTo>
                  <a:pt x="885" y="33"/>
                  <a:pt x="884" y="31"/>
                  <a:pt x="884" y="31"/>
                </a:cubicBezTo>
                <a:cubicBezTo>
                  <a:pt x="883" y="31"/>
                  <a:pt x="883" y="34"/>
                  <a:pt x="883" y="39"/>
                </a:cubicBezTo>
                <a:cubicBezTo>
                  <a:pt x="883" y="44"/>
                  <a:pt x="884" y="52"/>
                  <a:pt x="884" y="61"/>
                </a:cubicBezTo>
                <a:cubicBezTo>
                  <a:pt x="883" y="62"/>
                  <a:pt x="882" y="63"/>
                  <a:pt x="881" y="65"/>
                </a:cubicBezTo>
                <a:cubicBezTo>
                  <a:pt x="881" y="65"/>
                  <a:pt x="881" y="65"/>
                  <a:pt x="881" y="65"/>
                </a:cubicBezTo>
                <a:cubicBezTo>
                  <a:pt x="882" y="59"/>
                  <a:pt x="882" y="56"/>
                  <a:pt x="882" y="56"/>
                </a:cubicBezTo>
                <a:cubicBezTo>
                  <a:pt x="881" y="56"/>
                  <a:pt x="880" y="57"/>
                  <a:pt x="879" y="59"/>
                </a:cubicBezTo>
                <a:cubicBezTo>
                  <a:pt x="879" y="57"/>
                  <a:pt x="879" y="56"/>
                  <a:pt x="878" y="56"/>
                </a:cubicBezTo>
                <a:cubicBezTo>
                  <a:pt x="878" y="56"/>
                  <a:pt x="877" y="57"/>
                  <a:pt x="877" y="60"/>
                </a:cubicBezTo>
                <a:cubicBezTo>
                  <a:pt x="877" y="60"/>
                  <a:pt x="877" y="60"/>
                  <a:pt x="877" y="60"/>
                </a:cubicBezTo>
                <a:cubicBezTo>
                  <a:pt x="877" y="55"/>
                  <a:pt x="876" y="51"/>
                  <a:pt x="876" y="47"/>
                </a:cubicBezTo>
                <a:cubicBezTo>
                  <a:pt x="876" y="44"/>
                  <a:pt x="875" y="41"/>
                  <a:pt x="875" y="38"/>
                </a:cubicBezTo>
                <a:cubicBezTo>
                  <a:pt x="874" y="33"/>
                  <a:pt x="873" y="31"/>
                  <a:pt x="872" y="31"/>
                </a:cubicBezTo>
                <a:cubicBezTo>
                  <a:pt x="872" y="31"/>
                  <a:pt x="872" y="34"/>
                  <a:pt x="872" y="39"/>
                </a:cubicBezTo>
                <a:cubicBezTo>
                  <a:pt x="872" y="44"/>
                  <a:pt x="872" y="51"/>
                  <a:pt x="871" y="59"/>
                </a:cubicBezTo>
                <a:cubicBezTo>
                  <a:pt x="871" y="63"/>
                  <a:pt x="870" y="67"/>
                  <a:pt x="869" y="70"/>
                </a:cubicBezTo>
                <a:cubicBezTo>
                  <a:pt x="869" y="66"/>
                  <a:pt x="868" y="62"/>
                  <a:pt x="868" y="56"/>
                </a:cubicBezTo>
                <a:cubicBezTo>
                  <a:pt x="869" y="55"/>
                  <a:pt x="869" y="53"/>
                  <a:pt x="870" y="52"/>
                </a:cubicBezTo>
                <a:cubicBezTo>
                  <a:pt x="871" y="49"/>
                  <a:pt x="872" y="47"/>
                  <a:pt x="872" y="47"/>
                </a:cubicBezTo>
                <a:cubicBezTo>
                  <a:pt x="871" y="47"/>
                  <a:pt x="870" y="48"/>
                  <a:pt x="868" y="50"/>
                </a:cubicBezTo>
                <a:cubicBezTo>
                  <a:pt x="868" y="43"/>
                  <a:pt x="869" y="38"/>
                  <a:pt x="870" y="34"/>
                </a:cubicBezTo>
                <a:cubicBezTo>
                  <a:pt x="871" y="29"/>
                  <a:pt x="872" y="26"/>
                  <a:pt x="871" y="26"/>
                </a:cubicBezTo>
                <a:cubicBezTo>
                  <a:pt x="871" y="26"/>
                  <a:pt x="869" y="28"/>
                  <a:pt x="867" y="33"/>
                </a:cubicBezTo>
                <a:cubicBezTo>
                  <a:pt x="865" y="38"/>
                  <a:pt x="863" y="46"/>
                  <a:pt x="862" y="55"/>
                </a:cubicBezTo>
                <a:cubicBezTo>
                  <a:pt x="862" y="57"/>
                  <a:pt x="862" y="58"/>
                  <a:pt x="862" y="59"/>
                </a:cubicBezTo>
                <a:cubicBezTo>
                  <a:pt x="862" y="59"/>
                  <a:pt x="862" y="59"/>
                  <a:pt x="862" y="59"/>
                </a:cubicBezTo>
                <a:cubicBezTo>
                  <a:pt x="861" y="57"/>
                  <a:pt x="861" y="55"/>
                  <a:pt x="861" y="55"/>
                </a:cubicBezTo>
                <a:cubicBezTo>
                  <a:pt x="860" y="56"/>
                  <a:pt x="860" y="58"/>
                  <a:pt x="859" y="62"/>
                </a:cubicBezTo>
                <a:cubicBezTo>
                  <a:pt x="859" y="59"/>
                  <a:pt x="859" y="56"/>
                  <a:pt x="858" y="54"/>
                </a:cubicBezTo>
                <a:cubicBezTo>
                  <a:pt x="861" y="46"/>
                  <a:pt x="865" y="42"/>
                  <a:pt x="864" y="42"/>
                </a:cubicBezTo>
                <a:cubicBezTo>
                  <a:pt x="864" y="42"/>
                  <a:pt x="862" y="43"/>
                  <a:pt x="859" y="46"/>
                </a:cubicBezTo>
                <a:cubicBezTo>
                  <a:pt x="858" y="47"/>
                  <a:pt x="857" y="47"/>
                  <a:pt x="857" y="48"/>
                </a:cubicBezTo>
                <a:cubicBezTo>
                  <a:pt x="856" y="46"/>
                  <a:pt x="855" y="45"/>
                  <a:pt x="855" y="45"/>
                </a:cubicBezTo>
                <a:cubicBezTo>
                  <a:pt x="855" y="45"/>
                  <a:pt x="855" y="47"/>
                  <a:pt x="855" y="51"/>
                </a:cubicBezTo>
                <a:cubicBezTo>
                  <a:pt x="853" y="54"/>
                  <a:pt x="852" y="56"/>
                  <a:pt x="850" y="59"/>
                </a:cubicBezTo>
                <a:cubicBezTo>
                  <a:pt x="850" y="59"/>
                  <a:pt x="851" y="58"/>
                  <a:pt x="851" y="57"/>
                </a:cubicBezTo>
                <a:cubicBezTo>
                  <a:pt x="851" y="56"/>
                  <a:pt x="851" y="55"/>
                  <a:pt x="851" y="54"/>
                </a:cubicBezTo>
                <a:cubicBezTo>
                  <a:pt x="851" y="53"/>
                  <a:pt x="851" y="52"/>
                  <a:pt x="852" y="51"/>
                </a:cubicBezTo>
                <a:cubicBezTo>
                  <a:pt x="852" y="49"/>
                  <a:pt x="852" y="47"/>
                  <a:pt x="853" y="45"/>
                </a:cubicBezTo>
                <a:cubicBezTo>
                  <a:pt x="854" y="42"/>
                  <a:pt x="855" y="39"/>
                  <a:pt x="856" y="37"/>
                </a:cubicBezTo>
                <a:cubicBezTo>
                  <a:pt x="858" y="32"/>
                  <a:pt x="858" y="30"/>
                  <a:pt x="858" y="30"/>
                </a:cubicBezTo>
                <a:cubicBezTo>
                  <a:pt x="858" y="29"/>
                  <a:pt x="856" y="32"/>
                  <a:pt x="853" y="36"/>
                </a:cubicBezTo>
                <a:cubicBezTo>
                  <a:pt x="852" y="38"/>
                  <a:pt x="850" y="41"/>
                  <a:pt x="849" y="44"/>
                </a:cubicBezTo>
                <a:cubicBezTo>
                  <a:pt x="848" y="45"/>
                  <a:pt x="848" y="47"/>
                  <a:pt x="847" y="49"/>
                </a:cubicBezTo>
                <a:cubicBezTo>
                  <a:pt x="846" y="46"/>
                  <a:pt x="846" y="44"/>
                  <a:pt x="845" y="44"/>
                </a:cubicBezTo>
                <a:cubicBezTo>
                  <a:pt x="845" y="45"/>
                  <a:pt x="845" y="47"/>
                  <a:pt x="844" y="50"/>
                </a:cubicBezTo>
                <a:cubicBezTo>
                  <a:pt x="844" y="53"/>
                  <a:pt x="842" y="58"/>
                  <a:pt x="841" y="64"/>
                </a:cubicBezTo>
                <a:cubicBezTo>
                  <a:pt x="840" y="67"/>
                  <a:pt x="839" y="69"/>
                  <a:pt x="839" y="71"/>
                </a:cubicBezTo>
                <a:cubicBezTo>
                  <a:pt x="839" y="71"/>
                  <a:pt x="839" y="71"/>
                  <a:pt x="838" y="71"/>
                </a:cubicBezTo>
                <a:cubicBezTo>
                  <a:pt x="839" y="68"/>
                  <a:pt x="840" y="65"/>
                  <a:pt x="841" y="61"/>
                </a:cubicBezTo>
                <a:cubicBezTo>
                  <a:pt x="843" y="53"/>
                  <a:pt x="844" y="46"/>
                  <a:pt x="843" y="42"/>
                </a:cubicBezTo>
                <a:cubicBezTo>
                  <a:pt x="843" y="37"/>
                  <a:pt x="842" y="34"/>
                  <a:pt x="842" y="34"/>
                </a:cubicBezTo>
                <a:cubicBezTo>
                  <a:pt x="842" y="34"/>
                  <a:pt x="841" y="37"/>
                  <a:pt x="841" y="42"/>
                </a:cubicBezTo>
                <a:cubicBezTo>
                  <a:pt x="840" y="46"/>
                  <a:pt x="838" y="52"/>
                  <a:pt x="836" y="59"/>
                </a:cubicBezTo>
                <a:cubicBezTo>
                  <a:pt x="836" y="60"/>
                  <a:pt x="835" y="60"/>
                  <a:pt x="835" y="61"/>
                </a:cubicBezTo>
                <a:cubicBezTo>
                  <a:pt x="835" y="60"/>
                  <a:pt x="835" y="60"/>
                  <a:pt x="835" y="60"/>
                </a:cubicBezTo>
                <a:cubicBezTo>
                  <a:pt x="833" y="53"/>
                  <a:pt x="832" y="47"/>
                  <a:pt x="831" y="43"/>
                </a:cubicBezTo>
                <a:cubicBezTo>
                  <a:pt x="832" y="41"/>
                  <a:pt x="833" y="40"/>
                  <a:pt x="833" y="39"/>
                </a:cubicBezTo>
                <a:cubicBezTo>
                  <a:pt x="833" y="39"/>
                  <a:pt x="832" y="40"/>
                  <a:pt x="831" y="41"/>
                </a:cubicBezTo>
                <a:cubicBezTo>
                  <a:pt x="828" y="24"/>
                  <a:pt x="826" y="14"/>
                  <a:pt x="826" y="14"/>
                </a:cubicBezTo>
                <a:cubicBezTo>
                  <a:pt x="825" y="14"/>
                  <a:pt x="825" y="18"/>
                  <a:pt x="825" y="24"/>
                </a:cubicBezTo>
                <a:cubicBezTo>
                  <a:pt x="826" y="29"/>
                  <a:pt x="826" y="37"/>
                  <a:pt x="826" y="45"/>
                </a:cubicBezTo>
                <a:cubicBezTo>
                  <a:pt x="826" y="46"/>
                  <a:pt x="825" y="47"/>
                  <a:pt x="824" y="49"/>
                </a:cubicBezTo>
                <a:cubicBezTo>
                  <a:pt x="823" y="46"/>
                  <a:pt x="821" y="45"/>
                  <a:pt x="820" y="43"/>
                </a:cubicBezTo>
                <a:cubicBezTo>
                  <a:pt x="817" y="40"/>
                  <a:pt x="816" y="38"/>
                  <a:pt x="815" y="38"/>
                </a:cubicBezTo>
                <a:cubicBezTo>
                  <a:pt x="815" y="39"/>
                  <a:pt x="816" y="41"/>
                  <a:pt x="818" y="45"/>
                </a:cubicBezTo>
                <a:cubicBezTo>
                  <a:pt x="819" y="47"/>
                  <a:pt x="820" y="50"/>
                  <a:pt x="821" y="53"/>
                </a:cubicBezTo>
                <a:cubicBezTo>
                  <a:pt x="821" y="55"/>
                  <a:pt x="820" y="57"/>
                  <a:pt x="819" y="59"/>
                </a:cubicBezTo>
                <a:cubicBezTo>
                  <a:pt x="818" y="61"/>
                  <a:pt x="818" y="63"/>
                  <a:pt x="817" y="65"/>
                </a:cubicBezTo>
                <a:cubicBezTo>
                  <a:pt x="816" y="61"/>
                  <a:pt x="816" y="58"/>
                  <a:pt x="815" y="54"/>
                </a:cubicBezTo>
                <a:cubicBezTo>
                  <a:pt x="812" y="47"/>
                  <a:pt x="810" y="41"/>
                  <a:pt x="808" y="37"/>
                </a:cubicBezTo>
                <a:cubicBezTo>
                  <a:pt x="806" y="25"/>
                  <a:pt x="807" y="19"/>
                  <a:pt x="806" y="19"/>
                </a:cubicBezTo>
                <a:cubicBezTo>
                  <a:pt x="806" y="19"/>
                  <a:pt x="805" y="22"/>
                  <a:pt x="804" y="27"/>
                </a:cubicBezTo>
                <a:cubicBezTo>
                  <a:pt x="804" y="28"/>
                  <a:pt x="804" y="30"/>
                  <a:pt x="804" y="31"/>
                </a:cubicBezTo>
                <a:cubicBezTo>
                  <a:pt x="803" y="29"/>
                  <a:pt x="802" y="28"/>
                  <a:pt x="802" y="28"/>
                </a:cubicBezTo>
                <a:cubicBezTo>
                  <a:pt x="801" y="28"/>
                  <a:pt x="802" y="31"/>
                  <a:pt x="804" y="34"/>
                </a:cubicBezTo>
                <a:cubicBezTo>
                  <a:pt x="804" y="35"/>
                  <a:pt x="804" y="35"/>
                  <a:pt x="804" y="36"/>
                </a:cubicBezTo>
                <a:cubicBezTo>
                  <a:pt x="803" y="33"/>
                  <a:pt x="802" y="32"/>
                  <a:pt x="802" y="32"/>
                </a:cubicBezTo>
                <a:cubicBezTo>
                  <a:pt x="801" y="32"/>
                  <a:pt x="802" y="35"/>
                  <a:pt x="802" y="39"/>
                </a:cubicBezTo>
                <a:cubicBezTo>
                  <a:pt x="802" y="42"/>
                  <a:pt x="803" y="45"/>
                  <a:pt x="803" y="49"/>
                </a:cubicBezTo>
                <a:cubicBezTo>
                  <a:pt x="803" y="52"/>
                  <a:pt x="802" y="57"/>
                  <a:pt x="803" y="63"/>
                </a:cubicBezTo>
                <a:cubicBezTo>
                  <a:pt x="802" y="60"/>
                  <a:pt x="800" y="56"/>
                  <a:pt x="799" y="52"/>
                </a:cubicBezTo>
                <a:cubicBezTo>
                  <a:pt x="794" y="33"/>
                  <a:pt x="794" y="21"/>
                  <a:pt x="793" y="21"/>
                </a:cubicBezTo>
                <a:cubicBezTo>
                  <a:pt x="793" y="21"/>
                  <a:pt x="792" y="24"/>
                  <a:pt x="792" y="29"/>
                </a:cubicBezTo>
                <a:cubicBezTo>
                  <a:pt x="791" y="34"/>
                  <a:pt x="792" y="40"/>
                  <a:pt x="792" y="46"/>
                </a:cubicBezTo>
                <a:cubicBezTo>
                  <a:pt x="792" y="46"/>
                  <a:pt x="792" y="46"/>
                  <a:pt x="792" y="46"/>
                </a:cubicBezTo>
                <a:cubicBezTo>
                  <a:pt x="792" y="44"/>
                  <a:pt x="792" y="41"/>
                  <a:pt x="791" y="39"/>
                </a:cubicBezTo>
                <a:cubicBezTo>
                  <a:pt x="791" y="35"/>
                  <a:pt x="791" y="33"/>
                  <a:pt x="790" y="32"/>
                </a:cubicBezTo>
                <a:cubicBezTo>
                  <a:pt x="790" y="32"/>
                  <a:pt x="789" y="34"/>
                  <a:pt x="789" y="37"/>
                </a:cubicBezTo>
                <a:cubicBezTo>
                  <a:pt x="788" y="35"/>
                  <a:pt x="788" y="33"/>
                  <a:pt x="787" y="32"/>
                </a:cubicBezTo>
                <a:cubicBezTo>
                  <a:pt x="786" y="28"/>
                  <a:pt x="784" y="24"/>
                  <a:pt x="783" y="21"/>
                </a:cubicBezTo>
                <a:cubicBezTo>
                  <a:pt x="781" y="16"/>
                  <a:pt x="779" y="13"/>
                  <a:pt x="779" y="13"/>
                </a:cubicBezTo>
                <a:cubicBezTo>
                  <a:pt x="778" y="13"/>
                  <a:pt x="779" y="16"/>
                  <a:pt x="781" y="22"/>
                </a:cubicBezTo>
                <a:cubicBezTo>
                  <a:pt x="781" y="25"/>
                  <a:pt x="782" y="29"/>
                  <a:pt x="783" y="33"/>
                </a:cubicBezTo>
                <a:cubicBezTo>
                  <a:pt x="784" y="37"/>
                  <a:pt x="785" y="42"/>
                  <a:pt x="785" y="47"/>
                </a:cubicBezTo>
                <a:cubicBezTo>
                  <a:pt x="785" y="49"/>
                  <a:pt x="786" y="52"/>
                  <a:pt x="786" y="54"/>
                </a:cubicBezTo>
                <a:cubicBezTo>
                  <a:pt x="786" y="55"/>
                  <a:pt x="786" y="56"/>
                  <a:pt x="786" y="57"/>
                </a:cubicBezTo>
                <a:cubicBezTo>
                  <a:pt x="785" y="57"/>
                  <a:pt x="785" y="57"/>
                  <a:pt x="784" y="57"/>
                </a:cubicBezTo>
                <a:cubicBezTo>
                  <a:pt x="784" y="55"/>
                  <a:pt x="783" y="54"/>
                  <a:pt x="783" y="54"/>
                </a:cubicBezTo>
                <a:cubicBezTo>
                  <a:pt x="783" y="54"/>
                  <a:pt x="783" y="54"/>
                  <a:pt x="783" y="54"/>
                </a:cubicBezTo>
                <a:cubicBezTo>
                  <a:pt x="782" y="51"/>
                  <a:pt x="782" y="49"/>
                  <a:pt x="781" y="49"/>
                </a:cubicBezTo>
                <a:cubicBezTo>
                  <a:pt x="781" y="49"/>
                  <a:pt x="779" y="54"/>
                  <a:pt x="780" y="61"/>
                </a:cubicBezTo>
                <a:cubicBezTo>
                  <a:pt x="780" y="61"/>
                  <a:pt x="780" y="62"/>
                  <a:pt x="780" y="62"/>
                </a:cubicBezTo>
                <a:cubicBezTo>
                  <a:pt x="780" y="60"/>
                  <a:pt x="779" y="58"/>
                  <a:pt x="778" y="56"/>
                </a:cubicBezTo>
                <a:cubicBezTo>
                  <a:pt x="779" y="48"/>
                  <a:pt x="779" y="43"/>
                  <a:pt x="779" y="39"/>
                </a:cubicBezTo>
                <a:cubicBezTo>
                  <a:pt x="779" y="34"/>
                  <a:pt x="779" y="32"/>
                  <a:pt x="778" y="32"/>
                </a:cubicBezTo>
                <a:cubicBezTo>
                  <a:pt x="778" y="32"/>
                  <a:pt x="777" y="34"/>
                  <a:pt x="776" y="39"/>
                </a:cubicBezTo>
                <a:cubicBezTo>
                  <a:pt x="776" y="41"/>
                  <a:pt x="775" y="43"/>
                  <a:pt x="774" y="46"/>
                </a:cubicBezTo>
                <a:cubicBezTo>
                  <a:pt x="774" y="44"/>
                  <a:pt x="773" y="42"/>
                  <a:pt x="773" y="41"/>
                </a:cubicBezTo>
                <a:cubicBezTo>
                  <a:pt x="769" y="28"/>
                  <a:pt x="767" y="18"/>
                  <a:pt x="767" y="11"/>
                </a:cubicBezTo>
                <a:cubicBezTo>
                  <a:pt x="766" y="4"/>
                  <a:pt x="766" y="0"/>
                  <a:pt x="765" y="0"/>
                </a:cubicBezTo>
                <a:cubicBezTo>
                  <a:pt x="765" y="0"/>
                  <a:pt x="765" y="4"/>
                  <a:pt x="764" y="11"/>
                </a:cubicBezTo>
                <a:cubicBezTo>
                  <a:pt x="764" y="15"/>
                  <a:pt x="764" y="19"/>
                  <a:pt x="765" y="24"/>
                </a:cubicBezTo>
                <a:cubicBezTo>
                  <a:pt x="765" y="30"/>
                  <a:pt x="766" y="35"/>
                  <a:pt x="767" y="42"/>
                </a:cubicBezTo>
                <a:cubicBezTo>
                  <a:pt x="768" y="46"/>
                  <a:pt x="769" y="50"/>
                  <a:pt x="770" y="53"/>
                </a:cubicBezTo>
                <a:cubicBezTo>
                  <a:pt x="768" y="56"/>
                  <a:pt x="767" y="58"/>
                  <a:pt x="765" y="61"/>
                </a:cubicBezTo>
                <a:cubicBezTo>
                  <a:pt x="764" y="63"/>
                  <a:pt x="763" y="64"/>
                  <a:pt x="762" y="66"/>
                </a:cubicBezTo>
                <a:cubicBezTo>
                  <a:pt x="763" y="63"/>
                  <a:pt x="763" y="61"/>
                  <a:pt x="763" y="59"/>
                </a:cubicBezTo>
                <a:cubicBezTo>
                  <a:pt x="763" y="52"/>
                  <a:pt x="764" y="47"/>
                  <a:pt x="764" y="43"/>
                </a:cubicBezTo>
                <a:cubicBezTo>
                  <a:pt x="765" y="39"/>
                  <a:pt x="765" y="37"/>
                  <a:pt x="765" y="37"/>
                </a:cubicBezTo>
                <a:cubicBezTo>
                  <a:pt x="764" y="37"/>
                  <a:pt x="763" y="39"/>
                  <a:pt x="762" y="43"/>
                </a:cubicBezTo>
                <a:cubicBezTo>
                  <a:pt x="761" y="45"/>
                  <a:pt x="759" y="49"/>
                  <a:pt x="758" y="54"/>
                </a:cubicBezTo>
                <a:cubicBezTo>
                  <a:pt x="758" y="53"/>
                  <a:pt x="758" y="52"/>
                  <a:pt x="758" y="51"/>
                </a:cubicBezTo>
                <a:cubicBezTo>
                  <a:pt x="757" y="42"/>
                  <a:pt x="756" y="34"/>
                  <a:pt x="755" y="29"/>
                </a:cubicBezTo>
                <a:cubicBezTo>
                  <a:pt x="755" y="24"/>
                  <a:pt x="754" y="22"/>
                  <a:pt x="754" y="22"/>
                </a:cubicBezTo>
                <a:cubicBezTo>
                  <a:pt x="753" y="22"/>
                  <a:pt x="753" y="25"/>
                  <a:pt x="753" y="30"/>
                </a:cubicBezTo>
                <a:cubicBezTo>
                  <a:pt x="752" y="35"/>
                  <a:pt x="752" y="42"/>
                  <a:pt x="752" y="51"/>
                </a:cubicBezTo>
                <a:cubicBezTo>
                  <a:pt x="752" y="55"/>
                  <a:pt x="751" y="59"/>
                  <a:pt x="751" y="62"/>
                </a:cubicBezTo>
                <a:cubicBezTo>
                  <a:pt x="751" y="61"/>
                  <a:pt x="750" y="60"/>
                  <a:pt x="750" y="59"/>
                </a:cubicBezTo>
                <a:cubicBezTo>
                  <a:pt x="744" y="46"/>
                  <a:pt x="737" y="41"/>
                  <a:pt x="737" y="41"/>
                </a:cubicBezTo>
                <a:cubicBezTo>
                  <a:pt x="737" y="41"/>
                  <a:pt x="738" y="43"/>
                  <a:pt x="739" y="46"/>
                </a:cubicBezTo>
                <a:cubicBezTo>
                  <a:pt x="741" y="50"/>
                  <a:pt x="743" y="54"/>
                  <a:pt x="744" y="60"/>
                </a:cubicBezTo>
                <a:cubicBezTo>
                  <a:pt x="745" y="63"/>
                  <a:pt x="745" y="65"/>
                  <a:pt x="745" y="68"/>
                </a:cubicBezTo>
                <a:cubicBezTo>
                  <a:pt x="745" y="68"/>
                  <a:pt x="745" y="68"/>
                  <a:pt x="745" y="67"/>
                </a:cubicBezTo>
                <a:cubicBezTo>
                  <a:pt x="745" y="67"/>
                  <a:pt x="744" y="67"/>
                  <a:pt x="744" y="66"/>
                </a:cubicBezTo>
                <a:cubicBezTo>
                  <a:pt x="741" y="58"/>
                  <a:pt x="741" y="53"/>
                  <a:pt x="740" y="53"/>
                </a:cubicBezTo>
                <a:cubicBezTo>
                  <a:pt x="740" y="53"/>
                  <a:pt x="737" y="57"/>
                  <a:pt x="738" y="65"/>
                </a:cubicBezTo>
                <a:cubicBezTo>
                  <a:pt x="737" y="63"/>
                  <a:pt x="736" y="60"/>
                  <a:pt x="735" y="58"/>
                </a:cubicBezTo>
                <a:cubicBezTo>
                  <a:pt x="729" y="44"/>
                  <a:pt x="730" y="36"/>
                  <a:pt x="729" y="36"/>
                </a:cubicBezTo>
                <a:cubicBezTo>
                  <a:pt x="728" y="36"/>
                  <a:pt x="728" y="38"/>
                  <a:pt x="727" y="42"/>
                </a:cubicBezTo>
                <a:cubicBezTo>
                  <a:pt x="727" y="44"/>
                  <a:pt x="727" y="46"/>
                  <a:pt x="727" y="49"/>
                </a:cubicBezTo>
                <a:cubicBezTo>
                  <a:pt x="727" y="48"/>
                  <a:pt x="727" y="48"/>
                  <a:pt x="727" y="48"/>
                </a:cubicBezTo>
                <a:cubicBezTo>
                  <a:pt x="726" y="45"/>
                  <a:pt x="726" y="44"/>
                  <a:pt x="726" y="44"/>
                </a:cubicBezTo>
                <a:cubicBezTo>
                  <a:pt x="726" y="44"/>
                  <a:pt x="725" y="44"/>
                  <a:pt x="725" y="45"/>
                </a:cubicBezTo>
                <a:cubicBezTo>
                  <a:pt x="725" y="44"/>
                  <a:pt x="724" y="43"/>
                  <a:pt x="724" y="43"/>
                </a:cubicBezTo>
                <a:cubicBezTo>
                  <a:pt x="722" y="41"/>
                  <a:pt x="721" y="40"/>
                  <a:pt x="721" y="39"/>
                </a:cubicBezTo>
                <a:cubicBezTo>
                  <a:pt x="720" y="39"/>
                  <a:pt x="720" y="38"/>
                  <a:pt x="720" y="38"/>
                </a:cubicBezTo>
                <a:cubicBezTo>
                  <a:pt x="720" y="35"/>
                  <a:pt x="720" y="32"/>
                  <a:pt x="720" y="30"/>
                </a:cubicBezTo>
                <a:cubicBezTo>
                  <a:pt x="720" y="25"/>
                  <a:pt x="719" y="22"/>
                  <a:pt x="719" y="22"/>
                </a:cubicBezTo>
                <a:cubicBezTo>
                  <a:pt x="719" y="22"/>
                  <a:pt x="718" y="25"/>
                  <a:pt x="717" y="30"/>
                </a:cubicBezTo>
                <a:cubicBezTo>
                  <a:pt x="717" y="31"/>
                  <a:pt x="717" y="32"/>
                  <a:pt x="717" y="32"/>
                </a:cubicBezTo>
                <a:cubicBezTo>
                  <a:pt x="715" y="31"/>
                  <a:pt x="715" y="30"/>
                  <a:pt x="714" y="30"/>
                </a:cubicBezTo>
                <a:cubicBezTo>
                  <a:pt x="714" y="30"/>
                  <a:pt x="715" y="32"/>
                  <a:pt x="716" y="36"/>
                </a:cubicBezTo>
                <a:cubicBezTo>
                  <a:pt x="716" y="39"/>
                  <a:pt x="715" y="43"/>
                  <a:pt x="715" y="48"/>
                </a:cubicBezTo>
                <a:cubicBezTo>
                  <a:pt x="715" y="49"/>
                  <a:pt x="714" y="50"/>
                  <a:pt x="714" y="52"/>
                </a:cubicBezTo>
                <a:cubicBezTo>
                  <a:pt x="712" y="48"/>
                  <a:pt x="711" y="47"/>
                  <a:pt x="711" y="47"/>
                </a:cubicBezTo>
                <a:cubicBezTo>
                  <a:pt x="711" y="47"/>
                  <a:pt x="711" y="48"/>
                  <a:pt x="711" y="50"/>
                </a:cubicBezTo>
                <a:cubicBezTo>
                  <a:pt x="710" y="42"/>
                  <a:pt x="708" y="36"/>
                  <a:pt x="706" y="32"/>
                </a:cubicBezTo>
                <a:cubicBezTo>
                  <a:pt x="704" y="28"/>
                  <a:pt x="703" y="26"/>
                  <a:pt x="703" y="26"/>
                </a:cubicBezTo>
                <a:cubicBezTo>
                  <a:pt x="702" y="26"/>
                  <a:pt x="703" y="29"/>
                  <a:pt x="704" y="33"/>
                </a:cubicBezTo>
                <a:cubicBezTo>
                  <a:pt x="704" y="37"/>
                  <a:pt x="705" y="41"/>
                  <a:pt x="705" y="46"/>
                </a:cubicBezTo>
                <a:cubicBezTo>
                  <a:pt x="704" y="45"/>
                  <a:pt x="703" y="44"/>
                  <a:pt x="702" y="44"/>
                </a:cubicBezTo>
                <a:cubicBezTo>
                  <a:pt x="702" y="41"/>
                  <a:pt x="702" y="38"/>
                  <a:pt x="702" y="36"/>
                </a:cubicBezTo>
                <a:cubicBezTo>
                  <a:pt x="702" y="32"/>
                  <a:pt x="702" y="30"/>
                  <a:pt x="702" y="30"/>
                </a:cubicBezTo>
                <a:cubicBezTo>
                  <a:pt x="701" y="30"/>
                  <a:pt x="700" y="32"/>
                  <a:pt x="700" y="36"/>
                </a:cubicBezTo>
                <a:cubicBezTo>
                  <a:pt x="698" y="41"/>
                  <a:pt x="698" y="47"/>
                  <a:pt x="697" y="54"/>
                </a:cubicBezTo>
                <a:cubicBezTo>
                  <a:pt x="697" y="55"/>
                  <a:pt x="697" y="56"/>
                  <a:pt x="697" y="56"/>
                </a:cubicBezTo>
                <a:cubicBezTo>
                  <a:pt x="697" y="56"/>
                  <a:pt x="697" y="55"/>
                  <a:pt x="696" y="54"/>
                </a:cubicBezTo>
                <a:cubicBezTo>
                  <a:pt x="696" y="53"/>
                  <a:pt x="696" y="52"/>
                  <a:pt x="696" y="51"/>
                </a:cubicBezTo>
                <a:cubicBezTo>
                  <a:pt x="697" y="41"/>
                  <a:pt x="697" y="34"/>
                  <a:pt x="697" y="29"/>
                </a:cubicBezTo>
                <a:cubicBezTo>
                  <a:pt x="697" y="24"/>
                  <a:pt x="697" y="21"/>
                  <a:pt x="697" y="21"/>
                </a:cubicBezTo>
                <a:cubicBezTo>
                  <a:pt x="697" y="21"/>
                  <a:pt x="696" y="24"/>
                  <a:pt x="695" y="29"/>
                </a:cubicBezTo>
                <a:cubicBezTo>
                  <a:pt x="694" y="32"/>
                  <a:pt x="693" y="37"/>
                  <a:pt x="692" y="42"/>
                </a:cubicBezTo>
                <a:cubicBezTo>
                  <a:pt x="690" y="44"/>
                  <a:pt x="686" y="49"/>
                  <a:pt x="683" y="56"/>
                </a:cubicBezTo>
                <a:cubicBezTo>
                  <a:pt x="682" y="58"/>
                  <a:pt x="681" y="60"/>
                  <a:pt x="681" y="61"/>
                </a:cubicBezTo>
                <a:cubicBezTo>
                  <a:pt x="681" y="59"/>
                  <a:pt x="681" y="56"/>
                  <a:pt x="681" y="53"/>
                </a:cubicBezTo>
                <a:cubicBezTo>
                  <a:pt x="681" y="45"/>
                  <a:pt x="682" y="39"/>
                  <a:pt x="683" y="34"/>
                </a:cubicBezTo>
                <a:cubicBezTo>
                  <a:pt x="683" y="30"/>
                  <a:pt x="683" y="28"/>
                  <a:pt x="683" y="28"/>
                </a:cubicBezTo>
                <a:cubicBezTo>
                  <a:pt x="683" y="27"/>
                  <a:pt x="682" y="30"/>
                  <a:pt x="680" y="34"/>
                </a:cubicBezTo>
                <a:cubicBezTo>
                  <a:pt x="679" y="36"/>
                  <a:pt x="678" y="40"/>
                  <a:pt x="677" y="43"/>
                </a:cubicBezTo>
                <a:cubicBezTo>
                  <a:pt x="677" y="43"/>
                  <a:pt x="677" y="43"/>
                  <a:pt x="677" y="42"/>
                </a:cubicBezTo>
                <a:cubicBezTo>
                  <a:pt x="677" y="37"/>
                  <a:pt x="676" y="32"/>
                  <a:pt x="675" y="27"/>
                </a:cubicBezTo>
                <a:cubicBezTo>
                  <a:pt x="674" y="23"/>
                  <a:pt x="674" y="19"/>
                  <a:pt x="673" y="16"/>
                </a:cubicBezTo>
                <a:cubicBezTo>
                  <a:pt x="671" y="10"/>
                  <a:pt x="670" y="7"/>
                  <a:pt x="669" y="7"/>
                </a:cubicBezTo>
                <a:cubicBezTo>
                  <a:pt x="668" y="8"/>
                  <a:pt x="672" y="22"/>
                  <a:pt x="671" y="42"/>
                </a:cubicBezTo>
                <a:cubicBezTo>
                  <a:pt x="671" y="49"/>
                  <a:pt x="671" y="56"/>
                  <a:pt x="670" y="61"/>
                </a:cubicBezTo>
                <a:cubicBezTo>
                  <a:pt x="670" y="59"/>
                  <a:pt x="669" y="56"/>
                  <a:pt x="668" y="53"/>
                </a:cubicBezTo>
                <a:cubicBezTo>
                  <a:pt x="665" y="46"/>
                  <a:pt x="662" y="41"/>
                  <a:pt x="660" y="37"/>
                </a:cubicBezTo>
                <a:cubicBezTo>
                  <a:pt x="657" y="34"/>
                  <a:pt x="655" y="33"/>
                  <a:pt x="655" y="33"/>
                </a:cubicBezTo>
                <a:cubicBezTo>
                  <a:pt x="655" y="33"/>
                  <a:pt x="656" y="35"/>
                  <a:pt x="658" y="39"/>
                </a:cubicBezTo>
                <a:cubicBezTo>
                  <a:pt x="659" y="43"/>
                  <a:pt x="661" y="48"/>
                  <a:pt x="662" y="55"/>
                </a:cubicBezTo>
                <a:cubicBezTo>
                  <a:pt x="663" y="58"/>
                  <a:pt x="663" y="62"/>
                  <a:pt x="664" y="65"/>
                </a:cubicBezTo>
                <a:cubicBezTo>
                  <a:pt x="663" y="65"/>
                  <a:pt x="663" y="65"/>
                  <a:pt x="663" y="65"/>
                </a:cubicBezTo>
                <a:cubicBezTo>
                  <a:pt x="663" y="64"/>
                  <a:pt x="663" y="63"/>
                  <a:pt x="662" y="62"/>
                </a:cubicBezTo>
                <a:cubicBezTo>
                  <a:pt x="659" y="53"/>
                  <a:pt x="659" y="47"/>
                  <a:pt x="658" y="47"/>
                </a:cubicBezTo>
                <a:cubicBezTo>
                  <a:pt x="658" y="46"/>
                  <a:pt x="655" y="52"/>
                  <a:pt x="656" y="61"/>
                </a:cubicBezTo>
                <a:cubicBezTo>
                  <a:pt x="655" y="58"/>
                  <a:pt x="654" y="55"/>
                  <a:pt x="652" y="52"/>
                </a:cubicBezTo>
                <a:cubicBezTo>
                  <a:pt x="647" y="37"/>
                  <a:pt x="648" y="27"/>
                  <a:pt x="647" y="27"/>
                </a:cubicBezTo>
                <a:cubicBezTo>
                  <a:pt x="646" y="27"/>
                  <a:pt x="646" y="29"/>
                  <a:pt x="645" y="34"/>
                </a:cubicBezTo>
                <a:cubicBezTo>
                  <a:pt x="645" y="38"/>
                  <a:pt x="645" y="43"/>
                  <a:pt x="646" y="48"/>
                </a:cubicBezTo>
                <a:cubicBezTo>
                  <a:pt x="645" y="46"/>
                  <a:pt x="645" y="44"/>
                  <a:pt x="645" y="42"/>
                </a:cubicBezTo>
                <a:cubicBezTo>
                  <a:pt x="644" y="39"/>
                  <a:pt x="644" y="37"/>
                  <a:pt x="643" y="37"/>
                </a:cubicBezTo>
                <a:cubicBezTo>
                  <a:pt x="643" y="37"/>
                  <a:pt x="643" y="38"/>
                  <a:pt x="642" y="41"/>
                </a:cubicBezTo>
                <a:cubicBezTo>
                  <a:pt x="642" y="39"/>
                  <a:pt x="641" y="37"/>
                  <a:pt x="641" y="36"/>
                </a:cubicBezTo>
                <a:cubicBezTo>
                  <a:pt x="639" y="32"/>
                  <a:pt x="638" y="30"/>
                  <a:pt x="636" y="27"/>
                </a:cubicBezTo>
                <a:cubicBezTo>
                  <a:pt x="634" y="23"/>
                  <a:pt x="632" y="21"/>
                  <a:pt x="632" y="21"/>
                </a:cubicBezTo>
                <a:cubicBezTo>
                  <a:pt x="632" y="21"/>
                  <a:pt x="633" y="24"/>
                  <a:pt x="634" y="29"/>
                </a:cubicBezTo>
                <a:cubicBezTo>
                  <a:pt x="635" y="31"/>
                  <a:pt x="636" y="34"/>
                  <a:pt x="637" y="37"/>
                </a:cubicBezTo>
                <a:cubicBezTo>
                  <a:pt x="637" y="41"/>
                  <a:pt x="638" y="45"/>
                  <a:pt x="639" y="49"/>
                </a:cubicBezTo>
                <a:cubicBezTo>
                  <a:pt x="639" y="51"/>
                  <a:pt x="639" y="53"/>
                  <a:pt x="639" y="54"/>
                </a:cubicBezTo>
                <a:cubicBezTo>
                  <a:pt x="639" y="55"/>
                  <a:pt x="639" y="56"/>
                  <a:pt x="639" y="57"/>
                </a:cubicBezTo>
                <a:cubicBezTo>
                  <a:pt x="638" y="57"/>
                  <a:pt x="637" y="57"/>
                  <a:pt x="637" y="57"/>
                </a:cubicBezTo>
                <a:cubicBezTo>
                  <a:pt x="637" y="57"/>
                  <a:pt x="637" y="57"/>
                  <a:pt x="637" y="57"/>
                </a:cubicBezTo>
                <a:cubicBezTo>
                  <a:pt x="634" y="44"/>
                  <a:pt x="636" y="37"/>
                  <a:pt x="635" y="36"/>
                </a:cubicBezTo>
                <a:cubicBezTo>
                  <a:pt x="634" y="36"/>
                  <a:pt x="631" y="44"/>
                  <a:pt x="631" y="57"/>
                </a:cubicBezTo>
                <a:cubicBezTo>
                  <a:pt x="631" y="57"/>
                  <a:pt x="631" y="57"/>
                  <a:pt x="631" y="56"/>
                </a:cubicBezTo>
                <a:cubicBezTo>
                  <a:pt x="631" y="52"/>
                  <a:pt x="630" y="49"/>
                  <a:pt x="630" y="50"/>
                </a:cubicBezTo>
                <a:cubicBezTo>
                  <a:pt x="629" y="50"/>
                  <a:pt x="629" y="50"/>
                  <a:pt x="629" y="51"/>
                </a:cubicBezTo>
                <a:cubicBezTo>
                  <a:pt x="629" y="51"/>
                  <a:pt x="629" y="51"/>
                  <a:pt x="629" y="50"/>
                </a:cubicBezTo>
                <a:cubicBezTo>
                  <a:pt x="629" y="49"/>
                  <a:pt x="629" y="48"/>
                  <a:pt x="629" y="46"/>
                </a:cubicBezTo>
                <a:cubicBezTo>
                  <a:pt x="628" y="36"/>
                  <a:pt x="626" y="29"/>
                  <a:pt x="624" y="24"/>
                </a:cubicBezTo>
                <a:cubicBezTo>
                  <a:pt x="622" y="19"/>
                  <a:pt x="621" y="16"/>
                  <a:pt x="620" y="16"/>
                </a:cubicBezTo>
                <a:cubicBezTo>
                  <a:pt x="620" y="16"/>
                  <a:pt x="620" y="19"/>
                  <a:pt x="621" y="25"/>
                </a:cubicBezTo>
                <a:cubicBezTo>
                  <a:pt x="622" y="27"/>
                  <a:pt x="622" y="29"/>
                  <a:pt x="622" y="32"/>
                </a:cubicBezTo>
                <a:cubicBezTo>
                  <a:pt x="622" y="33"/>
                  <a:pt x="622" y="34"/>
                  <a:pt x="622" y="34"/>
                </a:cubicBezTo>
                <a:cubicBezTo>
                  <a:pt x="621" y="35"/>
                  <a:pt x="621" y="37"/>
                  <a:pt x="621" y="38"/>
                </a:cubicBezTo>
                <a:cubicBezTo>
                  <a:pt x="620" y="37"/>
                  <a:pt x="620" y="37"/>
                  <a:pt x="620" y="37"/>
                </a:cubicBezTo>
                <a:cubicBezTo>
                  <a:pt x="620" y="37"/>
                  <a:pt x="620" y="37"/>
                  <a:pt x="620" y="37"/>
                </a:cubicBezTo>
                <a:cubicBezTo>
                  <a:pt x="620" y="34"/>
                  <a:pt x="620" y="31"/>
                  <a:pt x="620" y="28"/>
                </a:cubicBezTo>
                <a:cubicBezTo>
                  <a:pt x="620" y="24"/>
                  <a:pt x="619" y="21"/>
                  <a:pt x="619" y="21"/>
                </a:cubicBezTo>
                <a:cubicBezTo>
                  <a:pt x="619" y="21"/>
                  <a:pt x="618" y="24"/>
                  <a:pt x="617" y="29"/>
                </a:cubicBezTo>
                <a:cubicBezTo>
                  <a:pt x="616" y="34"/>
                  <a:pt x="615" y="41"/>
                  <a:pt x="615" y="49"/>
                </a:cubicBezTo>
                <a:cubicBezTo>
                  <a:pt x="615" y="49"/>
                  <a:pt x="615" y="50"/>
                  <a:pt x="615" y="50"/>
                </a:cubicBezTo>
                <a:cubicBezTo>
                  <a:pt x="615" y="50"/>
                  <a:pt x="614" y="50"/>
                  <a:pt x="614" y="51"/>
                </a:cubicBezTo>
                <a:cubicBezTo>
                  <a:pt x="612" y="47"/>
                  <a:pt x="611" y="45"/>
                  <a:pt x="611" y="46"/>
                </a:cubicBezTo>
                <a:cubicBezTo>
                  <a:pt x="610" y="46"/>
                  <a:pt x="611" y="49"/>
                  <a:pt x="611" y="54"/>
                </a:cubicBezTo>
                <a:cubicBezTo>
                  <a:pt x="611" y="55"/>
                  <a:pt x="610" y="56"/>
                  <a:pt x="609" y="57"/>
                </a:cubicBezTo>
                <a:cubicBezTo>
                  <a:pt x="608" y="60"/>
                  <a:pt x="606" y="62"/>
                  <a:pt x="605" y="64"/>
                </a:cubicBezTo>
                <a:cubicBezTo>
                  <a:pt x="605" y="64"/>
                  <a:pt x="605" y="64"/>
                  <a:pt x="605" y="64"/>
                </a:cubicBezTo>
                <a:cubicBezTo>
                  <a:pt x="605" y="62"/>
                  <a:pt x="605" y="59"/>
                  <a:pt x="606" y="55"/>
                </a:cubicBezTo>
                <a:cubicBezTo>
                  <a:pt x="607" y="42"/>
                  <a:pt x="609" y="34"/>
                  <a:pt x="608" y="33"/>
                </a:cubicBezTo>
                <a:cubicBezTo>
                  <a:pt x="608" y="33"/>
                  <a:pt x="603" y="41"/>
                  <a:pt x="600" y="55"/>
                </a:cubicBezTo>
                <a:cubicBezTo>
                  <a:pt x="599" y="58"/>
                  <a:pt x="598" y="60"/>
                  <a:pt x="598" y="63"/>
                </a:cubicBezTo>
                <a:cubicBezTo>
                  <a:pt x="597" y="58"/>
                  <a:pt x="596" y="52"/>
                  <a:pt x="595" y="46"/>
                </a:cubicBezTo>
                <a:cubicBezTo>
                  <a:pt x="592" y="27"/>
                  <a:pt x="589" y="15"/>
                  <a:pt x="588" y="15"/>
                </a:cubicBezTo>
                <a:cubicBezTo>
                  <a:pt x="588" y="15"/>
                  <a:pt x="588" y="28"/>
                  <a:pt x="589" y="47"/>
                </a:cubicBezTo>
                <a:cubicBezTo>
                  <a:pt x="589" y="49"/>
                  <a:pt x="590" y="52"/>
                  <a:pt x="590" y="54"/>
                </a:cubicBezTo>
                <a:cubicBezTo>
                  <a:pt x="584" y="42"/>
                  <a:pt x="577" y="38"/>
                  <a:pt x="576" y="39"/>
                </a:cubicBezTo>
                <a:cubicBezTo>
                  <a:pt x="576" y="39"/>
                  <a:pt x="577" y="41"/>
                  <a:pt x="579" y="44"/>
                </a:cubicBezTo>
                <a:cubicBezTo>
                  <a:pt x="581" y="47"/>
                  <a:pt x="583" y="52"/>
                  <a:pt x="585" y="57"/>
                </a:cubicBezTo>
                <a:cubicBezTo>
                  <a:pt x="586" y="60"/>
                  <a:pt x="586" y="62"/>
                  <a:pt x="586" y="65"/>
                </a:cubicBezTo>
                <a:cubicBezTo>
                  <a:pt x="586" y="65"/>
                  <a:pt x="585" y="65"/>
                  <a:pt x="585" y="65"/>
                </a:cubicBezTo>
                <a:cubicBezTo>
                  <a:pt x="585" y="64"/>
                  <a:pt x="584" y="64"/>
                  <a:pt x="584" y="64"/>
                </a:cubicBezTo>
                <a:cubicBezTo>
                  <a:pt x="580" y="56"/>
                  <a:pt x="581" y="51"/>
                  <a:pt x="580" y="51"/>
                </a:cubicBezTo>
                <a:cubicBezTo>
                  <a:pt x="579" y="51"/>
                  <a:pt x="579" y="52"/>
                  <a:pt x="578" y="55"/>
                </a:cubicBezTo>
                <a:cubicBezTo>
                  <a:pt x="578" y="57"/>
                  <a:pt x="578" y="61"/>
                  <a:pt x="579" y="65"/>
                </a:cubicBezTo>
                <a:cubicBezTo>
                  <a:pt x="578" y="65"/>
                  <a:pt x="578" y="65"/>
                  <a:pt x="578" y="65"/>
                </a:cubicBezTo>
                <a:cubicBezTo>
                  <a:pt x="577" y="63"/>
                  <a:pt x="575" y="60"/>
                  <a:pt x="574" y="57"/>
                </a:cubicBezTo>
                <a:cubicBezTo>
                  <a:pt x="574" y="57"/>
                  <a:pt x="574" y="57"/>
                  <a:pt x="574" y="56"/>
                </a:cubicBezTo>
                <a:cubicBezTo>
                  <a:pt x="574" y="49"/>
                  <a:pt x="575" y="44"/>
                  <a:pt x="576" y="40"/>
                </a:cubicBezTo>
                <a:cubicBezTo>
                  <a:pt x="576" y="37"/>
                  <a:pt x="576" y="35"/>
                  <a:pt x="576" y="34"/>
                </a:cubicBezTo>
                <a:cubicBezTo>
                  <a:pt x="575" y="34"/>
                  <a:pt x="574" y="36"/>
                  <a:pt x="573" y="40"/>
                </a:cubicBezTo>
                <a:cubicBezTo>
                  <a:pt x="572" y="42"/>
                  <a:pt x="571" y="45"/>
                  <a:pt x="570" y="48"/>
                </a:cubicBezTo>
                <a:cubicBezTo>
                  <a:pt x="569" y="46"/>
                  <a:pt x="569" y="44"/>
                  <a:pt x="568" y="43"/>
                </a:cubicBezTo>
                <a:cubicBezTo>
                  <a:pt x="568" y="36"/>
                  <a:pt x="567" y="31"/>
                  <a:pt x="567" y="27"/>
                </a:cubicBezTo>
                <a:cubicBezTo>
                  <a:pt x="566" y="22"/>
                  <a:pt x="565" y="19"/>
                  <a:pt x="565" y="19"/>
                </a:cubicBezTo>
                <a:cubicBezTo>
                  <a:pt x="565" y="19"/>
                  <a:pt x="564" y="22"/>
                  <a:pt x="564" y="28"/>
                </a:cubicBezTo>
                <a:cubicBezTo>
                  <a:pt x="564" y="31"/>
                  <a:pt x="564" y="37"/>
                  <a:pt x="563" y="43"/>
                </a:cubicBezTo>
                <a:cubicBezTo>
                  <a:pt x="563" y="43"/>
                  <a:pt x="563" y="42"/>
                  <a:pt x="563" y="42"/>
                </a:cubicBezTo>
                <a:cubicBezTo>
                  <a:pt x="563" y="42"/>
                  <a:pt x="562" y="44"/>
                  <a:pt x="562" y="46"/>
                </a:cubicBezTo>
                <a:cubicBezTo>
                  <a:pt x="562" y="46"/>
                  <a:pt x="562" y="46"/>
                  <a:pt x="561" y="46"/>
                </a:cubicBezTo>
                <a:cubicBezTo>
                  <a:pt x="561" y="44"/>
                  <a:pt x="560" y="42"/>
                  <a:pt x="559" y="41"/>
                </a:cubicBezTo>
                <a:cubicBezTo>
                  <a:pt x="557" y="38"/>
                  <a:pt x="556" y="36"/>
                  <a:pt x="555" y="34"/>
                </a:cubicBezTo>
                <a:cubicBezTo>
                  <a:pt x="552" y="30"/>
                  <a:pt x="550" y="29"/>
                  <a:pt x="550" y="29"/>
                </a:cubicBezTo>
                <a:cubicBezTo>
                  <a:pt x="550" y="29"/>
                  <a:pt x="551" y="32"/>
                  <a:pt x="553" y="36"/>
                </a:cubicBezTo>
                <a:cubicBezTo>
                  <a:pt x="553" y="38"/>
                  <a:pt x="554" y="40"/>
                  <a:pt x="556" y="43"/>
                </a:cubicBezTo>
                <a:cubicBezTo>
                  <a:pt x="556" y="45"/>
                  <a:pt x="556" y="46"/>
                  <a:pt x="557" y="48"/>
                </a:cubicBezTo>
                <a:cubicBezTo>
                  <a:pt x="557" y="48"/>
                  <a:pt x="557" y="49"/>
                  <a:pt x="557" y="50"/>
                </a:cubicBezTo>
                <a:cubicBezTo>
                  <a:pt x="556" y="47"/>
                  <a:pt x="555" y="46"/>
                  <a:pt x="554" y="44"/>
                </a:cubicBezTo>
                <a:cubicBezTo>
                  <a:pt x="554" y="43"/>
                  <a:pt x="554" y="42"/>
                  <a:pt x="553" y="42"/>
                </a:cubicBezTo>
                <a:cubicBezTo>
                  <a:pt x="553" y="42"/>
                  <a:pt x="553" y="43"/>
                  <a:pt x="553" y="43"/>
                </a:cubicBezTo>
                <a:cubicBezTo>
                  <a:pt x="550" y="41"/>
                  <a:pt x="548" y="40"/>
                  <a:pt x="548" y="40"/>
                </a:cubicBezTo>
                <a:cubicBezTo>
                  <a:pt x="548" y="40"/>
                  <a:pt x="549" y="42"/>
                  <a:pt x="551" y="45"/>
                </a:cubicBezTo>
                <a:cubicBezTo>
                  <a:pt x="551" y="45"/>
                  <a:pt x="551" y="46"/>
                  <a:pt x="551" y="46"/>
                </a:cubicBezTo>
                <a:cubicBezTo>
                  <a:pt x="551" y="46"/>
                  <a:pt x="551" y="47"/>
                  <a:pt x="551" y="47"/>
                </a:cubicBezTo>
                <a:cubicBezTo>
                  <a:pt x="551" y="48"/>
                  <a:pt x="550" y="49"/>
                  <a:pt x="550" y="51"/>
                </a:cubicBezTo>
                <a:cubicBezTo>
                  <a:pt x="547" y="45"/>
                  <a:pt x="545" y="41"/>
                  <a:pt x="542" y="38"/>
                </a:cubicBezTo>
                <a:cubicBezTo>
                  <a:pt x="539" y="35"/>
                  <a:pt x="538" y="33"/>
                  <a:pt x="537" y="34"/>
                </a:cubicBezTo>
                <a:cubicBezTo>
                  <a:pt x="537" y="34"/>
                  <a:pt x="538" y="36"/>
                  <a:pt x="540" y="40"/>
                </a:cubicBezTo>
                <a:cubicBezTo>
                  <a:pt x="542" y="43"/>
                  <a:pt x="543" y="47"/>
                  <a:pt x="545" y="52"/>
                </a:cubicBezTo>
                <a:cubicBezTo>
                  <a:pt x="543" y="50"/>
                  <a:pt x="541" y="48"/>
                  <a:pt x="540" y="46"/>
                </a:cubicBezTo>
                <a:cubicBezTo>
                  <a:pt x="538" y="44"/>
                  <a:pt x="536" y="43"/>
                  <a:pt x="536" y="43"/>
                </a:cubicBezTo>
                <a:cubicBezTo>
                  <a:pt x="536" y="44"/>
                  <a:pt x="537" y="45"/>
                  <a:pt x="538" y="48"/>
                </a:cubicBezTo>
                <a:cubicBezTo>
                  <a:pt x="538" y="49"/>
                  <a:pt x="539" y="50"/>
                  <a:pt x="539" y="51"/>
                </a:cubicBezTo>
                <a:cubicBezTo>
                  <a:pt x="539" y="54"/>
                  <a:pt x="538" y="58"/>
                  <a:pt x="539" y="64"/>
                </a:cubicBezTo>
                <a:cubicBezTo>
                  <a:pt x="539" y="63"/>
                  <a:pt x="538" y="62"/>
                  <a:pt x="538" y="61"/>
                </a:cubicBezTo>
                <a:cubicBezTo>
                  <a:pt x="537" y="59"/>
                  <a:pt x="537" y="56"/>
                  <a:pt x="537" y="54"/>
                </a:cubicBezTo>
                <a:cubicBezTo>
                  <a:pt x="536" y="50"/>
                  <a:pt x="536" y="47"/>
                  <a:pt x="536" y="44"/>
                </a:cubicBezTo>
                <a:cubicBezTo>
                  <a:pt x="535" y="41"/>
                  <a:pt x="536" y="38"/>
                  <a:pt x="536" y="36"/>
                </a:cubicBezTo>
                <a:cubicBezTo>
                  <a:pt x="536" y="32"/>
                  <a:pt x="536" y="29"/>
                  <a:pt x="535" y="29"/>
                </a:cubicBezTo>
                <a:cubicBezTo>
                  <a:pt x="535" y="29"/>
                  <a:pt x="534" y="32"/>
                  <a:pt x="533" y="36"/>
                </a:cubicBezTo>
                <a:cubicBezTo>
                  <a:pt x="532" y="38"/>
                  <a:pt x="532" y="41"/>
                  <a:pt x="531" y="45"/>
                </a:cubicBezTo>
                <a:cubicBezTo>
                  <a:pt x="529" y="35"/>
                  <a:pt x="529" y="28"/>
                  <a:pt x="528" y="28"/>
                </a:cubicBezTo>
                <a:cubicBezTo>
                  <a:pt x="528" y="28"/>
                  <a:pt x="527" y="31"/>
                  <a:pt x="527" y="36"/>
                </a:cubicBezTo>
                <a:cubicBezTo>
                  <a:pt x="526" y="40"/>
                  <a:pt x="527" y="45"/>
                  <a:pt x="528" y="52"/>
                </a:cubicBezTo>
                <a:cubicBezTo>
                  <a:pt x="528" y="52"/>
                  <a:pt x="528" y="52"/>
                  <a:pt x="528" y="52"/>
                </a:cubicBezTo>
                <a:cubicBezTo>
                  <a:pt x="527" y="49"/>
                  <a:pt x="526" y="46"/>
                  <a:pt x="526" y="43"/>
                </a:cubicBezTo>
                <a:cubicBezTo>
                  <a:pt x="525" y="40"/>
                  <a:pt x="525" y="38"/>
                  <a:pt x="525" y="38"/>
                </a:cubicBezTo>
                <a:cubicBezTo>
                  <a:pt x="525" y="38"/>
                  <a:pt x="524" y="38"/>
                  <a:pt x="524" y="39"/>
                </a:cubicBezTo>
                <a:cubicBezTo>
                  <a:pt x="525" y="36"/>
                  <a:pt x="525" y="33"/>
                  <a:pt x="525" y="31"/>
                </a:cubicBezTo>
                <a:cubicBezTo>
                  <a:pt x="526" y="26"/>
                  <a:pt x="526" y="23"/>
                  <a:pt x="525" y="23"/>
                </a:cubicBezTo>
                <a:cubicBezTo>
                  <a:pt x="525" y="23"/>
                  <a:pt x="524" y="26"/>
                  <a:pt x="522" y="30"/>
                </a:cubicBezTo>
                <a:cubicBezTo>
                  <a:pt x="522" y="32"/>
                  <a:pt x="521" y="34"/>
                  <a:pt x="521" y="36"/>
                </a:cubicBezTo>
                <a:cubicBezTo>
                  <a:pt x="520" y="35"/>
                  <a:pt x="519" y="34"/>
                  <a:pt x="519" y="32"/>
                </a:cubicBezTo>
                <a:cubicBezTo>
                  <a:pt x="519" y="32"/>
                  <a:pt x="519" y="31"/>
                  <a:pt x="518" y="30"/>
                </a:cubicBezTo>
                <a:cubicBezTo>
                  <a:pt x="519" y="27"/>
                  <a:pt x="519" y="26"/>
                  <a:pt x="519" y="26"/>
                </a:cubicBezTo>
                <a:cubicBezTo>
                  <a:pt x="519" y="26"/>
                  <a:pt x="519" y="26"/>
                  <a:pt x="518" y="27"/>
                </a:cubicBezTo>
                <a:cubicBezTo>
                  <a:pt x="518" y="26"/>
                  <a:pt x="518" y="24"/>
                  <a:pt x="517" y="23"/>
                </a:cubicBezTo>
                <a:cubicBezTo>
                  <a:pt x="517" y="18"/>
                  <a:pt x="516" y="14"/>
                  <a:pt x="515" y="11"/>
                </a:cubicBezTo>
                <a:cubicBezTo>
                  <a:pt x="513" y="5"/>
                  <a:pt x="512" y="1"/>
                  <a:pt x="511" y="1"/>
                </a:cubicBezTo>
                <a:cubicBezTo>
                  <a:pt x="511" y="2"/>
                  <a:pt x="512" y="10"/>
                  <a:pt x="513" y="24"/>
                </a:cubicBezTo>
                <a:cubicBezTo>
                  <a:pt x="513" y="23"/>
                  <a:pt x="512" y="23"/>
                  <a:pt x="512" y="23"/>
                </a:cubicBezTo>
                <a:cubicBezTo>
                  <a:pt x="512" y="23"/>
                  <a:pt x="512" y="25"/>
                  <a:pt x="513" y="28"/>
                </a:cubicBezTo>
                <a:cubicBezTo>
                  <a:pt x="514" y="30"/>
                  <a:pt x="514" y="33"/>
                  <a:pt x="514" y="36"/>
                </a:cubicBezTo>
                <a:cubicBezTo>
                  <a:pt x="512" y="40"/>
                  <a:pt x="511" y="46"/>
                  <a:pt x="510" y="52"/>
                </a:cubicBezTo>
                <a:cubicBezTo>
                  <a:pt x="510" y="52"/>
                  <a:pt x="510" y="52"/>
                  <a:pt x="510" y="53"/>
                </a:cubicBezTo>
                <a:cubicBezTo>
                  <a:pt x="508" y="46"/>
                  <a:pt x="506" y="41"/>
                  <a:pt x="504" y="38"/>
                </a:cubicBezTo>
                <a:cubicBezTo>
                  <a:pt x="504" y="37"/>
                  <a:pt x="504" y="37"/>
                  <a:pt x="504" y="37"/>
                </a:cubicBezTo>
                <a:cubicBezTo>
                  <a:pt x="506" y="33"/>
                  <a:pt x="506" y="30"/>
                  <a:pt x="506" y="30"/>
                </a:cubicBezTo>
                <a:cubicBezTo>
                  <a:pt x="506" y="30"/>
                  <a:pt x="504" y="32"/>
                  <a:pt x="502" y="35"/>
                </a:cubicBezTo>
                <a:cubicBezTo>
                  <a:pt x="499" y="32"/>
                  <a:pt x="498" y="30"/>
                  <a:pt x="497" y="30"/>
                </a:cubicBezTo>
                <a:cubicBezTo>
                  <a:pt x="497" y="30"/>
                  <a:pt x="498" y="33"/>
                  <a:pt x="500" y="37"/>
                </a:cubicBezTo>
                <a:cubicBezTo>
                  <a:pt x="500" y="37"/>
                  <a:pt x="500" y="37"/>
                  <a:pt x="500" y="38"/>
                </a:cubicBezTo>
                <a:cubicBezTo>
                  <a:pt x="499" y="39"/>
                  <a:pt x="498" y="41"/>
                  <a:pt x="497" y="43"/>
                </a:cubicBezTo>
                <a:cubicBezTo>
                  <a:pt x="496" y="45"/>
                  <a:pt x="496" y="46"/>
                  <a:pt x="495" y="48"/>
                </a:cubicBezTo>
                <a:cubicBezTo>
                  <a:pt x="495" y="48"/>
                  <a:pt x="495" y="48"/>
                  <a:pt x="495" y="48"/>
                </a:cubicBezTo>
                <a:cubicBezTo>
                  <a:pt x="494" y="46"/>
                  <a:pt x="494" y="44"/>
                  <a:pt x="494" y="44"/>
                </a:cubicBezTo>
                <a:cubicBezTo>
                  <a:pt x="493" y="44"/>
                  <a:pt x="493" y="45"/>
                  <a:pt x="493" y="46"/>
                </a:cubicBezTo>
                <a:cubicBezTo>
                  <a:pt x="489" y="32"/>
                  <a:pt x="490" y="24"/>
                  <a:pt x="489" y="24"/>
                </a:cubicBezTo>
                <a:cubicBezTo>
                  <a:pt x="489" y="24"/>
                  <a:pt x="488" y="27"/>
                  <a:pt x="487" y="32"/>
                </a:cubicBezTo>
                <a:cubicBezTo>
                  <a:pt x="487" y="36"/>
                  <a:pt x="487" y="41"/>
                  <a:pt x="488" y="46"/>
                </a:cubicBezTo>
                <a:cubicBezTo>
                  <a:pt x="487" y="50"/>
                  <a:pt x="486" y="54"/>
                  <a:pt x="484" y="58"/>
                </a:cubicBezTo>
                <a:cubicBezTo>
                  <a:pt x="482" y="62"/>
                  <a:pt x="480" y="65"/>
                  <a:pt x="479" y="68"/>
                </a:cubicBezTo>
                <a:cubicBezTo>
                  <a:pt x="480" y="58"/>
                  <a:pt x="478" y="53"/>
                  <a:pt x="478" y="54"/>
                </a:cubicBezTo>
                <a:cubicBezTo>
                  <a:pt x="477" y="54"/>
                  <a:pt x="477" y="60"/>
                  <a:pt x="473" y="67"/>
                </a:cubicBezTo>
                <a:cubicBezTo>
                  <a:pt x="473" y="68"/>
                  <a:pt x="472" y="69"/>
                  <a:pt x="472" y="69"/>
                </a:cubicBezTo>
                <a:cubicBezTo>
                  <a:pt x="472" y="69"/>
                  <a:pt x="472" y="68"/>
                  <a:pt x="473" y="67"/>
                </a:cubicBezTo>
                <a:cubicBezTo>
                  <a:pt x="474" y="62"/>
                  <a:pt x="474" y="58"/>
                  <a:pt x="474" y="55"/>
                </a:cubicBezTo>
                <a:cubicBezTo>
                  <a:pt x="477" y="46"/>
                  <a:pt x="481" y="42"/>
                  <a:pt x="481" y="41"/>
                </a:cubicBezTo>
                <a:cubicBezTo>
                  <a:pt x="481" y="41"/>
                  <a:pt x="479" y="42"/>
                  <a:pt x="476" y="45"/>
                </a:cubicBezTo>
                <a:cubicBezTo>
                  <a:pt x="475" y="46"/>
                  <a:pt x="474" y="47"/>
                  <a:pt x="473" y="49"/>
                </a:cubicBezTo>
                <a:cubicBezTo>
                  <a:pt x="473" y="49"/>
                  <a:pt x="473" y="49"/>
                  <a:pt x="473" y="49"/>
                </a:cubicBezTo>
                <a:cubicBezTo>
                  <a:pt x="471" y="52"/>
                  <a:pt x="469" y="55"/>
                  <a:pt x="467" y="59"/>
                </a:cubicBezTo>
                <a:cubicBezTo>
                  <a:pt x="467" y="60"/>
                  <a:pt x="466" y="61"/>
                  <a:pt x="466" y="62"/>
                </a:cubicBezTo>
                <a:cubicBezTo>
                  <a:pt x="467" y="59"/>
                  <a:pt x="467" y="57"/>
                  <a:pt x="467" y="54"/>
                </a:cubicBezTo>
                <a:cubicBezTo>
                  <a:pt x="468" y="44"/>
                  <a:pt x="468" y="37"/>
                  <a:pt x="468" y="31"/>
                </a:cubicBezTo>
                <a:cubicBezTo>
                  <a:pt x="468" y="26"/>
                  <a:pt x="468" y="24"/>
                  <a:pt x="468" y="23"/>
                </a:cubicBezTo>
                <a:cubicBezTo>
                  <a:pt x="467" y="23"/>
                  <a:pt x="467" y="26"/>
                  <a:pt x="465" y="32"/>
                </a:cubicBezTo>
                <a:cubicBezTo>
                  <a:pt x="465" y="35"/>
                  <a:pt x="464" y="39"/>
                  <a:pt x="463" y="44"/>
                </a:cubicBezTo>
                <a:cubicBezTo>
                  <a:pt x="463" y="45"/>
                  <a:pt x="463" y="45"/>
                  <a:pt x="462" y="45"/>
                </a:cubicBezTo>
                <a:cubicBezTo>
                  <a:pt x="461" y="34"/>
                  <a:pt x="461" y="25"/>
                  <a:pt x="461" y="19"/>
                </a:cubicBezTo>
                <a:cubicBezTo>
                  <a:pt x="460" y="13"/>
                  <a:pt x="460" y="10"/>
                  <a:pt x="460" y="10"/>
                </a:cubicBezTo>
                <a:cubicBezTo>
                  <a:pt x="459" y="10"/>
                  <a:pt x="459" y="13"/>
                  <a:pt x="458" y="19"/>
                </a:cubicBezTo>
                <a:cubicBezTo>
                  <a:pt x="458" y="23"/>
                  <a:pt x="457" y="27"/>
                  <a:pt x="457" y="31"/>
                </a:cubicBezTo>
                <a:cubicBezTo>
                  <a:pt x="456" y="35"/>
                  <a:pt x="457" y="40"/>
                  <a:pt x="457" y="46"/>
                </a:cubicBezTo>
                <a:cubicBezTo>
                  <a:pt x="457" y="48"/>
                  <a:pt x="457" y="50"/>
                  <a:pt x="457" y="52"/>
                </a:cubicBezTo>
                <a:cubicBezTo>
                  <a:pt x="455" y="47"/>
                  <a:pt x="453" y="43"/>
                  <a:pt x="452" y="40"/>
                </a:cubicBezTo>
                <a:cubicBezTo>
                  <a:pt x="452" y="40"/>
                  <a:pt x="452" y="39"/>
                  <a:pt x="452" y="38"/>
                </a:cubicBezTo>
                <a:cubicBezTo>
                  <a:pt x="453" y="34"/>
                  <a:pt x="453" y="31"/>
                  <a:pt x="452" y="31"/>
                </a:cubicBezTo>
                <a:cubicBezTo>
                  <a:pt x="452" y="31"/>
                  <a:pt x="451" y="34"/>
                  <a:pt x="449" y="38"/>
                </a:cubicBezTo>
                <a:cubicBezTo>
                  <a:pt x="448" y="42"/>
                  <a:pt x="446" y="48"/>
                  <a:pt x="444" y="55"/>
                </a:cubicBezTo>
                <a:cubicBezTo>
                  <a:pt x="442" y="53"/>
                  <a:pt x="441" y="51"/>
                  <a:pt x="439" y="50"/>
                </a:cubicBezTo>
                <a:cubicBezTo>
                  <a:pt x="439" y="46"/>
                  <a:pt x="438" y="42"/>
                  <a:pt x="437" y="39"/>
                </a:cubicBezTo>
                <a:cubicBezTo>
                  <a:pt x="437" y="39"/>
                  <a:pt x="437" y="39"/>
                  <a:pt x="437" y="39"/>
                </a:cubicBezTo>
                <a:cubicBezTo>
                  <a:pt x="434" y="23"/>
                  <a:pt x="433" y="13"/>
                  <a:pt x="432" y="13"/>
                </a:cubicBezTo>
                <a:cubicBezTo>
                  <a:pt x="432" y="13"/>
                  <a:pt x="431" y="17"/>
                  <a:pt x="432" y="23"/>
                </a:cubicBezTo>
                <a:cubicBezTo>
                  <a:pt x="432" y="29"/>
                  <a:pt x="432" y="38"/>
                  <a:pt x="433" y="48"/>
                </a:cubicBezTo>
                <a:cubicBezTo>
                  <a:pt x="433" y="50"/>
                  <a:pt x="433" y="52"/>
                  <a:pt x="433" y="53"/>
                </a:cubicBezTo>
                <a:cubicBezTo>
                  <a:pt x="431" y="49"/>
                  <a:pt x="429" y="45"/>
                  <a:pt x="426" y="43"/>
                </a:cubicBezTo>
                <a:cubicBezTo>
                  <a:pt x="424" y="40"/>
                  <a:pt x="422" y="38"/>
                  <a:pt x="422" y="39"/>
                </a:cubicBezTo>
                <a:cubicBezTo>
                  <a:pt x="421" y="39"/>
                  <a:pt x="422" y="41"/>
                  <a:pt x="424" y="45"/>
                </a:cubicBezTo>
                <a:cubicBezTo>
                  <a:pt x="426" y="48"/>
                  <a:pt x="427" y="52"/>
                  <a:pt x="429" y="57"/>
                </a:cubicBezTo>
                <a:cubicBezTo>
                  <a:pt x="429" y="58"/>
                  <a:pt x="429" y="58"/>
                  <a:pt x="428" y="60"/>
                </a:cubicBezTo>
                <a:cubicBezTo>
                  <a:pt x="428" y="61"/>
                  <a:pt x="428" y="64"/>
                  <a:pt x="429" y="67"/>
                </a:cubicBezTo>
                <a:cubicBezTo>
                  <a:pt x="425" y="58"/>
                  <a:pt x="426" y="52"/>
                  <a:pt x="425" y="52"/>
                </a:cubicBezTo>
                <a:cubicBezTo>
                  <a:pt x="424" y="52"/>
                  <a:pt x="422" y="59"/>
                  <a:pt x="424" y="69"/>
                </a:cubicBezTo>
                <a:cubicBezTo>
                  <a:pt x="422" y="66"/>
                  <a:pt x="420" y="62"/>
                  <a:pt x="418" y="58"/>
                </a:cubicBezTo>
                <a:cubicBezTo>
                  <a:pt x="412" y="44"/>
                  <a:pt x="413" y="33"/>
                  <a:pt x="412" y="33"/>
                </a:cubicBezTo>
                <a:cubicBezTo>
                  <a:pt x="412" y="33"/>
                  <a:pt x="411" y="36"/>
                  <a:pt x="411" y="41"/>
                </a:cubicBezTo>
                <a:cubicBezTo>
                  <a:pt x="410" y="46"/>
                  <a:pt x="411" y="53"/>
                  <a:pt x="413" y="61"/>
                </a:cubicBezTo>
                <a:cubicBezTo>
                  <a:pt x="414" y="66"/>
                  <a:pt x="416" y="70"/>
                  <a:pt x="417" y="74"/>
                </a:cubicBezTo>
                <a:cubicBezTo>
                  <a:pt x="417" y="74"/>
                  <a:pt x="417" y="74"/>
                  <a:pt x="417" y="74"/>
                </a:cubicBezTo>
                <a:cubicBezTo>
                  <a:pt x="417" y="74"/>
                  <a:pt x="417" y="73"/>
                  <a:pt x="416" y="73"/>
                </a:cubicBezTo>
                <a:cubicBezTo>
                  <a:pt x="416" y="70"/>
                  <a:pt x="414" y="67"/>
                  <a:pt x="413" y="63"/>
                </a:cubicBezTo>
                <a:cubicBezTo>
                  <a:pt x="412" y="57"/>
                  <a:pt x="410" y="52"/>
                  <a:pt x="410" y="49"/>
                </a:cubicBezTo>
                <a:cubicBezTo>
                  <a:pt x="409" y="45"/>
                  <a:pt x="409" y="44"/>
                  <a:pt x="409" y="44"/>
                </a:cubicBezTo>
                <a:cubicBezTo>
                  <a:pt x="409" y="43"/>
                  <a:pt x="408" y="45"/>
                  <a:pt x="407" y="48"/>
                </a:cubicBezTo>
                <a:cubicBezTo>
                  <a:pt x="407" y="48"/>
                  <a:pt x="407" y="48"/>
                  <a:pt x="407" y="48"/>
                </a:cubicBezTo>
                <a:cubicBezTo>
                  <a:pt x="407" y="46"/>
                  <a:pt x="406" y="44"/>
                  <a:pt x="405" y="43"/>
                </a:cubicBezTo>
                <a:cubicBezTo>
                  <a:pt x="403" y="39"/>
                  <a:pt x="402" y="37"/>
                  <a:pt x="401" y="35"/>
                </a:cubicBezTo>
                <a:cubicBezTo>
                  <a:pt x="398" y="31"/>
                  <a:pt x="396" y="28"/>
                  <a:pt x="396" y="29"/>
                </a:cubicBezTo>
                <a:cubicBezTo>
                  <a:pt x="396" y="29"/>
                  <a:pt x="397" y="32"/>
                  <a:pt x="399" y="36"/>
                </a:cubicBezTo>
                <a:cubicBezTo>
                  <a:pt x="399" y="39"/>
                  <a:pt x="400" y="42"/>
                  <a:pt x="401" y="45"/>
                </a:cubicBezTo>
                <a:cubicBezTo>
                  <a:pt x="402" y="46"/>
                  <a:pt x="402" y="48"/>
                  <a:pt x="403" y="50"/>
                </a:cubicBezTo>
                <a:cubicBezTo>
                  <a:pt x="403" y="51"/>
                  <a:pt x="403" y="52"/>
                  <a:pt x="403" y="53"/>
                </a:cubicBezTo>
                <a:cubicBezTo>
                  <a:pt x="403" y="54"/>
                  <a:pt x="403" y="55"/>
                  <a:pt x="404" y="56"/>
                </a:cubicBezTo>
                <a:cubicBezTo>
                  <a:pt x="404" y="58"/>
                  <a:pt x="404" y="60"/>
                  <a:pt x="404" y="61"/>
                </a:cubicBezTo>
                <a:cubicBezTo>
                  <a:pt x="404" y="62"/>
                  <a:pt x="404" y="62"/>
                  <a:pt x="404" y="62"/>
                </a:cubicBezTo>
                <a:cubicBezTo>
                  <a:pt x="403" y="60"/>
                  <a:pt x="401" y="58"/>
                  <a:pt x="400" y="57"/>
                </a:cubicBezTo>
                <a:cubicBezTo>
                  <a:pt x="399" y="49"/>
                  <a:pt x="400" y="44"/>
                  <a:pt x="399" y="44"/>
                </a:cubicBezTo>
                <a:cubicBezTo>
                  <a:pt x="399" y="44"/>
                  <a:pt x="398" y="46"/>
                  <a:pt x="397" y="50"/>
                </a:cubicBezTo>
                <a:cubicBezTo>
                  <a:pt x="397" y="51"/>
                  <a:pt x="396" y="52"/>
                  <a:pt x="396" y="53"/>
                </a:cubicBezTo>
                <a:cubicBezTo>
                  <a:pt x="396" y="53"/>
                  <a:pt x="396" y="53"/>
                  <a:pt x="396" y="53"/>
                </a:cubicBezTo>
                <a:cubicBezTo>
                  <a:pt x="395" y="49"/>
                  <a:pt x="394" y="45"/>
                  <a:pt x="394" y="42"/>
                </a:cubicBezTo>
                <a:cubicBezTo>
                  <a:pt x="394" y="42"/>
                  <a:pt x="394" y="42"/>
                  <a:pt x="394" y="42"/>
                </a:cubicBezTo>
                <a:cubicBezTo>
                  <a:pt x="391" y="26"/>
                  <a:pt x="389" y="16"/>
                  <a:pt x="388" y="16"/>
                </a:cubicBezTo>
                <a:cubicBezTo>
                  <a:pt x="388" y="16"/>
                  <a:pt x="388" y="20"/>
                  <a:pt x="388" y="26"/>
                </a:cubicBezTo>
                <a:cubicBezTo>
                  <a:pt x="388" y="32"/>
                  <a:pt x="389" y="41"/>
                  <a:pt x="389" y="51"/>
                </a:cubicBezTo>
                <a:cubicBezTo>
                  <a:pt x="389" y="52"/>
                  <a:pt x="389" y="53"/>
                  <a:pt x="389" y="54"/>
                </a:cubicBezTo>
                <a:cubicBezTo>
                  <a:pt x="389" y="53"/>
                  <a:pt x="388" y="52"/>
                  <a:pt x="388" y="51"/>
                </a:cubicBezTo>
                <a:cubicBezTo>
                  <a:pt x="388" y="51"/>
                  <a:pt x="388" y="50"/>
                  <a:pt x="387" y="50"/>
                </a:cubicBezTo>
                <a:cubicBezTo>
                  <a:pt x="387" y="50"/>
                  <a:pt x="387" y="50"/>
                  <a:pt x="387" y="50"/>
                </a:cubicBezTo>
                <a:cubicBezTo>
                  <a:pt x="387" y="50"/>
                  <a:pt x="387" y="50"/>
                  <a:pt x="387" y="50"/>
                </a:cubicBezTo>
                <a:cubicBezTo>
                  <a:pt x="384" y="47"/>
                  <a:pt x="383" y="46"/>
                  <a:pt x="383" y="46"/>
                </a:cubicBezTo>
                <a:cubicBezTo>
                  <a:pt x="382" y="46"/>
                  <a:pt x="383" y="48"/>
                  <a:pt x="384" y="51"/>
                </a:cubicBezTo>
                <a:cubicBezTo>
                  <a:pt x="385" y="52"/>
                  <a:pt x="385" y="53"/>
                  <a:pt x="385" y="54"/>
                </a:cubicBezTo>
                <a:cubicBezTo>
                  <a:pt x="385" y="54"/>
                  <a:pt x="385" y="55"/>
                  <a:pt x="385" y="55"/>
                </a:cubicBezTo>
                <a:cubicBezTo>
                  <a:pt x="384" y="57"/>
                  <a:pt x="384" y="59"/>
                  <a:pt x="384" y="62"/>
                </a:cubicBezTo>
                <a:cubicBezTo>
                  <a:pt x="383" y="60"/>
                  <a:pt x="383" y="59"/>
                  <a:pt x="383" y="58"/>
                </a:cubicBezTo>
                <a:cubicBezTo>
                  <a:pt x="383" y="53"/>
                  <a:pt x="383" y="50"/>
                  <a:pt x="382" y="46"/>
                </a:cubicBezTo>
                <a:cubicBezTo>
                  <a:pt x="382" y="43"/>
                  <a:pt x="382" y="40"/>
                  <a:pt x="382" y="37"/>
                </a:cubicBezTo>
                <a:cubicBezTo>
                  <a:pt x="382" y="33"/>
                  <a:pt x="382" y="30"/>
                  <a:pt x="382" y="30"/>
                </a:cubicBezTo>
                <a:cubicBezTo>
                  <a:pt x="381" y="30"/>
                  <a:pt x="381" y="33"/>
                  <a:pt x="380" y="38"/>
                </a:cubicBezTo>
                <a:cubicBezTo>
                  <a:pt x="378" y="43"/>
                  <a:pt x="378" y="50"/>
                  <a:pt x="377" y="59"/>
                </a:cubicBezTo>
                <a:cubicBezTo>
                  <a:pt x="377" y="60"/>
                  <a:pt x="377" y="61"/>
                  <a:pt x="377" y="63"/>
                </a:cubicBezTo>
                <a:cubicBezTo>
                  <a:pt x="377" y="61"/>
                  <a:pt x="376" y="61"/>
                  <a:pt x="376" y="60"/>
                </a:cubicBezTo>
                <a:cubicBezTo>
                  <a:pt x="377" y="57"/>
                  <a:pt x="377" y="55"/>
                  <a:pt x="376" y="55"/>
                </a:cubicBezTo>
                <a:cubicBezTo>
                  <a:pt x="376" y="55"/>
                  <a:pt x="375" y="56"/>
                  <a:pt x="374" y="57"/>
                </a:cubicBezTo>
                <a:cubicBezTo>
                  <a:pt x="373" y="56"/>
                  <a:pt x="373" y="55"/>
                  <a:pt x="373" y="55"/>
                </a:cubicBezTo>
                <a:cubicBezTo>
                  <a:pt x="372" y="55"/>
                  <a:pt x="372" y="56"/>
                  <a:pt x="372" y="57"/>
                </a:cubicBezTo>
                <a:cubicBezTo>
                  <a:pt x="372" y="56"/>
                  <a:pt x="371" y="56"/>
                  <a:pt x="371" y="55"/>
                </a:cubicBezTo>
                <a:cubicBezTo>
                  <a:pt x="370" y="55"/>
                  <a:pt x="370" y="55"/>
                  <a:pt x="370" y="55"/>
                </a:cubicBezTo>
                <a:cubicBezTo>
                  <a:pt x="370" y="54"/>
                  <a:pt x="370" y="53"/>
                  <a:pt x="370" y="52"/>
                </a:cubicBezTo>
                <a:cubicBezTo>
                  <a:pt x="370" y="49"/>
                  <a:pt x="370" y="47"/>
                  <a:pt x="370" y="45"/>
                </a:cubicBezTo>
                <a:cubicBezTo>
                  <a:pt x="370" y="41"/>
                  <a:pt x="370" y="38"/>
                  <a:pt x="369" y="38"/>
                </a:cubicBezTo>
                <a:cubicBezTo>
                  <a:pt x="369" y="38"/>
                  <a:pt x="368" y="41"/>
                  <a:pt x="367" y="45"/>
                </a:cubicBezTo>
                <a:cubicBezTo>
                  <a:pt x="366" y="49"/>
                  <a:pt x="365" y="56"/>
                  <a:pt x="365" y="63"/>
                </a:cubicBezTo>
                <a:cubicBezTo>
                  <a:pt x="365" y="64"/>
                  <a:pt x="365" y="66"/>
                  <a:pt x="365" y="67"/>
                </a:cubicBezTo>
                <a:cubicBezTo>
                  <a:pt x="364" y="65"/>
                  <a:pt x="363" y="64"/>
                  <a:pt x="362" y="63"/>
                </a:cubicBezTo>
                <a:cubicBezTo>
                  <a:pt x="362" y="61"/>
                  <a:pt x="362" y="59"/>
                  <a:pt x="362" y="58"/>
                </a:cubicBezTo>
                <a:cubicBezTo>
                  <a:pt x="363" y="56"/>
                  <a:pt x="363" y="54"/>
                  <a:pt x="364" y="53"/>
                </a:cubicBezTo>
                <a:cubicBezTo>
                  <a:pt x="366" y="49"/>
                  <a:pt x="366" y="47"/>
                  <a:pt x="366" y="47"/>
                </a:cubicBezTo>
                <a:cubicBezTo>
                  <a:pt x="366" y="47"/>
                  <a:pt x="364" y="48"/>
                  <a:pt x="362" y="51"/>
                </a:cubicBezTo>
                <a:cubicBezTo>
                  <a:pt x="362" y="44"/>
                  <a:pt x="363" y="39"/>
                  <a:pt x="364" y="35"/>
                </a:cubicBezTo>
                <a:cubicBezTo>
                  <a:pt x="365" y="29"/>
                  <a:pt x="366" y="27"/>
                  <a:pt x="365" y="26"/>
                </a:cubicBezTo>
                <a:cubicBezTo>
                  <a:pt x="365" y="26"/>
                  <a:pt x="364" y="29"/>
                  <a:pt x="361" y="34"/>
                </a:cubicBezTo>
                <a:cubicBezTo>
                  <a:pt x="359" y="40"/>
                  <a:pt x="357" y="48"/>
                  <a:pt x="356" y="57"/>
                </a:cubicBezTo>
                <a:cubicBezTo>
                  <a:pt x="356" y="58"/>
                  <a:pt x="356" y="60"/>
                  <a:pt x="356" y="61"/>
                </a:cubicBezTo>
                <a:cubicBezTo>
                  <a:pt x="356" y="61"/>
                  <a:pt x="356" y="61"/>
                  <a:pt x="356" y="61"/>
                </a:cubicBezTo>
                <a:cubicBezTo>
                  <a:pt x="356" y="60"/>
                  <a:pt x="355" y="58"/>
                  <a:pt x="355" y="57"/>
                </a:cubicBezTo>
                <a:cubicBezTo>
                  <a:pt x="354" y="48"/>
                  <a:pt x="352" y="41"/>
                  <a:pt x="351" y="35"/>
                </a:cubicBezTo>
                <a:cubicBezTo>
                  <a:pt x="352" y="33"/>
                  <a:pt x="352" y="32"/>
                  <a:pt x="352" y="32"/>
                </a:cubicBezTo>
                <a:cubicBezTo>
                  <a:pt x="352" y="32"/>
                  <a:pt x="351" y="33"/>
                  <a:pt x="351" y="33"/>
                </a:cubicBezTo>
                <a:cubicBezTo>
                  <a:pt x="350" y="29"/>
                  <a:pt x="349" y="27"/>
                  <a:pt x="349" y="27"/>
                </a:cubicBezTo>
                <a:cubicBezTo>
                  <a:pt x="348" y="27"/>
                  <a:pt x="348" y="31"/>
                  <a:pt x="348" y="37"/>
                </a:cubicBezTo>
                <a:cubicBezTo>
                  <a:pt x="348" y="38"/>
                  <a:pt x="347" y="38"/>
                  <a:pt x="347" y="39"/>
                </a:cubicBezTo>
                <a:cubicBezTo>
                  <a:pt x="345" y="42"/>
                  <a:pt x="344" y="45"/>
                  <a:pt x="342" y="48"/>
                </a:cubicBezTo>
                <a:cubicBezTo>
                  <a:pt x="342" y="50"/>
                  <a:pt x="341" y="51"/>
                  <a:pt x="340" y="53"/>
                </a:cubicBezTo>
                <a:cubicBezTo>
                  <a:pt x="340" y="53"/>
                  <a:pt x="340" y="53"/>
                  <a:pt x="340" y="53"/>
                </a:cubicBezTo>
                <a:cubicBezTo>
                  <a:pt x="340" y="50"/>
                  <a:pt x="339" y="49"/>
                  <a:pt x="339" y="49"/>
                </a:cubicBezTo>
                <a:cubicBezTo>
                  <a:pt x="338" y="49"/>
                  <a:pt x="338" y="50"/>
                  <a:pt x="338" y="52"/>
                </a:cubicBezTo>
                <a:cubicBezTo>
                  <a:pt x="337" y="51"/>
                  <a:pt x="337" y="51"/>
                  <a:pt x="337" y="51"/>
                </a:cubicBezTo>
                <a:cubicBezTo>
                  <a:pt x="336" y="51"/>
                  <a:pt x="337" y="52"/>
                  <a:pt x="338" y="54"/>
                </a:cubicBezTo>
                <a:cubicBezTo>
                  <a:pt x="338" y="54"/>
                  <a:pt x="338" y="54"/>
                  <a:pt x="337" y="55"/>
                </a:cubicBezTo>
                <a:cubicBezTo>
                  <a:pt x="337" y="58"/>
                  <a:pt x="336" y="63"/>
                  <a:pt x="334" y="69"/>
                </a:cubicBezTo>
                <a:cubicBezTo>
                  <a:pt x="334" y="70"/>
                  <a:pt x="334" y="70"/>
                  <a:pt x="334" y="70"/>
                </a:cubicBezTo>
                <a:cubicBezTo>
                  <a:pt x="334" y="69"/>
                  <a:pt x="334" y="69"/>
                  <a:pt x="334" y="69"/>
                </a:cubicBezTo>
                <a:cubicBezTo>
                  <a:pt x="334" y="68"/>
                  <a:pt x="334" y="68"/>
                  <a:pt x="334" y="67"/>
                </a:cubicBezTo>
                <a:cubicBezTo>
                  <a:pt x="336" y="58"/>
                  <a:pt x="337" y="51"/>
                  <a:pt x="337" y="47"/>
                </a:cubicBezTo>
                <a:cubicBezTo>
                  <a:pt x="336" y="42"/>
                  <a:pt x="336" y="40"/>
                  <a:pt x="335" y="40"/>
                </a:cubicBezTo>
                <a:cubicBezTo>
                  <a:pt x="335" y="40"/>
                  <a:pt x="334" y="43"/>
                  <a:pt x="334" y="47"/>
                </a:cubicBezTo>
                <a:cubicBezTo>
                  <a:pt x="333" y="51"/>
                  <a:pt x="332" y="56"/>
                  <a:pt x="330" y="61"/>
                </a:cubicBezTo>
                <a:cubicBezTo>
                  <a:pt x="327" y="53"/>
                  <a:pt x="328" y="47"/>
                  <a:pt x="327" y="47"/>
                </a:cubicBezTo>
                <a:cubicBezTo>
                  <a:pt x="327" y="47"/>
                  <a:pt x="326" y="49"/>
                  <a:pt x="325" y="54"/>
                </a:cubicBezTo>
                <a:cubicBezTo>
                  <a:pt x="325" y="58"/>
                  <a:pt x="326" y="63"/>
                  <a:pt x="327" y="69"/>
                </a:cubicBezTo>
                <a:cubicBezTo>
                  <a:pt x="326" y="72"/>
                  <a:pt x="324" y="75"/>
                  <a:pt x="323" y="78"/>
                </a:cubicBezTo>
                <a:cubicBezTo>
                  <a:pt x="323" y="78"/>
                  <a:pt x="323" y="78"/>
                  <a:pt x="323" y="77"/>
                </a:cubicBezTo>
                <a:cubicBezTo>
                  <a:pt x="325" y="66"/>
                  <a:pt x="323" y="60"/>
                  <a:pt x="322" y="61"/>
                </a:cubicBezTo>
                <a:cubicBezTo>
                  <a:pt x="321" y="61"/>
                  <a:pt x="321" y="67"/>
                  <a:pt x="318" y="76"/>
                </a:cubicBezTo>
                <a:cubicBezTo>
                  <a:pt x="317" y="78"/>
                  <a:pt x="316" y="80"/>
                  <a:pt x="315" y="82"/>
                </a:cubicBezTo>
                <a:cubicBezTo>
                  <a:pt x="315" y="78"/>
                  <a:pt x="316" y="74"/>
                  <a:pt x="317" y="69"/>
                </a:cubicBezTo>
                <a:cubicBezTo>
                  <a:pt x="320" y="54"/>
                  <a:pt x="326" y="47"/>
                  <a:pt x="325" y="46"/>
                </a:cubicBezTo>
                <a:cubicBezTo>
                  <a:pt x="325" y="46"/>
                  <a:pt x="323" y="48"/>
                  <a:pt x="320" y="51"/>
                </a:cubicBezTo>
                <a:cubicBezTo>
                  <a:pt x="317" y="55"/>
                  <a:pt x="314" y="61"/>
                  <a:pt x="311" y="68"/>
                </a:cubicBezTo>
                <a:cubicBezTo>
                  <a:pt x="311" y="69"/>
                  <a:pt x="311" y="69"/>
                  <a:pt x="311" y="70"/>
                </a:cubicBezTo>
                <a:cubicBezTo>
                  <a:pt x="311" y="68"/>
                  <a:pt x="311" y="65"/>
                  <a:pt x="311" y="63"/>
                </a:cubicBezTo>
                <a:cubicBezTo>
                  <a:pt x="311" y="45"/>
                  <a:pt x="310" y="34"/>
                  <a:pt x="310" y="34"/>
                </a:cubicBezTo>
                <a:cubicBezTo>
                  <a:pt x="309" y="34"/>
                  <a:pt x="307" y="46"/>
                  <a:pt x="305" y="64"/>
                </a:cubicBezTo>
                <a:cubicBezTo>
                  <a:pt x="304" y="68"/>
                  <a:pt x="304" y="72"/>
                  <a:pt x="303" y="76"/>
                </a:cubicBezTo>
                <a:cubicBezTo>
                  <a:pt x="303" y="73"/>
                  <a:pt x="302" y="71"/>
                  <a:pt x="302" y="68"/>
                </a:cubicBezTo>
                <a:cubicBezTo>
                  <a:pt x="298" y="52"/>
                  <a:pt x="294" y="44"/>
                  <a:pt x="293" y="44"/>
                </a:cubicBezTo>
                <a:cubicBezTo>
                  <a:pt x="292" y="45"/>
                  <a:pt x="295" y="54"/>
                  <a:pt x="296" y="69"/>
                </a:cubicBezTo>
                <a:cubicBezTo>
                  <a:pt x="296" y="73"/>
                  <a:pt x="296" y="77"/>
                  <a:pt x="297" y="80"/>
                </a:cubicBezTo>
                <a:cubicBezTo>
                  <a:pt x="297" y="80"/>
                  <a:pt x="297" y="80"/>
                  <a:pt x="297" y="80"/>
                </a:cubicBezTo>
                <a:cubicBezTo>
                  <a:pt x="296" y="78"/>
                  <a:pt x="295" y="77"/>
                  <a:pt x="294" y="75"/>
                </a:cubicBezTo>
                <a:cubicBezTo>
                  <a:pt x="294" y="70"/>
                  <a:pt x="293" y="67"/>
                  <a:pt x="293" y="67"/>
                </a:cubicBezTo>
                <a:cubicBezTo>
                  <a:pt x="292" y="67"/>
                  <a:pt x="292" y="68"/>
                  <a:pt x="292" y="71"/>
                </a:cubicBezTo>
                <a:cubicBezTo>
                  <a:pt x="290" y="68"/>
                  <a:pt x="289" y="66"/>
                  <a:pt x="287" y="65"/>
                </a:cubicBezTo>
                <a:cubicBezTo>
                  <a:pt x="288" y="60"/>
                  <a:pt x="288" y="55"/>
                  <a:pt x="288" y="52"/>
                </a:cubicBezTo>
                <a:cubicBezTo>
                  <a:pt x="288" y="48"/>
                  <a:pt x="288" y="45"/>
                  <a:pt x="287" y="45"/>
                </a:cubicBezTo>
                <a:cubicBezTo>
                  <a:pt x="287" y="45"/>
                  <a:pt x="286" y="48"/>
                  <a:pt x="285" y="53"/>
                </a:cubicBezTo>
                <a:cubicBezTo>
                  <a:pt x="284" y="55"/>
                  <a:pt x="284" y="57"/>
                  <a:pt x="283" y="60"/>
                </a:cubicBezTo>
                <a:cubicBezTo>
                  <a:pt x="283" y="60"/>
                  <a:pt x="283" y="59"/>
                  <a:pt x="282" y="59"/>
                </a:cubicBezTo>
                <a:cubicBezTo>
                  <a:pt x="281" y="54"/>
                  <a:pt x="280" y="50"/>
                  <a:pt x="280" y="47"/>
                </a:cubicBezTo>
                <a:cubicBezTo>
                  <a:pt x="278" y="42"/>
                  <a:pt x="278" y="39"/>
                  <a:pt x="277" y="39"/>
                </a:cubicBezTo>
                <a:cubicBezTo>
                  <a:pt x="277" y="39"/>
                  <a:pt x="277" y="42"/>
                  <a:pt x="277" y="48"/>
                </a:cubicBezTo>
                <a:cubicBezTo>
                  <a:pt x="277" y="53"/>
                  <a:pt x="277" y="60"/>
                  <a:pt x="278" y="69"/>
                </a:cubicBezTo>
                <a:cubicBezTo>
                  <a:pt x="277" y="70"/>
                  <a:pt x="276" y="72"/>
                  <a:pt x="275" y="74"/>
                </a:cubicBezTo>
                <a:cubicBezTo>
                  <a:pt x="275" y="74"/>
                  <a:pt x="275" y="74"/>
                  <a:pt x="274" y="74"/>
                </a:cubicBezTo>
                <a:cubicBezTo>
                  <a:pt x="275" y="68"/>
                  <a:pt x="276" y="65"/>
                  <a:pt x="275" y="65"/>
                </a:cubicBezTo>
                <a:cubicBezTo>
                  <a:pt x="275" y="65"/>
                  <a:pt x="274" y="66"/>
                  <a:pt x="273" y="68"/>
                </a:cubicBezTo>
                <a:cubicBezTo>
                  <a:pt x="272" y="66"/>
                  <a:pt x="272" y="65"/>
                  <a:pt x="272" y="65"/>
                </a:cubicBezTo>
                <a:cubicBezTo>
                  <a:pt x="272" y="65"/>
                  <a:pt x="271" y="67"/>
                  <a:pt x="271" y="70"/>
                </a:cubicBezTo>
                <a:cubicBezTo>
                  <a:pt x="271" y="70"/>
                  <a:pt x="271" y="70"/>
                  <a:pt x="271" y="69"/>
                </a:cubicBezTo>
                <a:cubicBezTo>
                  <a:pt x="270" y="65"/>
                  <a:pt x="270" y="61"/>
                  <a:pt x="270" y="57"/>
                </a:cubicBezTo>
                <a:cubicBezTo>
                  <a:pt x="270" y="54"/>
                  <a:pt x="269" y="51"/>
                  <a:pt x="268" y="49"/>
                </a:cubicBezTo>
                <a:cubicBezTo>
                  <a:pt x="267" y="44"/>
                  <a:pt x="267" y="41"/>
                  <a:pt x="266" y="42"/>
                </a:cubicBezTo>
                <a:cubicBezTo>
                  <a:pt x="266" y="42"/>
                  <a:pt x="266" y="45"/>
                  <a:pt x="266" y="50"/>
                </a:cubicBezTo>
                <a:cubicBezTo>
                  <a:pt x="266" y="54"/>
                  <a:pt x="265" y="62"/>
                  <a:pt x="265" y="70"/>
                </a:cubicBezTo>
                <a:cubicBezTo>
                  <a:pt x="264" y="74"/>
                  <a:pt x="264" y="78"/>
                  <a:pt x="263" y="82"/>
                </a:cubicBezTo>
                <a:cubicBezTo>
                  <a:pt x="262" y="78"/>
                  <a:pt x="262" y="73"/>
                  <a:pt x="262" y="68"/>
                </a:cubicBezTo>
                <a:cubicBezTo>
                  <a:pt x="262" y="66"/>
                  <a:pt x="263" y="65"/>
                  <a:pt x="264" y="63"/>
                </a:cubicBezTo>
                <a:cubicBezTo>
                  <a:pt x="265" y="60"/>
                  <a:pt x="266" y="58"/>
                  <a:pt x="265" y="58"/>
                </a:cubicBezTo>
                <a:cubicBezTo>
                  <a:pt x="265" y="58"/>
                  <a:pt x="264" y="59"/>
                  <a:pt x="262" y="62"/>
                </a:cubicBezTo>
                <a:cubicBezTo>
                  <a:pt x="262" y="55"/>
                  <a:pt x="263" y="49"/>
                  <a:pt x="264" y="45"/>
                </a:cubicBezTo>
                <a:cubicBezTo>
                  <a:pt x="265" y="40"/>
                  <a:pt x="265" y="37"/>
                  <a:pt x="265" y="37"/>
                </a:cubicBezTo>
                <a:cubicBezTo>
                  <a:pt x="265" y="37"/>
                  <a:pt x="263" y="40"/>
                  <a:pt x="261" y="45"/>
                </a:cubicBezTo>
                <a:cubicBezTo>
                  <a:pt x="259" y="51"/>
                  <a:pt x="257" y="59"/>
                  <a:pt x="256" y="68"/>
                </a:cubicBezTo>
                <a:cubicBezTo>
                  <a:pt x="256" y="69"/>
                  <a:pt x="256" y="71"/>
                  <a:pt x="256" y="72"/>
                </a:cubicBezTo>
                <a:cubicBezTo>
                  <a:pt x="256" y="72"/>
                  <a:pt x="256" y="72"/>
                  <a:pt x="256" y="72"/>
                </a:cubicBezTo>
                <a:cubicBezTo>
                  <a:pt x="255" y="70"/>
                  <a:pt x="255" y="69"/>
                  <a:pt x="254" y="69"/>
                </a:cubicBezTo>
                <a:cubicBezTo>
                  <a:pt x="254" y="69"/>
                  <a:pt x="254" y="71"/>
                  <a:pt x="253" y="75"/>
                </a:cubicBezTo>
                <a:cubicBezTo>
                  <a:pt x="253" y="72"/>
                  <a:pt x="252" y="70"/>
                  <a:pt x="252" y="68"/>
                </a:cubicBezTo>
                <a:cubicBezTo>
                  <a:pt x="255" y="59"/>
                  <a:pt x="258" y="55"/>
                  <a:pt x="258" y="54"/>
                </a:cubicBezTo>
                <a:cubicBezTo>
                  <a:pt x="257" y="54"/>
                  <a:pt x="256" y="56"/>
                  <a:pt x="252" y="59"/>
                </a:cubicBezTo>
                <a:cubicBezTo>
                  <a:pt x="252" y="60"/>
                  <a:pt x="251" y="61"/>
                  <a:pt x="250" y="62"/>
                </a:cubicBezTo>
                <a:cubicBezTo>
                  <a:pt x="250" y="60"/>
                  <a:pt x="249" y="59"/>
                  <a:pt x="249" y="59"/>
                </a:cubicBezTo>
                <a:cubicBezTo>
                  <a:pt x="248" y="59"/>
                  <a:pt x="248" y="62"/>
                  <a:pt x="248" y="66"/>
                </a:cubicBezTo>
                <a:cubicBezTo>
                  <a:pt x="247" y="68"/>
                  <a:pt x="245" y="71"/>
                  <a:pt x="244" y="75"/>
                </a:cubicBezTo>
                <a:cubicBezTo>
                  <a:pt x="244" y="74"/>
                  <a:pt x="244" y="73"/>
                  <a:pt x="244" y="72"/>
                </a:cubicBezTo>
                <a:cubicBezTo>
                  <a:pt x="244" y="71"/>
                  <a:pt x="245" y="70"/>
                  <a:pt x="245" y="69"/>
                </a:cubicBezTo>
                <a:cubicBezTo>
                  <a:pt x="245" y="68"/>
                  <a:pt x="245" y="67"/>
                  <a:pt x="245" y="66"/>
                </a:cubicBezTo>
                <a:cubicBezTo>
                  <a:pt x="246" y="64"/>
                  <a:pt x="246" y="62"/>
                  <a:pt x="247" y="60"/>
                </a:cubicBezTo>
                <a:cubicBezTo>
                  <a:pt x="248" y="57"/>
                  <a:pt x="249" y="53"/>
                  <a:pt x="250" y="51"/>
                </a:cubicBezTo>
                <a:cubicBezTo>
                  <a:pt x="251" y="46"/>
                  <a:pt x="252" y="43"/>
                  <a:pt x="252" y="43"/>
                </a:cubicBezTo>
                <a:cubicBezTo>
                  <a:pt x="252" y="43"/>
                  <a:pt x="250" y="46"/>
                  <a:pt x="247" y="51"/>
                </a:cubicBezTo>
                <a:cubicBezTo>
                  <a:pt x="246" y="53"/>
                  <a:pt x="244" y="56"/>
                  <a:pt x="243" y="60"/>
                </a:cubicBezTo>
                <a:cubicBezTo>
                  <a:pt x="242" y="61"/>
                  <a:pt x="241" y="63"/>
                  <a:pt x="241" y="65"/>
                </a:cubicBezTo>
                <a:cubicBezTo>
                  <a:pt x="240" y="62"/>
                  <a:pt x="239" y="61"/>
                  <a:pt x="239" y="61"/>
                </a:cubicBezTo>
                <a:cubicBezTo>
                  <a:pt x="239" y="61"/>
                  <a:pt x="239" y="63"/>
                  <a:pt x="238" y="67"/>
                </a:cubicBezTo>
                <a:cubicBezTo>
                  <a:pt x="237" y="70"/>
                  <a:pt x="236" y="75"/>
                  <a:pt x="235" y="81"/>
                </a:cubicBezTo>
                <a:cubicBezTo>
                  <a:pt x="234" y="84"/>
                  <a:pt x="233" y="87"/>
                  <a:pt x="232" y="89"/>
                </a:cubicBezTo>
                <a:cubicBezTo>
                  <a:pt x="232" y="89"/>
                  <a:pt x="232" y="89"/>
                  <a:pt x="232" y="89"/>
                </a:cubicBezTo>
                <a:cubicBezTo>
                  <a:pt x="233" y="86"/>
                  <a:pt x="234" y="82"/>
                  <a:pt x="235" y="79"/>
                </a:cubicBezTo>
                <a:cubicBezTo>
                  <a:pt x="237" y="70"/>
                  <a:pt x="238" y="63"/>
                  <a:pt x="237" y="58"/>
                </a:cubicBezTo>
                <a:cubicBezTo>
                  <a:pt x="237" y="54"/>
                  <a:pt x="236" y="51"/>
                  <a:pt x="236" y="52"/>
                </a:cubicBezTo>
                <a:cubicBezTo>
                  <a:pt x="235" y="52"/>
                  <a:pt x="235" y="54"/>
                  <a:pt x="234" y="59"/>
                </a:cubicBezTo>
                <a:cubicBezTo>
                  <a:pt x="234" y="64"/>
                  <a:pt x="232" y="70"/>
                  <a:pt x="230" y="78"/>
                </a:cubicBezTo>
                <a:cubicBezTo>
                  <a:pt x="229" y="78"/>
                  <a:pt x="229" y="79"/>
                  <a:pt x="229" y="79"/>
                </a:cubicBezTo>
                <a:cubicBezTo>
                  <a:pt x="229" y="79"/>
                  <a:pt x="229" y="79"/>
                  <a:pt x="229" y="79"/>
                </a:cubicBezTo>
                <a:cubicBezTo>
                  <a:pt x="227" y="72"/>
                  <a:pt x="226" y="66"/>
                  <a:pt x="225" y="62"/>
                </a:cubicBezTo>
                <a:cubicBezTo>
                  <a:pt x="226" y="60"/>
                  <a:pt x="227" y="59"/>
                  <a:pt x="226" y="59"/>
                </a:cubicBezTo>
                <a:cubicBezTo>
                  <a:pt x="226" y="59"/>
                  <a:pt x="226" y="59"/>
                  <a:pt x="225" y="60"/>
                </a:cubicBezTo>
                <a:cubicBezTo>
                  <a:pt x="222" y="44"/>
                  <a:pt x="220" y="35"/>
                  <a:pt x="219" y="35"/>
                </a:cubicBezTo>
                <a:cubicBezTo>
                  <a:pt x="219" y="35"/>
                  <a:pt x="219" y="39"/>
                  <a:pt x="219" y="45"/>
                </a:cubicBezTo>
                <a:cubicBezTo>
                  <a:pt x="219" y="50"/>
                  <a:pt x="220" y="57"/>
                  <a:pt x="220" y="66"/>
                </a:cubicBezTo>
                <a:cubicBezTo>
                  <a:pt x="219" y="67"/>
                  <a:pt x="219" y="68"/>
                  <a:pt x="218" y="70"/>
                </a:cubicBezTo>
                <a:cubicBezTo>
                  <a:pt x="216" y="68"/>
                  <a:pt x="215" y="66"/>
                  <a:pt x="214" y="65"/>
                </a:cubicBezTo>
                <a:cubicBezTo>
                  <a:pt x="211" y="62"/>
                  <a:pt x="209" y="61"/>
                  <a:pt x="209" y="61"/>
                </a:cubicBezTo>
                <a:cubicBezTo>
                  <a:pt x="209" y="62"/>
                  <a:pt x="210" y="64"/>
                  <a:pt x="212" y="67"/>
                </a:cubicBezTo>
                <a:cubicBezTo>
                  <a:pt x="213" y="69"/>
                  <a:pt x="214" y="72"/>
                  <a:pt x="215" y="75"/>
                </a:cubicBezTo>
                <a:cubicBezTo>
                  <a:pt x="214" y="77"/>
                  <a:pt x="213" y="79"/>
                  <a:pt x="213" y="81"/>
                </a:cubicBezTo>
                <a:cubicBezTo>
                  <a:pt x="212" y="83"/>
                  <a:pt x="211" y="85"/>
                  <a:pt x="211" y="87"/>
                </a:cubicBezTo>
                <a:cubicBezTo>
                  <a:pt x="210" y="84"/>
                  <a:pt x="209" y="81"/>
                  <a:pt x="208" y="78"/>
                </a:cubicBezTo>
                <a:cubicBezTo>
                  <a:pt x="206" y="71"/>
                  <a:pt x="204" y="65"/>
                  <a:pt x="201" y="61"/>
                </a:cubicBezTo>
                <a:cubicBezTo>
                  <a:pt x="200" y="50"/>
                  <a:pt x="200" y="44"/>
                  <a:pt x="200" y="44"/>
                </a:cubicBezTo>
                <a:cubicBezTo>
                  <a:pt x="199" y="44"/>
                  <a:pt x="199" y="47"/>
                  <a:pt x="198" y="53"/>
                </a:cubicBezTo>
                <a:cubicBezTo>
                  <a:pt x="198" y="54"/>
                  <a:pt x="198" y="55"/>
                  <a:pt x="198" y="56"/>
                </a:cubicBezTo>
                <a:cubicBezTo>
                  <a:pt x="196" y="55"/>
                  <a:pt x="196" y="54"/>
                  <a:pt x="195" y="54"/>
                </a:cubicBezTo>
                <a:cubicBezTo>
                  <a:pt x="195" y="55"/>
                  <a:pt x="196" y="57"/>
                  <a:pt x="197" y="60"/>
                </a:cubicBezTo>
                <a:cubicBezTo>
                  <a:pt x="197" y="60"/>
                  <a:pt x="197" y="61"/>
                  <a:pt x="197" y="61"/>
                </a:cubicBezTo>
                <a:cubicBezTo>
                  <a:pt x="196" y="59"/>
                  <a:pt x="196" y="58"/>
                  <a:pt x="196" y="58"/>
                </a:cubicBezTo>
                <a:cubicBezTo>
                  <a:pt x="195" y="58"/>
                  <a:pt x="195" y="61"/>
                  <a:pt x="196" y="65"/>
                </a:cubicBezTo>
                <a:cubicBezTo>
                  <a:pt x="196" y="68"/>
                  <a:pt x="197" y="71"/>
                  <a:pt x="197" y="74"/>
                </a:cubicBezTo>
                <a:cubicBezTo>
                  <a:pt x="197" y="77"/>
                  <a:pt x="196" y="83"/>
                  <a:pt x="197" y="89"/>
                </a:cubicBezTo>
                <a:cubicBezTo>
                  <a:pt x="195" y="86"/>
                  <a:pt x="194" y="82"/>
                  <a:pt x="193" y="78"/>
                </a:cubicBezTo>
                <a:cubicBezTo>
                  <a:pt x="187" y="60"/>
                  <a:pt x="188" y="49"/>
                  <a:pt x="187" y="49"/>
                </a:cubicBezTo>
                <a:cubicBezTo>
                  <a:pt x="187" y="49"/>
                  <a:pt x="186" y="52"/>
                  <a:pt x="186" y="58"/>
                </a:cubicBezTo>
                <a:cubicBezTo>
                  <a:pt x="185" y="62"/>
                  <a:pt x="185" y="68"/>
                  <a:pt x="186" y="75"/>
                </a:cubicBezTo>
                <a:cubicBezTo>
                  <a:pt x="186" y="75"/>
                  <a:pt x="186" y="75"/>
                  <a:pt x="186" y="75"/>
                </a:cubicBezTo>
                <a:cubicBezTo>
                  <a:pt x="186" y="72"/>
                  <a:pt x="185" y="69"/>
                  <a:pt x="185" y="67"/>
                </a:cubicBezTo>
                <a:cubicBezTo>
                  <a:pt x="184" y="63"/>
                  <a:pt x="184" y="61"/>
                  <a:pt x="184" y="61"/>
                </a:cubicBezTo>
                <a:cubicBezTo>
                  <a:pt x="184" y="61"/>
                  <a:pt x="183" y="63"/>
                  <a:pt x="183" y="66"/>
                </a:cubicBezTo>
                <a:cubicBezTo>
                  <a:pt x="182" y="64"/>
                  <a:pt x="181" y="63"/>
                  <a:pt x="181" y="61"/>
                </a:cubicBezTo>
                <a:cubicBezTo>
                  <a:pt x="179" y="57"/>
                  <a:pt x="178" y="54"/>
                  <a:pt x="177" y="52"/>
                </a:cubicBezTo>
                <a:cubicBezTo>
                  <a:pt x="174" y="47"/>
                  <a:pt x="173" y="44"/>
                  <a:pt x="172" y="44"/>
                </a:cubicBezTo>
                <a:cubicBezTo>
                  <a:pt x="172" y="44"/>
                  <a:pt x="173" y="48"/>
                  <a:pt x="175" y="53"/>
                </a:cubicBezTo>
                <a:cubicBezTo>
                  <a:pt x="175" y="56"/>
                  <a:pt x="176" y="59"/>
                  <a:pt x="177" y="63"/>
                </a:cubicBezTo>
                <a:cubicBezTo>
                  <a:pt x="178" y="67"/>
                  <a:pt x="179" y="72"/>
                  <a:pt x="179" y="77"/>
                </a:cubicBezTo>
                <a:cubicBezTo>
                  <a:pt x="179" y="79"/>
                  <a:pt x="179" y="81"/>
                  <a:pt x="179" y="84"/>
                </a:cubicBezTo>
                <a:cubicBezTo>
                  <a:pt x="179" y="85"/>
                  <a:pt x="180" y="86"/>
                  <a:pt x="180" y="87"/>
                </a:cubicBezTo>
                <a:cubicBezTo>
                  <a:pt x="179" y="87"/>
                  <a:pt x="178" y="87"/>
                  <a:pt x="178" y="87"/>
                </a:cubicBezTo>
                <a:cubicBezTo>
                  <a:pt x="177" y="85"/>
                  <a:pt x="177" y="84"/>
                  <a:pt x="177" y="84"/>
                </a:cubicBezTo>
                <a:cubicBezTo>
                  <a:pt x="177" y="84"/>
                  <a:pt x="177" y="84"/>
                  <a:pt x="176" y="85"/>
                </a:cubicBezTo>
                <a:cubicBezTo>
                  <a:pt x="176" y="82"/>
                  <a:pt x="175" y="80"/>
                  <a:pt x="175" y="80"/>
                </a:cubicBezTo>
                <a:cubicBezTo>
                  <a:pt x="175" y="80"/>
                  <a:pt x="173" y="85"/>
                  <a:pt x="174" y="92"/>
                </a:cubicBezTo>
                <a:cubicBezTo>
                  <a:pt x="174" y="92"/>
                  <a:pt x="174" y="93"/>
                  <a:pt x="174" y="93"/>
                </a:cubicBezTo>
                <a:cubicBezTo>
                  <a:pt x="173" y="91"/>
                  <a:pt x="173" y="89"/>
                  <a:pt x="172" y="87"/>
                </a:cubicBezTo>
                <a:cubicBezTo>
                  <a:pt x="172" y="80"/>
                  <a:pt x="173" y="74"/>
                  <a:pt x="173" y="70"/>
                </a:cubicBezTo>
                <a:cubicBezTo>
                  <a:pt x="173" y="66"/>
                  <a:pt x="172" y="63"/>
                  <a:pt x="172" y="63"/>
                </a:cubicBezTo>
                <a:cubicBezTo>
                  <a:pt x="172" y="63"/>
                  <a:pt x="171" y="66"/>
                  <a:pt x="170" y="71"/>
                </a:cubicBezTo>
                <a:cubicBezTo>
                  <a:pt x="169" y="73"/>
                  <a:pt x="169" y="75"/>
                  <a:pt x="168" y="78"/>
                </a:cubicBezTo>
                <a:cubicBezTo>
                  <a:pt x="168" y="76"/>
                  <a:pt x="167" y="75"/>
                  <a:pt x="167" y="73"/>
                </a:cubicBezTo>
                <a:cubicBezTo>
                  <a:pt x="163" y="61"/>
                  <a:pt x="161" y="52"/>
                  <a:pt x="160" y="45"/>
                </a:cubicBezTo>
                <a:cubicBezTo>
                  <a:pt x="160" y="38"/>
                  <a:pt x="160" y="34"/>
                  <a:pt x="159" y="34"/>
                </a:cubicBezTo>
                <a:cubicBezTo>
                  <a:pt x="159" y="34"/>
                  <a:pt x="158" y="38"/>
                  <a:pt x="158" y="46"/>
                </a:cubicBezTo>
                <a:cubicBezTo>
                  <a:pt x="157" y="50"/>
                  <a:pt x="158" y="54"/>
                  <a:pt x="158" y="59"/>
                </a:cubicBezTo>
                <a:cubicBezTo>
                  <a:pt x="159" y="64"/>
                  <a:pt x="160" y="70"/>
                  <a:pt x="161" y="76"/>
                </a:cubicBezTo>
                <a:cubicBezTo>
                  <a:pt x="162" y="80"/>
                  <a:pt x="163" y="83"/>
                  <a:pt x="164" y="87"/>
                </a:cubicBezTo>
                <a:cubicBezTo>
                  <a:pt x="162" y="89"/>
                  <a:pt x="160" y="92"/>
                  <a:pt x="158" y="96"/>
                </a:cubicBezTo>
                <a:cubicBezTo>
                  <a:pt x="158" y="98"/>
                  <a:pt x="157" y="99"/>
                  <a:pt x="156" y="101"/>
                </a:cubicBezTo>
                <a:cubicBezTo>
                  <a:pt x="156" y="99"/>
                  <a:pt x="156" y="96"/>
                  <a:pt x="157" y="94"/>
                </a:cubicBezTo>
                <a:cubicBezTo>
                  <a:pt x="157" y="87"/>
                  <a:pt x="158" y="82"/>
                  <a:pt x="158" y="78"/>
                </a:cubicBezTo>
                <a:cubicBezTo>
                  <a:pt x="159" y="74"/>
                  <a:pt x="159" y="72"/>
                  <a:pt x="158" y="72"/>
                </a:cubicBezTo>
                <a:cubicBezTo>
                  <a:pt x="158" y="72"/>
                  <a:pt x="157" y="74"/>
                  <a:pt x="156" y="78"/>
                </a:cubicBezTo>
                <a:cubicBezTo>
                  <a:pt x="154" y="81"/>
                  <a:pt x="153" y="85"/>
                  <a:pt x="152" y="91"/>
                </a:cubicBezTo>
                <a:cubicBezTo>
                  <a:pt x="152" y="89"/>
                  <a:pt x="151" y="88"/>
                  <a:pt x="151" y="87"/>
                </a:cubicBezTo>
                <a:cubicBezTo>
                  <a:pt x="151" y="78"/>
                  <a:pt x="150" y="71"/>
                  <a:pt x="149" y="66"/>
                </a:cubicBezTo>
                <a:cubicBezTo>
                  <a:pt x="148" y="61"/>
                  <a:pt x="148" y="59"/>
                  <a:pt x="147" y="59"/>
                </a:cubicBezTo>
                <a:cubicBezTo>
                  <a:pt x="147" y="59"/>
                  <a:pt x="147" y="62"/>
                  <a:pt x="146" y="67"/>
                </a:cubicBezTo>
                <a:cubicBezTo>
                  <a:pt x="146" y="73"/>
                  <a:pt x="146" y="80"/>
                  <a:pt x="146" y="89"/>
                </a:cubicBezTo>
                <a:cubicBezTo>
                  <a:pt x="145" y="93"/>
                  <a:pt x="145" y="97"/>
                  <a:pt x="145" y="100"/>
                </a:cubicBezTo>
                <a:cubicBezTo>
                  <a:pt x="144" y="99"/>
                  <a:pt x="144" y="98"/>
                  <a:pt x="143" y="97"/>
                </a:cubicBezTo>
                <a:cubicBezTo>
                  <a:pt x="138" y="85"/>
                  <a:pt x="131" y="82"/>
                  <a:pt x="131" y="83"/>
                </a:cubicBezTo>
                <a:cubicBezTo>
                  <a:pt x="131" y="83"/>
                  <a:pt x="132" y="85"/>
                  <a:pt x="133" y="87"/>
                </a:cubicBezTo>
                <a:cubicBezTo>
                  <a:pt x="135" y="90"/>
                  <a:pt x="136" y="95"/>
                  <a:pt x="138" y="100"/>
                </a:cubicBezTo>
                <a:cubicBezTo>
                  <a:pt x="138" y="103"/>
                  <a:pt x="139" y="105"/>
                  <a:pt x="139" y="108"/>
                </a:cubicBezTo>
                <a:cubicBezTo>
                  <a:pt x="139" y="107"/>
                  <a:pt x="138" y="107"/>
                  <a:pt x="138" y="106"/>
                </a:cubicBezTo>
                <a:cubicBezTo>
                  <a:pt x="134" y="99"/>
                  <a:pt x="135" y="94"/>
                  <a:pt x="134" y="94"/>
                </a:cubicBezTo>
                <a:cubicBezTo>
                  <a:pt x="133" y="94"/>
                  <a:pt x="131" y="99"/>
                  <a:pt x="132" y="106"/>
                </a:cubicBezTo>
                <a:cubicBezTo>
                  <a:pt x="131" y="104"/>
                  <a:pt x="129" y="102"/>
                  <a:pt x="128" y="100"/>
                </a:cubicBezTo>
                <a:cubicBezTo>
                  <a:pt x="123" y="88"/>
                  <a:pt x="124" y="79"/>
                  <a:pt x="122" y="80"/>
                </a:cubicBezTo>
                <a:cubicBezTo>
                  <a:pt x="122" y="80"/>
                  <a:pt x="122" y="82"/>
                  <a:pt x="121" y="86"/>
                </a:cubicBezTo>
                <a:cubicBezTo>
                  <a:pt x="121" y="88"/>
                  <a:pt x="121" y="91"/>
                  <a:pt x="121" y="93"/>
                </a:cubicBezTo>
                <a:cubicBezTo>
                  <a:pt x="121" y="93"/>
                  <a:pt x="121" y="92"/>
                  <a:pt x="120" y="92"/>
                </a:cubicBezTo>
                <a:cubicBezTo>
                  <a:pt x="120" y="90"/>
                  <a:pt x="120" y="89"/>
                  <a:pt x="119" y="89"/>
                </a:cubicBezTo>
                <a:cubicBezTo>
                  <a:pt x="119" y="89"/>
                  <a:pt x="119" y="89"/>
                  <a:pt x="119" y="90"/>
                </a:cubicBezTo>
                <a:cubicBezTo>
                  <a:pt x="118" y="89"/>
                  <a:pt x="118" y="89"/>
                  <a:pt x="117" y="88"/>
                </a:cubicBezTo>
                <a:cubicBezTo>
                  <a:pt x="116" y="87"/>
                  <a:pt x="115" y="86"/>
                  <a:pt x="114" y="85"/>
                </a:cubicBezTo>
                <a:cubicBezTo>
                  <a:pt x="114" y="85"/>
                  <a:pt x="114" y="84"/>
                  <a:pt x="114" y="84"/>
                </a:cubicBezTo>
                <a:cubicBezTo>
                  <a:pt x="113" y="81"/>
                  <a:pt x="114" y="78"/>
                  <a:pt x="113" y="76"/>
                </a:cubicBezTo>
                <a:cubicBezTo>
                  <a:pt x="113" y="71"/>
                  <a:pt x="113" y="69"/>
                  <a:pt x="113" y="69"/>
                </a:cubicBezTo>
                <a:cubicBezTo>
                  <a:pt x="112" y="69"/>
                  <a:pt x="112" y="72"/>
                  <a:pt x="111" y="77"/>
                </a:cubicBezTo>
                <a:cubicBezTo>
                  <a:pt x="111" y="78"/>
                  <a:pt x="110" y="79"/>
                  <a:pt x="110" y="80"/>
                </a:cubicBezTo>
                <a:cubicBezTo>
                  <a:pt x="109" y="78"/>
                  <a:pt x="108" y="78"/>
                  <a:pt x="108" y="78"/>
                </a:cubicBezTo>
                <a:cubicBezTo>
                  <a:pt x="108" y="78"/>
                  <a:pt x="108" y="80"/>
                  <a:pt x="110" y="83"/>
                </a:cubicBezTo>
                <a:cubicBezTo>
                  <a:pt x="109" y="87"/>
                  <a:pt x="109" y="91"/>
                  <a:pt x="109" y="96"/>
                </a:cubicBezTo>
                <a:cubicBezTo>
                  <a:pt x="108" y="97"/>
                  <a:pt x="108" y="98"/>
                  <a:pt x="108" y="100"/>
                </a:cubicBezTo>
                <a:cubicBezTo>
                  <a:pt x="106" y="97"/>
                  <a:pt x="105" y="95"/>
                  <a:pt x="105" y="96"/>
                </a:cubicBezTo>
                <a:cubicBezTo>
                  <a:pt x="104" y="96"/>
                  <a:pt x="104" y="97"/>
                  <a:pt x="104" y="99"/>
                </a:cubicBezTo>
                <a:cubicBezTo>
                  <a:pt x="103" y="91"/>
                  <a:pt x="102" y="86"/>
                  <a:pt x="100" y="82"/>
                </a:cubicBezTo>
                <a:cubicBezTo>
                  <a:pt x="98" y="79"/>
                  <a:pt x="97" y="77"/>
                  <a:pt x="96" y="77"/>
                </a:cubicBezTo>
                <a:cubicBezTo>
                  <a:pt x="96" y="77"/>
                  <a:pt x="97" y="80"/>
                  <a:pt x="98" y="84"/>
                </a:cubicBezTo>
                <a:cubicBezTo>
                  <a:pt x="98" y="87"/>
                  <a:pt x="99" y="92"/>
                  <a:pt x="99" y="97"/>
                </a:cubicBezTo>
                <a:cubicBezTo>
                  <a:pt x="97" y="95"/>
                  <a:pt x="96" y="95"/>
                  <a:pt x="96" y="95"/>
                </a:cubicBezTo>
                <a:cubicBezTo>
                  <a:pt x="96" y="92"/>
                  <a:pt x="96" y="90"/>
                  <a:pt x="96" y="88"/>
                </a:cubicBezTo>
                <a:cubicBezTo>
                  <a:pt x="96" y="84"/>
                  <a:pt x="96" y="81"/>
                  <a:pt x="95" y="81"/>
                </a:cubicBezTo>
                <a:cubicBezTo>
                  <a:pt x="95" y="82"/>
                  <a:pt x="94" y="84"/>
                  <a:pt x="93" y="89"/>
                </a:cubicBezTo>
                <a:cubicBezTo>
                  <a:pt x="92" y="93"/>
                  <a:pt x="92" y="99"/>
                  <a:pt x="91" y="107"/>
                </a:cubicBezTo>
                <a:cubicBezTo>
                  <a:pt x="91" y="108"/>
                  <a:pt x="91" y="108"/>
                  <a:pt x="91" y="109"/>
                </a:cubicBezTo>
                <a:cubicBezTo>
                  <a:pt x="91" y="109"/>
                  <a:pt x="90" y="108"/>
                  <a:pt x="90" y="107"/>
                </a:cubicBezTo>
                <a:cubicBezTo>
                  <a:pt x="90" y="106"/>
                  <a:pt x="90" y="105"/>
                  <a:pt x="90" y="104"/>
                </a:cubicBezTo>
                <a:cubicBezTo>
                  <a:pt x="91" y="94"/>
                  <a:pt x="91" y="87"/>
                  <a:pt x="91" y="82"/>
                </a:cubicBezTo>
                <a:cubicBezTo>
                  <a:pt x="91" y="76"/>
                  <a:pt x="91" y="74"/>
                  <a:pt x="91" y="74"/>
                </a:cubicBezTo>
                <a:cubicBezTo>
                  <a:pt x="90" y="74"/>
                  <a:pt x="89" y="77"/>
                  <a:pt x="88" y="82"/>
                </a:cubicBezTo>
                <a:cubicBezTo>
                  <a:pt x="88" y="86"/>
                  <a:pt x="87" y="91"/>
                  <a:pt x="86" y="96"/>
                </a:cubicBezTo>
                <a:cubicBezTo>
                  <a:pt x="83" y="99"/>
                  <a:pt x="80" y="105"/>
                  <a:pt x="77" y="113"/>
                </a:cubicBezTo>
                <a:cubicBezTo>
                  <a:pt x="76" y="115"/>
                  <a:pt x="75" y="117"/>
                  <a:pt x="74" y="119"/>
                </a:cubicBezTo>
                <a:cubicBezTo>
                  <a:pt x="75" y="116"/>
                  <a:pt x="75" y="114"/>
                  <a:pt x="75" y="111"/>
                </a:cubicBezTo>
                <a:cubicBezTo>
                  <a:pt x="75" y="103"/>
                  <a:pt x="76" y="96"/>
                  <a:pt x="77" y="92"/>
                </a:cubicBezTo>
                <a:cubicBezTo>
                  <a:pt x="77" y="87"/>
                  <a:pt x="77" y="85"/>
                  <a:pt x="77" y="85"/>
                </a:cubicBezTo>
                <a:cubicBezTo>
                  <a:pt x="76" y="85"/>
                  <a:pt x="75" y="87"/>
                  <a:pt x="74" y="92"/>
                </a:cubicBezTo>
                <a:cubicBezTo>
                  <a:pt x="73" y="95"/>
                  <a:pt x="72" y="98"/>
                  <a:pt x="71" y="102"/>
                </a:cubicBezTo>
                <a:cubicBezTo>
                  <a:pt x="71" y="102"/>
                  <a:pt x="71" y="102"/>
                  <a:pt x="71" y="101"/>
                </a:cubicBezTo>
                <a:cubicBezTo>
                  <a:pt x="70" y="96"/>
                  <a:pt x="70" y="91"/>
                  <a:pt x="69" y="87"/>
                </a:cubicBezTo>
                <a:cubicBezTo>
                  <a:pt x="68" y="83"/>
                  <a:pt x="67" y="80"/>
                  <a:pt x="66" y="77"/>
                </a:cubicBezTo>
                <a:cubicBezTo>
                  <a:pt x="64" y="72"/>
                  <a:pt x="63" y="69"/>
                  <a:pt x="63" y="69"/>
                </a:cubicBezTo>
                <a:cubicBezTo>
                  <a:pt x="62" y="70"/>
                  <a:pt x="65" y="83"/>
                  <a:pt x="65" y="104"/>
                </a:cubicBezTo>
                <a:cubicBezTo>
                  <a:pt x="65" y="111"/>
                  <a:pt x="64" y="117"/>
                  <a:pt x="64" y="123"/>
                </a:cubicBezTo>
                <a:cubicBezTo>
                  <a:pt x="63" y="120"/>
                  <a:pt x="62" y="118"/>
                  <a:pt x="62" y="116"/>
                </a:cubicBezTo>
                <a:cubicBezTo>
                  <a:pt x="59" y="109"/>
                  <a:pt x="56" y="105"/>
                  <a:pt x="53" y="103"/>
                </a:cubicBezTo>
                <a:cubicBezTo>
                  <a:pt x="51" y="100"/>
                  <a:pt x="49" y="99"/>
                  <a:pt x="49" y="100"/>
                </a:cubicBezTo>
                <a:cubicBezTo>
                  <a:pt x="49" y="100"/>
                  <a:pt x="50" y="102"/>
                  <a:pt x="51" y="105"/>
                </a:cubicBezTo>
                <a:cubicBezTo>
                  <a:pt x="53" y="108"/>
                  <a:pt x="55" y="113"/>
                  <a:pt x="56" y="119"/>
                </a:cubicBezTo>
                <a:cubicBezTo>
                  <a:pt x="57" y="123"/>
                  <a:pt x="57" y="126"/>
                  <a:pt x="57" y="129"/>
                </a:cubicBezTo>
                <a:cubicBezTo>
                  <a:pt x="57" y="128"/>
                  <a:pt x="56" y="127"/>
                  <a:pt x="56" y="126"/>
                </a:cubicBezTo>
                <a:cubicBezTo>
                  <a:pt x="52" y="118"/>
                  <a:pt x="53" y="112"/>
                  <a:pt x="52" y="113"/>
                </a:cubicBezTo>
                <a:cubicBezTo>
                  <a:pt x="51" y="113"/>
                  <a:pt x="49" y="119"/>
                  <a:pt x="50" y="128"/>
                </a:cubicBezTo>
                <a:cubicBezTo>
                  <a:pt x="49" y="125"/>
                  <a:pt x="47" y="123"/>
                  <a:pt x="46" y="120"/>
                </a:cubicBezTo>
                <a:cubicBezTo>
                  <a:pt x="41" y="107"/>
                  <a:pt x="41" y="97"/>
                  <a:pt x="40" y="97"/>
                </a:cubicBezTo>
                <a:cubicBezTo>
                  <a:pt x="40" y="97"/>
                  <a:pt x="39" y="100"/>
                  <a:pt x="39" y="105"/>
                </a:cubicBezTo>
                <a:cubicBezTo>
                  <a:pt x="39" y="109"/>
                  <a:pt x="39" y="113"/>
                  <a:pt x="40" y="119"/>
                </a:cubicBezTo>
                <a:cubicBezTo>
                  <a:pt x="39" y="117"/>
                  <a:pt x="39" y="115"/>
                  <a:pt x="38" y="113"/>
                </a:cubicBezTo>
                <a:cubicBezTo>
                  <a:pt x="38" y="110"/>
                  <a:pt x="38" y="108"/>
                  <a:pt x="37" y="108"/>
                </a:cubicBezTo>
                <a:cubicBezTo>
                  <a:pt x="37" y="108"/>
                  <a:pt x="36" y="110"/>
                  <a:pt x="36" y="113"/>
                </a:cubicBezTo>
                <a:cubicBezTo>
                  <a:pt x="35" y="111"/>
                  <a:pt x="35" y="110"/>
                  <a:pt x="34" y="108"/>
                </a:cubicBezTo>
                <a:cubicBezTo>
                  <a:pt x="33" y="106"/>
                  <a:pt x="31" y="103"/>
                  <a:pt x="30" y="102"/>
                </a:cubicBezTo>
                <a:cubicBezTo>
                  <a:pt x="28" y="99"/>
                  <a:pt x="26" y="97"/>
                  <a:pt x="26" y="97"/>
                </a:cubicBezTo>
                <a:cubicBezTo>
                  <a:pt x="25" y="98"/>
                  <a:pt x="26" y="100"/>
                  <a:pt x="28" y="104"/>
                </a:cubicBezTo>
                <a:cubicBezTo>
                  <a:pt x="29" y="106"/>
                  <a:pt x="29" y="109"/>
                  <a:pt x="30" y="112"/>
                </a:cubicBezTo>
                <a:cubicBezTo>
                  <a:pt x="31" y="115"/>
                  <a:pt x="32" y="118"/>
                  <a:pt x="32" y="122"/>
                </a:cubicBezTo>
                <a:cubicBezTo>
                  <a:pt x="32" y="124"/>
                  <a:pt x="33" y="126"/>
                  <a:pt x="33" y="128"/>
                </a:cubicBezTo>
                <a:cubicBezTo>
                  <a:pt x="33" y="129"/>
                  <a:pt x="33" y="130"/>
                  <a:pt x="33" y="130"/>
                </a:cubicBezTo>
                <a:cubicBezTo>
                  <a:pt x="32" y="131"/>
                  <a:pt x="31" y="131"/>
                  <a:pt x="30" y="131"/>
                </a:cubicBezTo>
                <a:cubicBezTo>
                  <a:pt x="30" y="131"/>
                  <a:pt x="30" y="131"/>
                  <a:pt x="30" y="131"/>
                </a:cubicBezTo>
                <a:cubicBezTo>
                  <a:pt x="28" y="120"/>
                  <a:pt x="30" y="111"/>
                  <a:pt x="29" y="112"/>
                </a:cubicBezTo>
                <a:cubicBezTo>
                  <a:pt x="28" y="112"/>
                  <a:pt x="24" y="121"/>
                  <a:pt x="25" y="134"/>
                </a:cubicBezTo>
                <a:cubicBezTo>
                  <a:pt x="25" y="134"/>
                  <a:pt x="24" y="133"/>
                  <a:pt x="24" y="133"/>
                </a:cubicBezTo>
                <a:cubicBezTo>
                  <a:pt x="24" y="131"/>
                  <a:pt x="23" y="130"/>
                  <a:pt x="23" y="128"/>
                </a:cubicBezTo>
                <a:cubicBezTo>
                  <a:pt x="23" y="127"/>
                  <a:pt x="22" y="126"/>
                  <a:pt x="22" y="124"/>
                </a:cubicBezTo>
                <a:cubicBezTo>
                  <a:pt x="21" y="115"/>
                  <a:pt x="19" y="108"/>
                  <a:pt x="18" y="104"/>
                </a:cubicBezTo>
                <a:cubicBezTo>
                  <a:pt x="16" y="100"/>
                  <a:pt x="14" y="98"/>
                  <a:pt x="14" y="99"/>
                </a:cubicBezTo>
                <a:cubicBezTo>
                  <a:pt x="14" y="99"/>
                  <a:pt x="14" y="102"/>
                  <a:pt x="15" y="106"/>
                </a:cubicBezTo>
                <a:cubicBezTo>
                  <a:pt x="16" y="110"/>
                  <a:pt x="16" y="115"/>
                  <a:pt x="16" y="121"/>
                </a:cubicBezTo>
                <a:cubicBezTo>
                  <a:pt x="15" y="120"/>
                  <a:pt x="14" y="119"/>
                  <a:pt x="14" y="120"/>
                </a:cubicBezTo>
                <a:cubicBezTo>
                  <a:pt x="14" y="120"/>
                  <a:pt x="14" y="120"/>
                  <a:pt x="14" y="120"/>
                </a:cubicBezTo>
                <a:cubicBezTo>
                  <a:pt x="13" y="116"/>
                  <a:pt x="14" y="113"/>
                  <a:pt x="13" y="111"/>
                </a:cubicBezTo>
                <a:cubicBezTo>
                  <a:pt x="13" y="106"/>
                  <a:pt x="13" y="104"/>
                  <a:pt x="13" y="104"/>
                </a:cubicBezTo>
                <a:cubicBezTo>
                  <a:pt x="12" y="104"/>
                  <a:pt x="12" y="107"/>
                  <a:pt x="11" y="113"/>
                </a:cubicBezTo>
                <a:cubicBezTo>
                  <a:pt x="9" y="118"/>
                  <a:pt x="9" y="126"/>
                  <a:pt x="9" y="135"/>
                </a:cubicBezTo>
                <a:cubicBezTo>
                  <a:pt x="9" y="135"/>
                  <a:pt x="9" y="136"/>
                  <a:pt x="9" y="137"/>
                </a:cubicBezTo>
                <a:cubicBezTo>
                  <a:pt x="7" y="134"/>
                  <a:pt x="5" y="133"/>
                  <a:pt x="5" y="133"/>
                </a:cubicBezTo>
                <a:cubicBezTo>
                  <a:pt x="4" y="134"/>
                  <a:pt x="5" y="140"/>
                  <a:pt x="6" y="148"/>
                </a:cubicBezTo>
                <a:cubicBezTo>
                  <a:pt x="6" y="152"/>
                  <a:pt x="6" y="156"/>
                  <a:pt x="6" y="159"/>
                </a:cubicBezTo>
                <a:cubicBezTo>
                  <a:pt x="6" y="162"/>
                  <a:pt x="7" y="163"/>
                  <a:pt x="10" y="162"/>
                </a:cubicBezTo>
                <a:cubicBezTo>
                  <a:pt x="11" y="161"/>
                  <a:pt x="12" y="160"/>
                  <a:pt x="13" y="159"/>
                </a:cubicBezTo>
                <a:cubicBezTo>
                  <a:pt x="13" y="160"/>
                  <a:pt x="14" y="160"/>
                  <a:pt x="15" y="159"/>
                </a:cubicBezTo>
                <a:cubicBezTo>
                  <a:pt x="16" y="158"/>
                  <a:pt x="16" y="158"/>
                  <a:pt x="16" y="158"/>
                </a:cubicBezTo>
                <a:cubicBezTo>
                  <a:pt x="17" y="158"/>
                  <a:pt x="17" y="158"/>
                  <a:pt x="17" y="158"/>
                </a:cubicBezTo>
                <a:cubicBezTo>
                  <a:pt x="18" y="158"/>
                  <a:pt x="18" y="157"/>
                  <a:pt x="18" y="157"/>
                </a:cubicBezTo>
                <a:cubicBezTo>
                  <a:pt x="0" y="326"/>
                  <a:pt x="0" y="326"/>
                  <a:pt x="0" y="326"/>
                </a:cubicBezTo>
                <a:cubicBezTo>
                  <a:pt x="1207" y="335"/>
                  <a:pt x="1207" y="335"/>
                  <a:pt x="1207" y="335"/>
                </a:cubicBezTo>
                <a:cubicBezTo>
                  <a:pt x="1291" y="195"/>
                  <a:pt x="1291" y="195"/>
                  <a:pt x="1291" y="195"/>
                </a:cubicBezTo>
                <a:cubicBezTo>
                  <a:pt x="1291" y="195"/>
                  <a:pt x="1295" y="177"/>
                  <a:pt x="1235" y="152"/>
                </a:cubicBezTo>
                <a:close/>
                <a:moveTo>
                  <a:pt x="16" y="140"/>
                </a:moveTo>
                <a:cubicBezTo>
                  <a:pt x="15" y="137"/>
                  <a:pt x="15" y="134"/>
                  <a:pt x="14" y="131"/>
                </a:cubicBezTo>
                <a:cubicBezTo>
                  <a:pt x="14" y="127"/>
                  <a:pt x="14" y="124"/>
                  <a:pt x="14" y="120"/>
                </a:cubicBezTo>
                <a:cubicBezTo>
                  <a:pt x="14" y="121"/>
                  <a:pt x="14" y="123"/>
                  <a:pt x="15" y="124"/>
                </a:cubicBezTo>
                <a:cubicBezTo>
                  <a:pt x="16" y="125"/>
                  <a:pt x="16" y="127"/>
                  <a:pt x="17" y="128"/>
                </a:cubicBezTo>
                <a:cubicBezTo>
                  <a:pt x="16" y="132"/>
                  <a:pt x="16" y="136"/>
                  <a:pt x="16" y="140"/>
                </a:cubicBezTo>
                <a:close/>
                <a:moveTo>
                  <a:pt x="1220" y="139"/>
                </a:moveTo>
                <a:cubicBezTo>
                  <a:pt x="1222" y="136"/>
                  <a:pt x="1223" y="135"/>
                  <a:pt x="1224" y="133"/>
                </a:cubicBezTo>
                <a:cubicBezTo>
                  <a:pt x="1224" y="133"/>
                  <a:pt x="1224" y="133"/>
                  <a:pt x="1224" y="133"/>
                </a:cubicBezTo>
                <a:cubicBezTo>
                  <a:pt x="1223" y="138"/>
                  <a:pt x="1221" y="142"/>
                  <a:pt x="1219" y="145"/>
                </a:cubicBezTo>
                <a:cubicBezTo>
                  <a:pt x="1219" y="145"/>
                  <a:pt x="1218" y="145"/>
                  <a:pt x="1218" y="145"/>
                </a:cubicBezTo>
                <a:cubicBezTo>
                  <a:pt x="1218" y="145"/>
                  <a:pt x="1218" y="145"/>
                  <a:pt x="1218" y="145"/>
                </a:cubicBezTo>
                <a:cubicBezTo>
                  <a:pt x="1219" y="143"/>
                  <a:pt x="1220" y="141"/>
                  <a:pt x="1220" y="139"/>
                </a:cubicBezTo>
                <a:close/>
                <a:moveTo>
                  <a:pt x="1163" y="121"/>
                </a:moveTo>
                <a:cubicBezTo>
                  <a:pt x="1162" y="120"/>
                  <a:pt x="1162" y="119"/>
                  <a:pt x="1162" y="118"/>
                </a:cubicBezTo>
                <a:cubicBezTo>
                  <a:pt x="1162" y="118"/>
                  <a:pt x="1162" y="118"/>
                  <a:pt x="1162" y="118"/>
                </a:cubicBezTo>
                <a:cubicBezTo>
                  <a:pt x="1162" y="119"/>
                  <a:pt x="1162" y="120"/>
                  <a:pt x="1163" y="121"/>
                </a:cubicBezTo>
                <a:close/>
                <a:moveTo>
                  <a:pt x="1162" y="115"/>
                </a:moveTo>
                <a:cubicBezTo>
                  <a:pt x="1162" y="115"/>
                  <a:pt x="1162" y="116"/>
                  <a:pt x="1162" y="116"/>
                </a:cubicBezTo>
                <a:cubicBezTo>
                  <a:pt x="1162" y="116"/>
                  <a:pt x="1161" y="116"/>
                  <a:pt x="1161" y="116"/>
                </a:cubicBezTo>
                <a:cubicBezTo>
                  <a:pt x="1161" y="116"/>
                  <a:pt x="1161" y="116"/>
                  <a:pt x="1161" y="116"/>
                </a:cubicBezTo>
                <a:cubicBezTo>
                  <a:pt x="1161" y="114"/>
                  <a:pt x="1160" y="111"/>
                  <a:pt x="1160" y="109"/>
                </a:cubicBezTo>
                <a:cubicBezTo>
                  <a:pt x="1161" y="111"/>
                  <a:pt x="1161" y="113"/>
                  <a:pt x="1162" y="115"/>
                </a:cubicBezTo>
                <a:close/>
                <a:moveTo>
                  <a:pt x="1107" y="85"/>
                </a:moveTo>
                <a:cubicBezTo>
                  <a:pt x="1108" y="84"/>
                  <a:pt x="1108" y="84"/>
                  <a:pt x="1108" y="83"/>
                </a:cubicBezTo>
                <a:cubicBezTo>
                  <a:pt x="1108" y="84"/>
                  <a:pt x="1108" y="85"/>
                  <a:pt x="1109" y="85"/>
                </a:cubicBezTo>
                <a:cubicBezTo>
                  <a:pt x="1109" y="86"/>
                  <a:pt x="1109" y="87"/>
                  <a:pt x="1109" y="87"/>
                </a:cubicBezTo>
                <a:cubicBezTo>
                  <a:pt x="1109" y="89"/>
                  <a:pt x="1109" y="92"/>
                  <a:pt x="1109" y="96"/>
                </a:cubicBezTo>
                <a:cubicBezTo>
                  <a:pt x="1108" y="91"/>
                  <a:pt x="1107" y="88"/>
                  <a:pt x="1107" y="86"/>
                </a:cubicBezTo>
                <a:cubicBezTo>
                  <a:pt x="1107" y="86"/>
                  <a:pt x="1107" y="85"/>
                  <a:pt x="1107" y="85"/>
                </a:cubicBezTo>
                <a:close/>
                <a:moveTo>
                  <a:pt x="1104" y="99"/>
                </a:moveTo>
                <a:cubicBezTo>
                  <a:pt x="1104" y="99"/>
                  <a:pt x="1105" y="98"/>
                  <a:pt x="1105" y="98"/>
                </a:cubicBezTo>
                <a:cubicBezTo>
                  <a:pt x="1105" y="99"/>
                  <a:pt x="1105" y="100"/>
                  <a:pt x="1105" y="102"/>
                </a:cubicBezTo>
                <a:cubicBezTo>
                  <a:pt x="1105" y="102"/>
                  <a:pt x="1105" y="102"/>
                  <a:pt x="1105" y="102"/>
                </a:cubicBezTo>
                <a:cubicBezTo>
                  <a:pt x="1105" y="101"/>
                  <a:pt x="1105" y="101"/>
                  <a:pt x="1104" y="101"/>
                </a:cubicBezTo>
                <a:cubicBezTo>
                  <a:pt x="1104" y="100"/>
                  <a:pt x="1104" y="100"/>
                  <a:pt x="1104" y="99"/>
                </a:cubicBezTo>
                <a:close/>
                <a:moveTo>
                  <a:pt x="1096" y="98"/>
                </a:moveTo>
                <a:cubicBezTo>
                  <a:pt x="1096" y="97"/>
                  <a:pt x="1096" y="96"/>
                  <a:pt x="1096" y="95"/>
                </a:cubicBezTo>
                <a:cubicBezTo>
                  <a:pt x="1096" y="95"/>
                  <a:pt x="1096" y="96"/>
                  <a:pt x="1096" y="96"/>
                </a:cubicBezTo>
                <a:cubicBezTo>
                  <a:pt x="1096" y="97"/>
                  <a:pt x="1096" y="98"/>
                  <a:pt x="1095" y="99"/>
                </a:cubicBezTo>
                <a:cubicBezTo>
                  <a:pt x="1094" y="102"/>
                  <a:pt x="1093" y="105"/>
                  <a:pt x="1092" y="107"/>
                </a:cubicBezTo>
                <a:cubicBezTo>
                  <a:pt x="1092" y="108"/>
                  <a:pt x="1092" y="108"/>
                  <a:pt x="1092" y="108"/>
                </a:cubicBezTo>
                <a:cubicBezTo>
                  <a:pt x="1093" y="105"/>
                  <a:pt x="1094" y="102"/>
                  <a:pt x="1096" y="98"/>
                </a:cubicBezTo>
                <a:close/>
                <a:moveTo>
                  <a:pt x="1056" y="85"/>
                </a:moveTo>
                <a:cubicBezTo>
                  <a:pt x="1056" y="81"/>
                  <a:pt x="1057" y="78"/>
                  <a:pt x="1057" y="75"/>
                </a:cubicBezTo>
                <a:cubicBezTo>
                  <a:pt x="1058" y="79"/>
                  <a:pt x="1058" y="83"/>
                  <a:pt x="1059" y="89"/>
                </a:cubicBezTo>
                <a:cubicBezTo>
                  <a:pt x="1059" y="89"/>
                  <a:pt x="1059" y="89"/>
                  <a:pt x="1059" y="89"/>
                </a:cubicBezTo>
                <a:cubicBezTo>
                  <a:pt x="1058" y="90"/>
                  <a:pt x="1058" y="91"/>
                  <a:pt x="1057" y="93"/>
                </a:cubicBezTo>
                <a:cubicBezTo>
                  <a:pt x="1057" y="92"/>
                  <a:pt x="1056" y="91"/>
                  <a:pt x="1056" y="91"/>
                </a:cubicBezTo>
                <a:cubicBezTo>
                  <a:pt x="1056" y="89"/>
                  <a:pt x="1056" y="87"/>
                  <a:pt x="1056" y="85"/>
                </a:cubicBezTo>
                <a:close/>
                <a:moveTo>
                  <a:pt x="1049" y="89"/>
                </a:moveTo>
                <a:cubicBezTo>
                  <a:pt x="1049" y="89"/>
                  <a:pt x="1049" y="90"/>
                  <a:pt x="1049" y="90"/>
                </a:cubicBezTo>
                <a:cubicBezTo>
                  <a:pt x="1049" y="88"/>
                  <a:pt x="1048" y="87"/>
                  <a:pt x="1048" y="85"/>
                </a:cubicBezTo>
                <a:cubicBezTo>
                  <a:pt x="1048" y="86"/>
                  <a:pt x="1049" y="87"/>
                  <a:pt x="1049" y="89"/>
                </a:cubicBezTo>
                <a:close/>
                <a:moveTo>
                  <a:pt x="978" y="74"/>
                </a:moveTo>
                <a:cubicBezTo>
                  <a:pt x="977" y="74"/>
                  <a:pt x="977" y="75"/>
                  <a:pt x="977" y="75"/>
                </a:cubicBezTo>
                <a:cubicBezTo>
                  <a:pt x="977" y="74"/>
                  <a:pt x="977" y="74"/>
                  <a:pt x="977" y="74"/>
                </a:cubicBezTo>
                <a:cubicBezTo>
                  <a:pt x="977" y="73"/>
                  <a:pt x="977" y="73"/>
                  <a:pt x="977" y="72"/>
                </a:cubicBezTo>
                <a:cubicBezTo>
                  <a:pt x="977" y="73"/>
                  <a:pt x="977" y="74"/>
                  <a:pt x="978" y="74"/>
                </a:cubicBezTo>
                <a:close/>
                <a:moveTo>
                  <a:pt x="951" y="60"/>
                </a:moveTo>
                <a:cubicBezTo>
                  <a:pt x="952" y="58"/>
                  <a:pt x="952" y="56"/>
                  <a:pt x="953" y="55"/>
                </a:cubicBezTo>
                <a:cubicBezTo>
                  <a:pt x="953" y="52"/>
                  <a:pt x="954" y="51"/>
                  <a:pt x="955" y="49"/>
                </a:cubicBezTo>
                <a:cubicBezTo>
                  <a:pt x="955" y="51"/>
                  <a:pt x="955" y="53"/>
                  <a:pt x="955" y="55"/>
                </a:cubicBezTo>
                <a:cubicBezTo>
                  <a:pt x="955" y="55"/>
                  <a:pt x="955" y="54"/>
                  <a:pt x="955" y="54"/>
                </a:cubicBezTo>
                <a:cubicBezTo>
                  <a:pt x="954" y="55"/>
                  <a:pt x="955" y="57"/>
                  <a:pt x="955" y="60"/>
                </a:cubicBezTo>
                <a:cubicBezTo>
                  <a:pt x="955" y="62"/>
                  <a:pt x="954" y="65"/>
                  <a:pt x="954" y="68"/>
                </a:cubicBezTo>
                <a:cubicBezTo>
                  <a:pt x="953" y="66"/>
                  <a:pt x="952" y="64"/>
                  <a:pt x="951" y="63"/>
                </a:cubicBezTo>
                <a:cubicBezTo>
                  <a:pt x="951" y="62"/>
                  <a:pt x="951" y="61"/>
                  <a:pt x="951" y="60"/>
                </a:cubicBezTo>
                <a:close/>
                <a:moveTo>
                  <a:pt x="950" y="72"/>
                </a:moveTo>
                <a:cubicBezTo>
                  <a:pt x="950" y="71"/>
                  <a:pt x="950" y="71"/>
                  <a:pt x="950" y="70"/>
                </a:cubicBezTo>
                <a:cubicBezTo>
                  <a:pt x="950" y="71"/>
                  <a:pt x="951" y="73"/>
                  <a:pt x="951" y="74"/>
                </a:cubicBezTo>
                <a:cubicBezTo>
                  <a:pt x="951" y="74"/>
                  <a:pt x="950" y="74"/>
                  <a:pt x="950" y="75"/>
                </a:cubicBezTo>
                <a:cubicBezTo>
                  <a:pt x="950" y="74"/>
                  <a:pt x="950" y="73"/>
                  <a:pt x="950" y="72"/>
                </a:cubicBezTo>
                <a:close/>
                <a:moveTo>
                  <a:pt x="949" y="78"/>
                </a:moveTo>
                <a:cubicBezTo>
                  <a:pt x="950" y="78"/>
                  <a:pt x="950" y="77"/>
                  <a:pt x="951" y="77"/>
                </a:cubicBezTo>
                <a:cubicBezTo>
                  <a:pt x="951" y="77"/>
                  <a:pt x="951" y="77"/>
                  <a:pt x="952" y="76"/>
                </a:cubicBezTo>
                <a:cubicBezTo>
                  <a:pt x="952" y="77"/>
                  <a:pt x="952" y="78"/>
                  <a:pt x="952" y="79"/>
                </a:cubicBezTo>
                <a:cubicBezTo>
                  <a:pt x="952" y="80"/>
                  <a:pt x="952" y="81"/>
                  <a:pt x="951" y="82"/>
                </a:cubicBezTo>
                <a:cubicBezTo>
                  <a:pt x="951" y="82"/>
                  <a:pt x="951" y="82"/>
                  <a:pt x="951" y="81"/>
                </a:cubicBezTo>
                <a:cubicBezTo>
                  <a:pt x="950" y="80"/>
                  <a:pt x="950" y="79"/>
                  <a:pt x="949" y="78"/>
                </a:cubicBezTo>
                <a:cubicBezTo>
                  <a:pt x="949" y="78"/>
                  <a:pt x="949" y="78"/>
                  <a:pt x="949" y="78"/>
                </a:cubicBezTo>
                <a:close/>
                <a:moveTo>
                  <a:pt x="937" y="81"/>
                </a:moveTo>
                <a:cubicBezTo>
                  <a:pt x="937" y="81"/>
                  <a:pt x="937" y="82"/>
                  <a:pt x="937" y="82"/>
                </a:cubicBezTo>
                <a:cubicBezTo>
                  <a:pt x="937" y="82"/>
                  <a:pt x="937" y="83"/>
                  <a:pt x="937" y="83"/>
                </a:cubicBezTo>
                <a:cubicBezTo>
                  <a:pt x="937" y="83"/>
                  <a:pt x="936" y="84"/>
                  <a:pt x="935" y="84"/>
                </a:cubicBezTo>
                <a:cubicBezTo>
                  <a:pt x="936" y="83"/>
                  <a:pt x="936" y="82"/>
                  <a:pt x="937" y="81"/>
                </a:cubicBezTo>
                <a:close/>
                <a:moveTo>
                  <a:pt x="893" y="67"/>
                </a:moveTo>
                <a:cubicBezTo>
                  <a:pt x="893" y="68"/>
                  <a:pt x="893" y="68"/>
                  <a:pt x="894" y="69"/>
                </a:cubicBezTo>
                <a:cubicBezTo>
                  <a:pt x="894" y="70"/>
                  <a:pt x="894" y="71"/>
                  <a:pt x="895" y="73"/>
                </a:cubicBezTo>
                <a:cubicBezTo>
                  <a:pt x="894" y="73"/>
                  <a:pt x="894" y="73"/>
                  <a:pt x="894" y="74"/>
                </a:cubicBezTo>
                <a:cubicBezTo>
                  <a:pt x="893" y="72"/>
                  <a:pt x="893" y="71"/>
                  <a:pt x="892" y="69"/>
                </a:cubicBezTo>
                <a:cubicBezTo>
                  <a:pt x="893" y="68"/>
                  <a:pt x="893" y="68"/>
                  <a:pt x="893" y="67"/>
                </a:cubicBezTo>
                <a:close/>
                <a:moveTo>
                  <a:pt x="884" y="71"/>
                </a:moveTo>
                <a:cubicBezTo>
                  <a:pt x="884" y="70"/>
                  <a:pt x="885" y="69"/>
                  <a:pt x="885" y="68"/>
                </a:cubicBezTo>
                <a:cubicBezTo>
                  <a:pt x="885" y="68"/>
                  <a:pt x="885" y="69"/>
                  <a:pt x="886" y="70"/>
                </a:cubicBezTo>
                <a:cubicBezTo>
                  <a:pt x="885" y="71"/>
                  <a:pt x="885" y="72"/>
                  <a:pt x="884" y="73"/>
                </a:cubicBezTo>
                <a:cubicBezTo>
                  <a:pt x="884" y="73"/>
                  <a:pt x="884" y="72"/>
                  <a:pt x="884" y="72"/>
                </a:cubicBezTo>
                <a:cubicBezTo>
                  <a:pt x="884" y="72"/>
                  <a:pt x="884" y="72"/>
                  <a:pt x="884" y="71"/>
                </a:cubicBezTo>
                <a:cubicBezTo>
                  <a:pt x="884" y="71"/>
                  <a:pt x="884" y="71"/>
                  <a:pt x="884" y="71"/>
                </a:cubicBezTo>
                <a:close/>
                <a:moveTo>
                  <a:pt x="827" y="53"/>
                </a:moveTo>
                <a:cubicBezTo>
                  <a:pt x="827" y="53"/>
                  <a:pt x="827" y="54"/>
                  <a:pt x="827" y="54"/>
                </a:cubicBezTo>
                <a:cubicBezTo>
                  <a:pt x="827" y="54"/>
                  <a:pt x="827" y="54"/>
                  <a:pt x="827" y="54"/>
                </a:cubicBezTo>
                <a:cubicBezTo>
                  <a:pt x="827" y="53"/>
                  <a:pt x="827" y="53"/>
                  <a:pt x="827" y="53"/>
                </a:cubicBezTo>
                <a:close/>
                <a:moveTo>
                  <a:pt x="824" y="63"/>
                </a:moveTo>
                <a:cubicBezTo>
                  <a:pt x="824" y="65"/>
                  <a:pt x="825" y="67"/>
                  <a:pt x="825" y="69"/>
                </a:cubicBezTo>
                <a:cubicBezTo>
                  <a:pt x="824" y="70"/>
                  <a:pt x="823" y="71"/>
                  <a:pt x="823" y="73"/>
                </a:cubicBezTo>
                <a:cubicBezTo>
                  <a:pt x="823" y="70"/>
                  <a:pt x="823" y="67"/>
                  <a:pt x="824" y="63"/>
                </a:cubicBezTo>
                <a:close/>
                <a:moveTo>
                  <a:pt x="798" y="71"/>
                </a:moveTo>
                <a:cubicBezTo>
                  <a:pt x="798" y="70"/>
                  <a:pt x="798" y="70"/>
                  <a:pt x="798" y="70"/>
                </a:cubicBezTo>
                <a:cubicBezTo>
                  <a:pt x="797" y="70"/>
                  <a:pt x="797" y="69"/>
                  <a:pt x="797" y="69"/>
                </a:cubicBezTo>
                <a:cubicBezTo>
                  <a:pt x="797" y="70"/>
                  <a:pt x="798" y="70"/>
                  <a:pt x="798" y="71"/>
                </a:cubicBezTo>
                <a:close/>
                <a:moveTo>
                  <a:pt x="785" y="60"/>
                </a:moveTo>
                <a:cubicBezTo>
                  <a:pt x="785" y="60"/>
                  <a:pt x="786" y="61"/>
                  <a:pt x="786" y="61"/>
                </a:cubicBezTo>
                <a:cubicBezTo>
                  <a:pt x="786" y="62"/>
                  <a:pt x="786" y="63"/>
                  <a:pt x="786" y="63"/>
                </a:cubicBezTo>
                <a:cubicBezTo>
                  <a:pt x="785" y="62"/>
                  <a:pt x="785" y="61"/>
                  <a:pt x="784" y="59"/>
                </a:cubicBezTo>
                <a:cubicBezTo>
                  <a:pt x="784" y="59"/>
                  <a:pt x="784" y="59"/>
                  <a:pt x="784" y="59"/>
                </a:cubicBezTo>
                <a:cubicBezTo>
                  <a:pt x="785" y="59"/>
                  <a:pt x="785" y="59"/>
                  <a:pt x="785" y="60"/>
                </a:cubicBezTo>
                <a:close/>
                <a:moveTo>
                  <a:pt x="770" y="64"/>
                </a:moveTo>
                <a:cubicBezTo>
                  <a:pt x="770" y="63"/>
                  <a:pt x="771" y="61"/>
                  <a:pt x="771" y="60"/>
                </a:cubicBezTo>
                <a:cubicBezTo>
                  <a:pt x="771" y="63"/>
                  <a:pt x="770" y="66"/>
                  <a:pt x="769" y="68"/>
                </a:cubicBezTo>
                <a:cubicBezTo>
                  <a:pt x="769" y="67"/>
                  <a:pt x="770" y="65"/>
                  <a:pt x="770" y="64"/>
                </a:cubicBezTo>
                <a:close/>
                <a:moveTo>
                  <a:pt x="711" y="56"/>
                </a:moveTo>
                <a:cubicBezTo>
                  <a:pt x="711" y="55"/>
                  <a:pt x="711" y="55"/>
                  <a:pt x="711" y="55"/>
                </a:cubicBezTo>
                <a:cubicBezTo>
                  <a:pt x="711" y="55"/>
                  <a:pt x="711" y="54"/>
                  <a:pt x="711" y="53"/>
                </a:cubicBezTo>
                <a:cubicBezTo>
                  <a:pt x="711" y="54"/>
                  <a:pt x="711" y="55"/>
                  <a:pt x="711" y="56"/>
                </a:cubicBezTo>
                <a:close/>
                <a:moveTo>
                  <a:pt x="704" y="49"/>
                </a:moveTo>
                <a:cubicBezTo>
                  <a:pt x="704" y="50"/>
                  <a:pt x="705" y="51"/>
                  <a:pt x="705" y="52"/>
                </a:cubicBezTo>
                <a:cubicBezTo>
                  <a:pt x="705" y="56"/>
                  <a:pt x="705" y="59"/>
                  <a:pt x="704" y="62"/>
                </a:cubicBezTo>
                <a:cubicBezTo>
                  <a:pt x="704" y="59"/>
                  <a:pt x="703" y="57"/>
                  <a:pt x="703" y="54"/>
                </a:cubicBezTo>
                <a:cubicBezTo>
                  <a:pt x="703" y="51"/>
                  <a:pt x="703" y="48"/>
                  <a:pt x="702" y="45"/>
                </a:cubicBezTo>
                <a:cubicBezTo>
                  <a:pt x="703" y="46"/>
                  <a:pt x="703" y="47"/>
                  <a:pt x="704" y="49"/>
                </a:cubicBezTo>
                <a:close/>
                <a:moveTo>
                  <a:pt x="695" y="64"/>
                </a:moveTo>
                <a:cubicBezTo>
                  <a:pt x="695" y="64"/>
                  <a:pt x="695" y="64"/>
                  <a:pt x="695" y="64"/>
                </a:cubicBezTo>
                <a:cubicBezTo>
                  <a:pt x="695" y="64"/>
                  <a:pt x="695" y="64"/>
                  <a:pt x="695" y="64"/>
                </a:cubicBezTo>
                <a:cubicBezTo>
                  <a:pt x="695" y="64"/>
                  <a:pt x="695" y="64"/>
                  <a:pt x="695" y="64"/>
                </a:cubicBezTo>
                <a:close/>
                <a:moveTo>
                  <a:pt x="688" y="58"/>
                </a:moveTo>
                <a:cubicBezTo>
                  <a:pt x="689" y="56"/>
                  <a:pt x="689" y="55"/>
                  <a:pt x="690" y="53"/>
                </a:cubicBezTo>
                <a:cubicBezTo>
                  <a:pt x="689" y="58"/>
                  <a:pt x="688" y="62"/>
                  <a:pt x="687" y="65"/>
                </a:cubicBezTo>
                <a:cubicBezTo>
                  <a:pt x="687" y="65"/>
                  <a:pt x="687" y="65"/>
                  <a:pt x="687" y="65"/>
                </a:cubicBezTo>
                <a:cubicBezTo>
                  <a:pt x="687" y="63"/>
                  <a:pt x="688" y="61"/>
                  <a:pt x="688" y="58"/>
                </a:cubicBezTo>
                <a:close/>
                <a:moveTo>
                  <a:pt x="639" y="60"/>
                </a:moveTo>
                <a:cubicBezTo>
                  <a:pt x="639" y="60"/>
                  <a:pt x="639" y="60"/>
                  <a:pt x="639" y="61"/>
                </a:cubicBezTo>
                <a:cubicBezTo>
                  <a:pt x="639" y="62"/>
                  <a:pt x="639" y="63"/>
                  <a:pt x="639" y="64"/>
                </a:cubicBezTo>
                <a:cubicBezTo>
                  <a:pt x="639" y="64"/>
                  <a:pt x="639" y="64"/>
                  <a:pt x="639" y="64"/>
                </a:cubicBezTo>
                <a:cubicBezTo>
                  <a:pt x="638" y="62"/>
                  <a:pt x="638" y="60"/>
                  <a:pt x="637" y="58"/>
                </a:cubicBezTo>
                <a:cubicBezTo>
                  <a:pt x="638" y="59"/>
                  <a:pt x="638" y="59"/>
                  <a:pt x="639" y="60"/>
                </a:cubicBezTo>
                <a:close/>
                <a:moveTo>
                  <a:pt x="620" y="40"/>
                </a:moveTo>
                <a:cubicBezTo>
                  <a:pt x="620" y="40"/>
                  <a:pt x="620" y="41"/>
                  <a:pt x="620" y="42"/>
                </a:cubicBezTo>
                <a:cubicBezTo>
                  <a:pt x="620" y="40"/>
                  <a:pt x="620" y="39"/>
                  <a:pt x="620" y="38"/>
                </a:cubicBezTo>
                <a:cubicBezTo>
                  <a:pt x="620" y="38"/>
                  <a:pt x="620" y="39"/>
                  <a:pt x="620" y="40"/>
                </a:cubicBezTo>
                <a:close/>
                <a:moveTo>
                  <a:pt x="556" y="64"/>
                </a:moveTo>
                <a:cubicBezTo>
                  <a:pt x="556" y="63"/>
                  <a:pt x="556" y="62"/>
                  <a:pt x="555" y="61"/>
                </a:cubicBezTo>
                <a:cubicBezTo>
                  <a:pt x="556" y="61"/>
                  <a:pt x="556" y="62"/>
                  <a:pt x="556" y="62"/>
                </a:cubicBezTo>
                <a:cubicBezTo>
                  <a:pt x="556" y="63"/>
                  <a:pt x="556" y="63"/>
                  <a:pt x="556" y="64"/>
                </a:cubicBezTo>
                <a:close/>
                <a:moveTo>
                  <a:pt x="555" y="58"/>
                </a:moveTo>
                <a:cubicBezTo>
                  <a:pt x="555" y="59"/>
                  <a:pt x="555" y="59"/>
                  <a:pt x="556" y="60"/>
                </a:cubicBezTo>
                <a:cubicBezTo>
                  <a:pt x="555" y="60"/>
                  <a:pt x="555" y="60"/>
                  <a:pt x="555" y="60"/>
                </a:cubicBezTo>
                <a:cubicBezTo>
                  <a:pt x="555" y="60"/>
                  <a:pt x="555" y="60"/>
                  <a:pt x="555" y="60"/>
                </a:cubicBezTo>
                <a:cubicBezTo>
                  <a:pt x="554" y="58"/>
                  <a:pt x="554" y="55"/>
                  <a:pt x="554" y="54"/>
                </a:cubicBezTo>
                <a:cubicBezTo>
                  <a:pt x="554" y="55"/>
                  <a:pt x="555" y="57"/>
                  <a:pt x="555" y="58"/>
                </a:cubicBezTo>
                <a:close/>
                <a:moveTo>
                  <a:pt x="501" y="44"/>
                </a:moveTo>
                <a:cubicBezTo>
                  <a:pt x="501" y="44"/>
                  <a:pt x="501" y="43"/>
                  <a:pt x="502" y="42"/>
                </a:cubicBezTo>
                <a:cubicBezTo>
                  <a:pt x="502" y="43"/>
                  <a:pt x="502" y="44"/>
                  <a:pt x="502" y="44"/>
                </a:cubicBezTo>
                <a:cubicBezTo>
                  <a:pt x="502" y="45"/>
                  <a:pt x="503" y="45"/>
                  <a:pt x="503" y="46"/>
                </a:cubicBezTo>
                <a:cubicBezTo>
                  <a:pt x="503" y="48"/>
                  <a:pt x="503" y="51"/>
                  <a:pt x="502" y="55"/>
                </a:cubicBezTo>
                <a:cubicBezTo>
                  <a:pt x="501" y="50"/>
                  <a:pt x="501" y="47"/>
                  <a:pt x="501" y="46"/>
                </a:cubicBezTo>
                <a:cubicBezTo>
                  <a:pt x="501" y="45"/>
                  <a:pt x="501" y="45"/>
                  <a:pt x="501" y="44"/>
                </a:cubicBezTo>
                <a:close/>
                <a:moveTo>
                  <a:pt x="498" y="59"/>
                </a:moveTo>
                <a:cubicBezTo>
                  <a:pt x="498" y="59"/>
                  <a:pt x="498" y="58"/>
                  <a:pt x="498" y="58"/>
                </a:cubicBezTo>
                <a:cubicBezTo>
                  <a:pt x="498" y="59"/>
                  <a:pt x="498" y="60"/>
                  <a:pt x="499" y="62"/>
                </a:cubicBezTo>
                <a:cubicBezTo>
                  <a:pt x="499" y="62"/>
                  <a:pt x="499" y="62"/>
                  <a:pt x="499" y="62"/>
                </a:cubicBezTo>
                <a:cubicBezTo>
                  <a:pt x="498" y="61"/>
                  <a:pt x="498" y="61"/>
                  <a:pt x="498" y="60"/>
                </a:cubicBezTo>
                <a:cubicBezTo>
                  <a:pt x="498" y="60"/>
                  <a:pt x="498" y="60"/>
                  <a:pt x="498" y="59"/>
                </a:cubicBezTo>
                <a:close/>
                <a:moveTo>
                  <a:pt x="450" y="57"/>
                </a:moveTo>
                <a:cubicBezTo>
                  <a:pt x="450" y="53"/>
                  <a:pt x="451" y="49"/>
                  <a:pt x="451" y="46"/>
                </a:cubicBezTo>
                <a:cubicBezTo>
                  <a:pt x="451" y="50"/>
                  <a:pt x="452" y="54"/>
                  <a:pt x="453" y="60"/>
                </a:cubicBezTo>
                <a:cubicBezTo>
                  <a:pt x="453" y="60"/>
                  <a:pt x="453" y="60"/>
                  <a:pt x="453" y="60"/>
                </a:cubicBezTo>
                <a:cubicBezTo>
                  <a:pt x="452" y="61"/>
                  <a:pt x="451" y="63"/>
                  <a:pt x="451" y="64"/>
                </a:cubicBezTo>
                <a:cubicBezTo>
                  <a:pt x="450" y="63"/>
                  <a:pt x="450" y="63"/>
                  <a:pt x="450" y="62"/>
                </a:cubicBezTo>
                <a:cubicBezTo>
                  <a:pt x="450" y="60"/>
                  <a:pt x="450" y="59"/>
                  <a:pt x="450" y="57"/>
                </a:cubicBezTo>
                <a:close/>
                <a:moveTo>
                  <a:pt x="443" y="62"/>
                </a:moveTo>
                <a:cubicBezTo>
                  <a:pt x="443" y="62"/>
                  <a:pt x="443" y="63"/>
                  <a:pt x="443" y="63"/>
                </a:cubicBezTo>
                <a:cubicBezTo>
                  <a:pt x="442" y="62"/>
                  <a:pt x="442" y="60"/>
                  <a:pt x="441" y="58"/>
                </a:cubicBezTo>
                <a:cubicBezTo>
                  <a:pt x="442" y="59"/>
                  <a:pt x="443" y="61"/>
                  <a:pt x="443" y="62"/>
                </a:cubicBezTo>
                <a:close/>
                <a:moveTo>
                  <a:pt x="489" y="60"/>
                </a:moveTo>
                <a:cubicBezTo>
                  <a:pt x="490" y="59"/>
                  <a:pt x="490" y="58"/>
                  <a:pt x="490" y="57"/>
                </a:cubicBezTo>
                <a:cubicBezTo>
                  <a:pt x="490" y="57"/>
                  <a:pt x="490" y="58"/>
                  <a:pt x="490" y="58"/>
                </a:cubicBezTo>
                <a:cubicBezTo>
                  <a:pt x="490" y="59"/>
                  <a:pt x="489" y="60"/>
                  <a:pt x="489" y="62"/>
                </a:cubicBezTo>
                <a:cubicBezTo>
                  <a:pt x="488" y="64"/>
                  <a:pt x="487" y="66"/>
                  <a:pt x="487" y="69"/>
                </a:cubicBezTo>
                <a:cubicBezTo>
                  <a:pt x="487" y="69"/>
                  <a:pt x="486" y="69"/>
                  <a:pt x="486" y="69"/>
                </a:cubicBezTo>
                <a:cubicBezTo>
                  <a:pt x="487" y="66"/>
                  <a:pt x="488" y="63"/>
                  <a:pt x="489" y="60"/>
                </a:cubicBezTo>
                <a:close/>
                <a:moveTo>
                  <a:pt x="371" y="63"/>
                </a:moveTo>
                <a:cubicBezTo>
                  <a:pt x="371" y="63"/>
                  <a:pt x="371" y="64"/>
                  <a:pt x="371" y="64"/>
                </a:cubicBezTo>
                <a:cubicBezTo>
                  <a:pt x="371" y="63"/>
                  <a:pt x="371" y="63"/>
                  <a:pt x="371" y="62"/>
                </a:cubicBezTo>
                <a:cubicBezTo>
                  <a:pt x="371" y="62"/>
                  <a:pt x="371" y="62"/>
                  <a:pt x="371" y="61"/>
                </a:cubicBezTo>
                <a:cubicBezTo>
                  <a:pt x="371" y="62"/>
                  <a:pt x="371" y="62"/>
                  <a:pt x="371" y="63"/>
                </a:cubicBezTo>
                <a:close/>
                <a:moveTo>
                  <a:pt x="345" y="54"/>
                </a:moveTo>
                <a:cubicBezTo>
                  <a:pt x="346" y="52"/>
                  <a:pt x="346" y="50"/>
                  <a:pt x="346" y="49"/>
                </a:cubicBezTo>
                <a:cubicBezTo>
                  <a:pt x="347" y="46"/>
                  <a:pt x="348" y="44"/>
                  <a:pt x="349" y="42"/>
                </a:cubicBezTo>
                <a:cubicBezTo>
                  <a:pt x="349" y="44"/>
                  <a:pt x="349" y="46"/>
                  <a:pt x="349" y="48"/>
                </a:cubicBezTo>
                <a:cubicBezTo>
                  <a:pt x="349" y="48"/>
                  <a:pt x="349" y="48"/>
                  <a:pt x="349" y="48"/>
                </a:cubicBezTo>
                <a:cubicBezTo>
                  <a:pt x="348" y="48"/>
                  <a:pt x="348" y="50"/>
                  <a:pt x="348" y="54"/>
                </a:cubicBezTo>
                <a:cubicBezTo>
                  <a:pt x="348" y="56"/>
                  <a:pt x="348" y="59"/>
                  <a:pt x="348" y="62"/>
                </a:cubicBezTo>
                <a:cubicBezTo>
                  <a:pt x="347" y="60"/>
                  <a:pt x="345" y="59"/>
                  <a:pt x="344" y="57"/>
                </a:cubicBezTo>
                <a:cubicBezTo>
                  <a:pt x="345" y="56"/>
                  <a:pt x="345" y="55"/>
                  <a:pt x="345" y="54"/>
                </a:cubicBezTo>
                <a:close/>
                <a:moveTo>
                  <a:pt x="343" y="66"/>
                </a:moveTo>
                <a:cubicBezTo>
                  <a:pt x="343" y="66"/>
                  <a:pt x="343" y="65"/>
                  <a:pt x="344" y="65"/>
                </a:cubicBezTo>
                <a:cubicBezTo>
                  <a:pt x="344" y="66"/>
                  <a:pt x="344" y="67"/>
                  <a:pt x="345" y="69"/>
                </a:cubicBezTo>
                <a:cubicBezTo>
                  <a:pt x="344" y="69"/>
                  <a:pt x="344" y="69"/>
                  <a:pt x="343" y="69"/>
                </a:cubicBezTo>
                <a:cubicBezTo>
                  <a:pt x="343" y="68"/>
                  <a:pt x="343" y="67"/>
                  <a:pt x="343" y="66"/>
                </a:cubicBezTo>
                <a:close/>
                <a:moveTo>
                  <a:pt x="343" y="73"/>
                </a:moveTo>
                <a:cubicBezTo>
                  <a:pt x="344" y="72"/>
                  <a:pt x="344" y="72"/>
                  <a:pt x="345" y="71"/>
                </a:cubicBezTo>
                <a:cubicBezTo>
                  <a:pt x="345" y="71"/>
                  <a:pt x="345" y="71"/>
                  <a:pt x="345" y="71"/>
                </a:cubicBezTo>
                <a:cubicBezTo>
                  <a:pt x="346" y="71"/>
                  <a:pt x="346" y="72"/>
                  <a:pt x="346" y="73"/>
                </a:cubicBezTo>
                <a:cubicBezTo>
                  <a:pt x="346" y="74"/>
                  <a:pt x="345" y="75"/>
                  <a:pt x="345" y="77"/>
                </a:cubicBezTo>
                <a:cubicBezTo>
                  <a:pt x="345" y="76"/>
                  <a:pt x="345" y="76"/>
                  <a:pt x="344" y="76"/>
                </a:cubicBezTo>
                <a:cubicBezTo>
                  <a:pt x="344" y="75"/>
                  <a:pt x="343" y="74"/>
                  <a:pt x="343" y="73"/>
                </a:cubicBezTo>
                <a:cubicBezTo>
                  <a:pt x="343" y="73"/>
                  <a:pt x="343" y="73"/>
                  <a:pt x="343" y="73"/>
                </a:cubicBezTo>
                <a:close/>
                <a:moveTo>
                  <a:pt x="331" y="78"/>
                </a:moveTo>
                <a:cubicBezTo>
                  <a:pt x="331" y="79"/>
                  <a:pt x="331" y="79"/>
                  <a:pt x="331" y="80"/>
                </a:cubicBezTo>
                <a:cubicBezTo>
                  <a:pt x="331" y="80"/>
                  <a:pt x="331" y="80"/>
                  <a:pt x="331" y="80"/>
                </a:cubicBezTo>
                <a:cubicBezTo>
                  <a:pt x="330" y="81"/>
                  <a:pt x="330" y="81"/>
                  <a:pt x="329" y="82"/>
                </a:cubicBezTo>
                <a:cubicBezTo>
                  <a:pt x="330" y="81"/>
                  <a:pt x="330" y="80"/>
                  <a:pt x="331" y="78"/>
                </a:cubicBezTo>
                <a:close/>
                <a:moveTo>
                  <a:pt x="291" y="87"/>
                </a:moveTo>
                <a:cubicBezTo>
                  <a:pt x="291" y="88"/>
                  <a:pt x="291" y="88"/>
                  <a:pt x="291" y="89"/>
                </a:cubicBezTo>
                <a:cubicBezTo>
                  <a:pt x="291" y="89"/>
                  <a:pt x="291" y="89"/>
                  <a:pt x="291" y="89"/>
                </a:cubicBezTo>
                <a:cubicBezTo>
                  <a:pt x="291" y="89"/>
                  <a:pt x="291" y="88"/>
                  <a:pt x="290" y="88"/>
                </a:cubicBezTo>
                <a:cubicBezTo>
                  <a:pt x="290" y="88"/>
                  <a:pt x="290" y="88"/>
                  <a:pt x="291" y="87"/>
                </a:cubicBezTo>
                <a:close/>
                <a:moveTo>
                  <a:pt x="179" y="106"/>
                </a:moveTo>
                <a:cubicBezTo>
                  <a:pt x="179" y="107"/>
                  <a:pt x="179" y="107"/>
                  <a:pt x="180" y="108"/>
                </a:cubicBezTo>
                <a:cubicBezTo>
                  <a:pt x="180" y="108"/>
                  <a:pt x="179" y="108"/>
                  <a:pt x="179" y="108"/>
                </a:cubicBezTo>
                <a:cubicBezTo>
                  <a:pt x="179" y="108"/>
                  <a:pt x="179" y="107"/>
                  <a:pt x="179" y="106"/>
                </a:cubicBezTo>
                <a:close/>
                <a:moveTo>
                  <a:pt x="286" y="73"/>
                </a:moveTo>
                <a:cubicBezTo>
                  <a:pt x="287" y="74"/>
                  <a:pt x="287" y="75"/>
                  <a:pt x="287" y="76"/>
                </a:cubicBezTo>
                <a:cubicBezTo>
                  <a:pt x="288" y="77"/>
                  <a:pt x="288" y="78"/>
                  <a:pt x="288" y="79"/>
                </a:cubicBezTo>
                <a:cubicBezTo>
                  <a:pt x="288" y="79"/>
                  <a:pt x="288" y="80"/>
                  <a:pt x="288" y="80"/>
                </a:cubicBezTo>
                <a:cubicBezTo>
                  <a:pt x="287" y="79"/>
                  <a:pt x="287" y="77"/>
                  <a:pt x="286" y="76"/>
                </a:cubicBezTo>
                <a:cubicBezTo>
                  <a:pt x="286" y="75"/>
                  <a:pt x="286" y="74"/>
                  <a:pt x="286" y="73"/>
                </a:cubicBezTo>
                <a:close/>
                <a:moveTo>
                  <a:pt x="277" y="79"/>
                </a:moveTo>
                <a:cubicBezTo>
                  <a:pt x="278" y="78"/>
                  <a:pt x="278" y="77"/>
                  <a:pt x="279" y="76"/>
                </a:cubicBezTo>
                <a:cubicBezTo>
                  <a:pt x="279" y="76"/>
                  <a:pt x="279" y="77"/>
                  <a:pt x="279" y="78"/>
                </a:cubicBezTo>
                <a:cubicBezTo>
                  <a:pt x="279" y="79"/>
                  <a:pt x="279" y="80"/>
                  <a:pt x="278" y="81"/>
                </a:cubicBezTo>
                <a:cubicBezTo>
                  <a:pt x="278" y="81"/>
                  <a:pt x="278" y="81"/>
                  <a:pt x="278" y="80"/>
                </a:cubicBezTo>
                <a:cubicBezTo>
                  <a:pt x="278" y="80"/>
                  <a:pt x="277" y="80"/>
                  <a:pt x="277" y="80"/>
                </a:cubicBezTo>
                <a:cubicBezTo>
                  <a:pt x="277" y="80"/>
                  <a:pt x="277" y="79"/>
                  <a:pt x="277" y="79"/>
                </a:cubicBezTo>
                <a:close/>
                <a:moveTo>
                  <a:pt x="275" y="89"/>
                </a:moveTo>
                <a:cubicBezTo>
                  <a:pt x="275" y="89"/>
                  <a:pt x="275" y="89"/>
                  <a:pt x="275" y="90"/>
                </a:cubicBezTo>
                <a:cubicBezTo>
                  <a:pt x="275" y="90"/>
                  <a:pt x="274" y="91"/>
                  <a:pt x="274" y="91"/>
                </a:cubicBezTo>
                <a:cubicBezTo>
                  <a:pt x="274" y="90"/>
                  <a:pt x="275" y="90"/>
                  <a:pt x="275" y="89"/>
                </a:cubicBezTo>
                <a:close/>
                <a:moveTo>
                  <a:pt x="221" y="73"/>
                </a:moveTo>
                <a:cubicBezTo>
                  <a:pt x="221" y="74"/>
                  <a:pt x="221" y="74"/>
                  <a:pt x="221" y="75"/>
                </a:cubicBezTo>
                <a:cubicBezTo>
                  <a:pt x="221" y="75"/>
                  <a:pt x="220" y="74"/>
                  <a:pt x="220" y="74"/>
                </a:cubicBezTo>
                <a:cubicBezTo>
                  <a:pt x="220" y="74"/>
                  <a:pt x="220" y="73"/>
                  <a:pt x="221" y="73"/>
                </a:cubicBezTo>
                <a:close/>
                <a:moveTo>
                  <a:pt x="218" y="85"/>
                </a:moveTo>
                <a:cubicBezTo>
                  <a:pt x="218" y="86"/>
                  <a:pt x="218" y="88"/>
                  <a:pt x="219" y="89"/>
                </a:cubicBezTo>
                <a:cubicBezTo>
                  <a:pt x="218" y="91"/>
                  <a:pt x="217" y="92"/>
                  <a:pt x="217" y="94"/>
                </a:cubicBezTo>
                <a:cubicBezTo>
                  <a:pt x="217" y="91"/>
                  <a:pt x="217" y="88"/>
                  <a:pt x="218" y="85"/>
                </a:cubicBezTo>
                <a:close/>
                <a:moveTo>
                  <a:pt x="191" y="97"/>
                </a:moveTo>
                <a:cubicBezTo>
                  <a:pt x="191" y="97"/>
                  <a:pt x="191" y="97"/>
                  <a:pt x="191" y="97"/>
                </a:cubicBezTo>
                <a:cubicBezTo>
                  <a:pt x="191" y="97"/>
                  <a:pt x="191" y="96"/>
                  <a:pt x="191" y="96"/>
                </a:cubicBezTo>
                <a:cubicBezTo>
                  <a:pt x="191" y="97"/>
                  <a:pt x="191" y="97"/>
                  <a:pt x="191" y="97"/>
                </a:cubicBezTo>
                <a:close/>
                <a:moveTo>
                  <a:pt x="179" y="90"/>
                </a:moveTo>
                <a:cubicBezTo>
                  <a:pt x="179" y="90"/>
                  <a:pt x="179" y="90"/>
                  <a:pt x="180" y="91"/>
                </a:cubicBezTo>
                <a:cubicBezTo>
                  <a:pt x="180" y="91"/>
                  <a:pt x="180" y="92"/>
                  <a:pt x="180" y="93"/>
                </a:cubicBezTo>
                <a:cubicBezTo>
                  <a:pt x="179" y="92"/>
                  <a:pt x="178" y="91"/>
                  <a:pt x="178" y="89"/>
                </a:cubicBezTo>
                <a:cubicBezTo>
                  <a:pt x="178" y="89"/>
                  <a:pt x="178" y="89"/>
                  <a:pt x="178" y="89"/>
                </a:cubicBezTo>
                <a:cubicBezTo>
                  <a:pt x="178" y="89"/>
                  <a:pt x="179" y="89"/>
                  <a:pt x="179" y="90"/>
                </a:cubicBezTo>
                <a:close/>
                <a:moveTo>
                  <a:pt x="164" y="97"/>
                </a:moveTo>
                <a:cubicBezTo>
                  <a:pt x="164" y="96"/>
                  <a:pt x="165" y="95"/>
                  <a:pt x="165" y="93"/>
                </a:cubicBezTo>
                <a:cubicBezTo>
                  <a:pt x="164" y="97"/>
                  <a:pt x="163" y="100"/>
                  <a:pt x="162" y="102"/>
                </a:cubicBezTo>
                <a:cubicBezTo>
                  <a:pt x="163" y="101"/>
                  <a:pt x="163" y="99"/>
                  <a:pt x="164" y="97"/>
                </a:cubicBezTo>
                <a:close/>
                <a:moveTo>
                  <a:pt x="105" y="104"/>
                </a:moveTo>
                <a:cubicBezTo>
                  <a:pt x="105" y="104"/>
                  <a:pt x="105" y="104"/>
                  <a:pt x="105" y="104"/>
                </a:cubicBezTo>
                <a:cubicBezTo>
                  <a:pt x="105" y="103"/>
                  <a:pt x="105" y="103"/>
                  <a:pt x="105" y="102"/>
                </a:cubicBezTo>
                <a:cubicBezTo>
                  <a:pt x="105" y="103"/>
                  <a:pt x="105" y="103"/>
                  <a:pt x="105" y="104"/>
                </a:cubicBezTo>
                <a:close/>
                <a:moveTo>
                  <a:pt x="98" y="100"/>
                </a:moveTo>
                <a:cubicBezTo>
                  <a:pt x="98" y="101"/>
                  <a:pt x="98" y="102"/>
                  <a:pt x="99" y="103"/>
                </a:cubicBezTo>
                <a:cubicBezTo>
                  <a:pt x="99" y="106"/>
                  <a:pt x="99" y="109"/>
                  <a:pt x="98" y="112"/>
                </a:cubicBezTo>
                <a:cubicBezTo>
                  <a:pt x="98" y="110"/>
                  <a:pt x="97" y="108"/>
                  <a:pt x="97" y="105"/>
                </a:cubicBezTo>
                <a:cubicBezTo>
                  <a:pt x="97" y="102"/>
                  <a:pt x="96" y="99"/>
                  <a:pt x="96" y="96"/>
                </a:cubicBezTo>
                <a:cubicBezTo>
                  <a:pt x="96" y="97"/>
                  <a:pt x="97" y="98"/>
                  <a:pt x="98" y="100"/>
                </a:cubicBezTo>
                <a:close/>
                <a:moveTo>
                  <a:pt x="89" y="118"/>
                </a:moveTo>
                <a:cubicBezTo>
                  <a:pt x="89" y="118"/>
                  <a:pt x="89" y="118"/>
                  <a:pt x="89" y="118"/>
                </a:cubicBezTo>
                <a:cubicBezTo>
                  <a:pt x="89" y="118"/>
                  <a:pt x="89" y="118"/>
                  <a:pt x="89" y="118"/>
                </a:cubicBezTo>
                <a:cubicBezTo>
                  <a:pt x="89" y="118"/>
                  <a:pt x="89" y="118"/>
                  <a:pt x="89" y="118"/>
                </a:cubicBezTo>
                <a:close/>
                <a:moveTo>
                  <a:pt x="82" y="114"/>
                </a:moveTo>
                <a:cubicBezTo>
                  <a:pt x="83" y="112"/>
                  <a:pt x="83" y="110"/>
                  <a:pt x="84" y="108"/>
                </a:cubicBezTo>
                <a:cubicBezTo>
                  <a:pt x="83" y="113"/>
                  <a:pt x="82" y="118"/>
                  <a:pt x="80" y="122"/>
                </a:cubicBezTo>
                <a:cubicBezTo>
                  <a:pt x="81" y="119"/>
                  <a:pt x="81" y="117"/>
                  <a:pt x="82" y="114"/>
                </a:cubicBezTo>
                <a:close/>
                <a:moveTo>
                  <a:pt x="32" y="133"/>
                </a:moveTo>
                <a:cubicBezTo>
                  <a:pt x="33" y="133"/>
                  <a:pt x="33" y="134"/>
                  <a:pt x="33" y="134"/>
                </a:cubicBezTo>
                <a:cubicBezTo>
                  <a:pt x="33" y="137"/>
                  <a:pt x="33" y="140"/>
                  <a:pt x="34" y="142"/>
                </a:cubicBezTo>
                <a:cubicBezTo>
                  <a:pt x="34" y="142"/>
                  <a:pt x="34" y="142"/>
                  <a:pt x="34" y="142"/>
                </a:cubicBezTo>
                <a:cubicBezTo>
                  <a:pt x="33" y="140"/>
                  <a:pt x="32" y="137"/>
                  <a:pt x="31" y="133"/>
                </a:cubicBezTo>
                <a:cubicBezTo>
                  <a:pt x="31" y="133"/>
                  <a:pt x="32" y="133"/>
                  <a:pt x="32" y="13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3A3BECB3-95FE-456D-9D46-E6E2A15A873F}"/>
              </a:ext>
            </a:extLst>
          </p:cNvPr>
          <p:cNvGrpSpPr/>
          <p:nvPr/>
        </p:nvGrpSpPr>
        <p:grpSpPr>
          <a:xfrm>
            <a:off x="11057913" y="4493794"/>
            <a:ext cx="1456765" cy="2255271"/>
            <a:chOff x="-463396" y="-2668671"/>
            <a:chExt cx="3182784" cy="4943476"/>
          </a:xfrm>
        </p:grpSpPr>
        <p:sp>
          <p:nvSpPr>
            <p:cNvPr id="74" name="Freeform 21">
              <a:extLst>
                <a:ext uri="{FF2B5EF4-FFF2-40B4-BE49-F238E27FC236}">
                  <a16:creationId xmlns:a16="http://schemas.microsoft.com/office/drawing/2014/main" id="{8AC2E6B4-6994-492A-AC99-71A1F9588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154" y="1067151"/>
              <a:ext cx="1379772" cy="1202009"/>
            </a:xfrm>
            <a:custGeom>
              <a:avLst/>
              <a:gdLst>
                <a:gd name="T0" fmla="*/ 489 w 489"/>
                <a:gd name="T1" fmla="*/ 5 h 426"/>
                <a:gd name="T2" fmla="*/ 435 w 489"/>
                <a:gd name="T3" fmla="*/ 426 h 426"/>
                <a:gd name="T4" fmla="*/ 11 w 489"/>
                <a:gd name="T5" fmla="*/ 426 h 426"/>
                <a:gd name="T6" fmla="*/ 0 w 489"/>
                <a:gd name="T7" fmla="*/ 0 h 426"/>
                <a:gd name="T8" fmla="*/ 489 w 489"/>
                <a:gd name="T9" fmla="*/ 5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9" h="426">
                  <a:moveTo>
                    <a:pt x="489" y="5"/>
                  </a:moveTo>
                  <a:lnTo>
                    <a:pt x="435" y="426"/>
                  </a:lnTo>
                  <a:lnTo>
                    <a:pt x="11" y="426"/>
                  </a:lnTo>
                  <a:lnTo>
                    <a:pt x="0" y="0"/>
                  </a:lnTo>
                  <a:lnTo>
                    <a:pt x="489" y="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75" name="Freeform 22">
              <a:extLst>
                <a:ext uri="{FF2B5EF4-FFF2-40B4-BE49-F238E27FC236}">
                  <a16:creationId xmlns:a16="http://schemas.microsoft.com/office/drawing/2014/main" id="{20161D69-3A29-4F0A-872B-FD82D4D23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753" y="454861"/>
              <a:ext cx="1642181" cy="725156"/>
            </a:xfrm>
            <a:custGeom>
              <a:avLst/>
              <a:gdLst>
                <a:gd name="T0" fmla="*/ 582 w 582"/>
                <a:gd name="T1" fmla="*/ 0 h 257"/>
                <a:gd name="T2" fmla="*/ 510 w 582"/>
                <a:gd name="T3" fmla="*/ 257 h 257"/>
                <a:gd name="T4" fmla="*/ 37 w 582"/>
                <a:gd name="T5" fmla="*/ 257 h 257"/>
                <a:gd name="T6" fmla="*/ 0 w 582"/>
                <a:gd name="T7" fmla="*/ 75 h 257"/>
                <a:gd name="T8" fmla="*/ 582 w 582"/>
                <a:gd name="T9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2" h="257">
                  <a:moveTo>
                    <a:pt x="582" y="0"/>
                  </a:moveTo>
                  <a:lnTo>
                    <a:pt x="510" y="257"/>
                  </a:lnTo>
                  <a:lnTo>
                    <a:pt x="37" y="257"/>
                  </a:lnTo>
                  <a:lnTo>
                    <a:pt x="0" y="75"/>
                  </a:lnTo>
                  <a:lnTo>
                    <a:pt x="58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76" name="Freeform 23">
              <a:extLst>
                <a:ext uri="{FF2B5EF4-FFF2-40B4-BE49-F238E27FC236}">
                  <a16:creationId xmlns:a16="http://schemas.microsoft.com/office/drawing/2014/main" id="{442F1444-8EBB-4F15-9A4C-400D4749C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5304" y="1058687"/>
              <a:ext cx="1060928" cy="1216118"/>
            </a:xfrm>
            <a:custGeom>
              <a:avLst/>
              <a:gdLst>
                <a:gd name="T0" fmla="*/ 61 w 376"/>
                <a:gd name="T1" fmla="*/ 0 h 431"/>
                <a:gd name="T2" fmla="*/ 0 w 376"/>
                <a:gd name="T3" fmla="*/ 429 h 431"/>
                <a:gd name="T4" fmla="*/ 341 w 376"/>
                <a:gd name="T5" fmla="*/ 431 h 431"/>
                <a:gd name="T6" fmla="*/ 376 w 376"/>
                <a:gd name="T7" fmla="*/ 0 h 431"/>
                <a:gd name="T8" fmla="*/ 61 w 376"/>
                <a:gd name="T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" h="431">
                  <a:moveTo>
                    <a:pt x="61" y="0"/>
                  </a:moveTo>
                  <a:lnTo>
                    <a:pt x="0" y="429"/>
                  </a:lnTo>
                  <a:lnTo>
                    <a:pt x="341" y="431"/>
                  </a:lnTo>
                  <a:lnTo>
                    <a:pt x="376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77" name="Freeform 24">
              <a:extLst>
                <a:ext uri="{FF2B5EF4-FFF2-40B4-BE49-F238E27FC236}">
                  <a16:creationId xmlns:a16="http://schemas.microsoft.com/office/drawing/2014/main" id="{8010A8AC-FB49-402E-A482-4AAA02432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7877" y="580"/>
              <a:ext cx="1137113" cy="1179436"/>
            </a:xfrm>
            <a:custGeom>
              <a:avLst/>
              <a:gdLst>
                <a:gd name="T0" fmla="*/ 0 w 403"/>
                <a:gd name="T1" fmla="*/ 418 h 418"/>
                <a:gd name="T2" fmla="*/ 212 w 403"/>
                <a:gd name="T3" fmla="*/ 0 h 418"/>
                <a:gd name="T4" fmla="*/ 403 w 403"/>
                <a:gd name="T5" fmla="*/ 404 h 418"/>
                <a:gd name="T6" fmla="*/ 0 w 403"/>
                <a:gd name="T7" fmla="*/ 41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3" h="418">
                  <a:moveTo>
                    <a:pt x="0" y="418"/>
                  </a:moveTo>
                  <a:lnTo>
                    <a:pt x="212" y="0"/>
                  </a:lnTo>
                  <a:lnTo>
                    <a:pt x="403" y="404"/>
                  </a:lnTo>
                  <a:lnTo>
                    <a:pt x="0" y="418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78" name="Freeform 25">
              <a:extLst>
                <a:ext uri="{FF2B5EF4-FFF2-40B4-BE49-F238E27FC236}">
                  <a16:creationId xmlns:a16="http://schemas.microsoft.com/office/drawing/2014/main" id="{A67CEC05-1680-4DE8-B857-1A4BAD586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4640" y="1194125"/>
              <a:ext cx="818269" cy="1075037"/>
            </a:xfrm>
            <a:custGeom>
              <a:avLst/>
              <a:gdLst>
                <a:gd name="T0" fmla="*/ 14 w 290"/>
                <a:gd name="T1" fmla="*/ 0 h 381"/>
                <a:gd name="T2" fmla="*/ 0 w 290"/>
                <a:gd name="T3" fmla="*/ 378 h 381"/>
                <a:gd name="T4" fmla="*/ 258 w 290"/>
                <a:gd name="T5" fmla="*/ 381 h 381"/>
                <a:gd name="T6" fmla="*/ 290 w 290"/>
                <a:gd name="T7" fmla="*/ 0 h 381"/>
                <a:gd name="T8" fmla="*/ 14 w 290"/>
                <a:gd name="T9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381">
                  <a:moveTo>
                    <a:pt x="14" y="0"/>
                  </a:moveTo>
                  <a:lnTo>
                    <a:pt x="0" y="378"/>
                  </a:lnTo>
                  <a:lnTo>
                    <a:pt x="258" y="381"/>
                  </a:lnTo>
                  <a:lnTo>
                    <a:pt x="29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79" name="Freeform 26">
              <a:extLst>
                <a:ext uri="{FF2B5EF4-FFF2-40B4-BE49-F238E27FC236}">
                  <a16:creationId xmlns:a16="http://schemas.microsoft.com/office/drawing/2014/main" id="{8A76B2A1-3376-4952-864C-E72CE2A60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63396" y="415359"/>
              <a:ext cx="1001675" cy="885988"/>
            </a:xfrm>
            <a:custGeom>
              <a:avLst/>
              <a:gdLst>
                <a:gd name="T0" fmla="*/ 0 w 355"/>
                <a:gd name="T1" fmla="*/ 314 h 314"/>
                <a:gd name="T2" fmla="*/ 145 w 355"/>
                <a:gd name="T3" fmla="*/ 0 h 314"/>
                <a:gd name="T4" fmla="*/ 355 w 355"/>
                <a:gd name="T5" fmla="*/ 303 h 314"/>
                <a:gd name="T6" fmla="*/ 0 w 355"/>
                <a:gd name="T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5" h="314">
                  <a:moveTo>
                    <a:pt x="0" y="314"/>
                  </a:moveTo>
                  <a:lnTo>
                    <a:pt x="145" y="0"/>
                  </a:lnTo>
                  <a:lnTo>
                    <a:pt x="355" y="303"/>
                  </a:lnTo>
                  <a:lnTo>
                    <a:pt x="0" y="31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80" name="Freeform 27">
              <a:extLst>
                <a:ext uri="{FF2B5EF4-FFF2-40B4-BE49-F238E27FC236}">
                  <a16:creationId xmlns:a16="http://schemas.microsoft.com/office/drawing/2014/main" id="{7D4A3125-65E0-4333-B7E1-3B81F05DB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19" y="-543993"/>
              <a:ext cx="939599" cy="1300766"/>
            </a:xfrm>
            <a:custGeom>
              <a:avLst/>
              <a:gdLst>
                <a:gd name="T0" fmla="*/ 317 w 333"/>
                <a:gd name="T1" fmla="*/ 0 h 461"/>
                <a:gd name="T2" fmla="*/ 333 w 333"/>
                <a:gd name="T3" fmla="*/ 429 h 461"/>
                <a:gd name="T4" fmla="*/ 59 w 333"/>
                <a:gd name="T5" fmla="*/ 461 h 461"/>
                <a:gd name="T6" fmla="*/ 0 w 333"/>
                <a:gd name="T7" fmla="*/ 32 h 461"/>
                <a:gd name="T8" fmla="*/ 317 w 333"/>
                <a:gd name="T9" fmla="*/ 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461">
                  <a:moveTo>
                    <a:pt x="317" y="0"/>
                  </a:moveTo>
                  <a:lnTo>
                    <a:pt x="333" y="429"/>
                  </a:lnTo>
                  <a:lnTo>
                    <a:pt x="59" y="461"/>
                  </a:lnTo>
                  <a:lnTo>
                    <a:pt x="0" y="32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81" name="Freeform 28">
              <a:extLst>
                <a:ext uri="{FF2B5EF4-FFF2-40B4-BE49-F238E27FC236}">
                  <a16:creationId xmlns:a16="http://schemas.microsoft.com/office/drawing/2014/main" id="{72F6A581-1187-4183-95DC-6BAC6F168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154" y="-1097030"/>
              <a:ext cx="1046821" cy="756193"/>
            </a:xfrm>
            <a:custGeom>
              <a:avLst/>
              <a:gdLst>
                <a:gd name="T0" fmla="*/ 371 w 371"/>
                <a:gd name="T1" fmla="*/ 0 h 268"/>
                <a:gd name="T2" fmla="*/ 352 w 371"/>
                <a:gd name="T3" fmla="*/ 231 h 268"/>
                <a:gd name="T4" fmla="*/ 43 w 371"/>
                <a:gd name="T5" fmla="*/ 268 h 268"/>
                <a:gd name="T6" fmla="*/ 0 w 371"/>
                <a:gd name="T7" fmla="*/ 113 h 268"/>
                <a:gd name="T8" fmla="*/ 371 w 371"/>
                <a:gd name="T9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1" h="268">
                  <a:moveTo>
                    <a:pt x="371" y="0"/>
                  </a:moveTo>
                  <a:lnTo>
                    <a:pt x="352" y="231"/>
                  </a:lnTo>
                  <a:lnTo>
                    <a:pt x="43" y="268"/>
                  </a:lnTo>
                  <a:lnTo>
                    <a:pt x="0" y="113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82" name="Freeform 29">
              <a:extLst>
                <a:ext uri="{FF2B5EF4-FFF2-40B4-BE49-F238E27FC236}">
                  <a16:creationId xmlns:a16="http://schemas.microsoft.com/office/drawing/2014/main" id="{386D0075-3474-42C7-809C-42F25B09A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1898" y="-634284"/>
              <a:ext cx="651794" cy="1306409"/>
            </a:xfrm>
            <a:custGeom>
              <a:avLst/>
              <a:gdLst>
                <a:gd name="T0" fmla="*/ 0 w 231"/>
                <a:gd name="T1" fmla="*/ 24 h 463"/>
                <a:gd name="T2" fmla="*/ 11 w 231"/>
                <a:gd name="T3" fmla="*/ 463 h 463"/>
                <a:gd name="T4" fmla="*/ 231 w 231"/>
                <a:gd name="T5" fmla="*/ 439 h 463"/>
                <a:gd name="T6" fmla="*/ 202 w 231"/>
                <a:gd name="T7" fmla="*/ 0 h 463"/>
                <a:gd name="T8" fmla="*/ 0 w 231"/>
                <a:gd name="T9" fmla="*/ 24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463">
                  <a:moveTo>
                    <a:pt x="0" y="24"/>
                  </a:moveTo>
                  <a:lnTo>
                    <a:pt x="11" y="463"/>
                  </a:lnTo>
                  <a:lnTo>
                    <a:pt x="231" y="439"/>
                  </a:lnTo>
                  <a:lnTo>
                    <a:pt x="202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83" name="Freeform 30">
              <a:extLst>
                <a:ext uri="{FF2B5EF4-FFF2-40B4-BE49-F238E27FC236}">
                  <a16:creationId xmlns:a16="http://schemas.microsoft.com/office/drawing/2014/main" id="{10A47C71-F0F2-46ED-814E-1CBF60BAF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384" y="-1678283"/>
              <a:ext cx="871881" cy="1193545"/>
            </a:xfrm>
            <a:custGeom>
              <a:avLst/>
              <a:gdLst>
                <a:gd name="T0" fmla="*/ 0 w 309"/>
                <a:gd name="T1" fmla="*/ 423 h 423"/>
                <a:gd name="T2" fmla="*/ 127 w 309"/>
                <a:gd name="T3" fmla="*/ 0 h 423"/>
                <a:gd name="T4" fmla="*/ 309 w 309"/>
                <a:gd name="T5" fmla="*/ 370 h 423"/>
                <a:gd name="T6" fmla="*/ 0 w 309"/>
                <a:gd name="T7" fmla="*/ 42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9" h="423">
                  <a:moveTo>
                    <a:pt x="0" y="423"/>
                  </a:moveTo>
                  <a:lnTo>
                    <a:pt x="127" y="0"/>
                  </a:lnTo>
                  <a:lnTo>
                    <a:pt x="309" y="370"/>
                  </a:lnTo>
                  <a:lnTo>
                    <a:pt x="0" y="42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84" name="Freeform 31">
              <a:extLst>
                <a:ext uri="{FF2B5EF4-FFF2-40B4-BE49-F238E27FC236}">
                  <a16:creationId xmlns:a16="http://schemas.microsoft.com/office/drawing/2014/main" id="{061336CC-177B-4FC3-A596-F185BB5B6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56" y="-332371"/>
              <a:ext cx="584076" cy="1134290"/>
            </a:xfrm>
            <a:custGeom>
              <a:avLst/>
              <a:gdLst>
                <a:gd name="T0" fmla="*/ 0 w 207"/>
                <a:gd name="T1" fmla="*/ 21 h 402"/>
                <a:gd name="T2" fmla="*/ 38 w 207"/>
                <a:gd name="T3" fmla="*/ 402 h 402"/>
                <a:gd name="T4" fmla="*/ 207 w 207"/>
                <a:gd name="T5" fmla="*/ 386 h 402"/>
                <a:gd name="T6" fmla="*/ 180 w 207"/>
                <a:gd name="T7" fmla="*/ 0 h 402"/>
                <a:gd name="T8" fmla="*/ 0 w 207"/>
                <a:gd name="T9" fmla="*/ 21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402">
                  <a:moveTo>
                    <a:pt x="0" y="21"/>
                  </a:moveTo>
                  <a:lnTo>
                    <a:pt x="38" y="402"/>
                  </a:lnTo>
                  <a:lnTo>
                    <a:pt x="207" y="386"/>
                  </a:lnTo>
                  <a:lnTo>
                    <a:pt x="18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85" name="Freeform 32">
              <a:extLst>
                <a:ext uri="{FF2B5EF4-FFF2-40B4-BE49-F238E27FC236}">
                  <a16:creationId xmlns:a16="http://schemas.microsoft.com/office/drawing/2014/main" id="{B22FFE5C-F43F-4436-A15B-366435559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-59906" y="-1232467"/>
              <a:ext cx="702584" cy="1075037"/>
            </a:xfrm>
            <a:custGeom>
              <a:avLst/>
              <a:gdLst>
                <a:gd name="T0" fmla="*/ 0 w 249"/>
                <a:gd name="T1" fmla="*/ 381 h 381"/>
                <a:gd name="T2" fmla="*/ 34 w 249"/>
                <a:gd name="T3" fmla="*/ 0 h 381"/>
                <a:gd name="T4" fmla="*/ 249 w 249"/>
                <a:gd name="T5" fmla="*/ 306 h 381"/>
                <a:gd name="T6" fmla="*/ 0 w 249"/>
                <a:gd name="T7" fmla="*/ 38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" h="381">
                  <a:moveTo>
                    <a:pt x="0" y="381"/>
                  </a:moveTo>
                  <a:lnTo>
                    <a:pt x="34" y="0"/>
                  </a:lnTo>
                  <a:lnTo>
                    <a:pt x="249" y="306"/>
                  </a:lnTo>
                  <a:lnTo>
                    <a:pt x="0" y="38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86" name="Freeform 33">
              <a:extLst>
                <a:ext uri="{FF2B5EF4-FFF2-40B4-BE49-F238E27FC236}">
                  <a16:creationId xmlns:a16="http://schemas.microsoft.com/office/drawing/2014/main" id="{2387AD98-30BF-4650-A362-9F2637481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753" y="-1980195"/>
              <a:ext cx="1029891" cy="1283836"/>
            </a:xfrm>
            <a:custGeom>
              <a:avLst/>
              <a:gdLst>
                <a:gd name="T0" fmla="*/ 88 w 365"/>
                <a:gd name="T1" fmla="*/ 455 h 455"/>
                <a:gd name="T2" fmla="*/ 0 w 365"/>
                <a:gd name="T3" fmla="*/ 96 h 455"/>
                <a:gd name="T4" fmla="*/ 282 w 365"/>
                <a:gd name="T5" fmla="*/ 0 h 455"/>
                <a:gd name="T6" fmla="*/ 365 w 365"/>
                <a:gd name="T7" fmla="*/ 375 h 455"/>
                <a:gd name="T8" fmla="*/ 88 w 365"/>
                <a:gd name="T9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455">
                  <a:moveTo>
                    <a:pt x="88" y="455"/>
                  </a:moveTo>
                  <a:lnTo>
                    <a:pt x="0" y="96"/>
                  </a:lnTo>
                  <a:lnTo>
                    <a:pt x="282" y="0"/>
                  </a:lnTo>
                  <a:lnTo>
                    <a:pt x="365" y="375"/>
                  </a:lnTo>
                  <a:lnTo>
                    <a:pt x="88" y="45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87" name="Freeform 34">
              <a:extLst>
                <a:ext uri="{FF2B5EF4-FFF2-40B4-BE49-F238E27FC236}">
                  <a16:creationId xmlns:a16="http://schemas.microsoft.com/office/drawing/2014/main" id="{03210133-2362-4DF8-9BDB-93CFFF173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32" y="-2668671"/>
              <a:ext cx="1060928" cy="1058107"/>
            </a:xfrm>
            <a:custGeom>
              <a:avLst/>
              <a:gdLst>
                <a:gd name="T0" fmla="*/ 0 w 376"/>
                <a:gd name="T1" fmla="*/ 375 h 375"/>
                <a:gd name="T2" fmla="*/ 102 w 376"/>
                <a:gd name="T3" fmla="*/ 0 h 375"/>
                <a:gd name="T4" fmla="*/ 376 w 376"/>
                <a:gd name="T5" fmla="*/ 265 h 375"/>
                <a:gd name="T6" fmla="*/ 0 w 376"/>
                <a:gd name="T7" fmla="*/ 37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6" h="375">
                  <a:moveTo>
                    <a:pt x="0" y="375"/>
                  </a:moveTo>
                  <a:lnTo>
                    <a:pt x="102" y="0"/>
                  </a:lnTo>
                  <a:lnTo>
                    <a:pt x="376" y="265"/>
                  </a:lnTo>
                  <a:lnTo>
                    <a:pt x="0" y="37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88" name="Freeform 35">
              <a:extLst>
                <a:ext uri="{FF2B5EF4-FFF2-40B4-BE49-F238E27FC236}">
                  <a16:creationId xmlns:a16="http://schemas.microsoft.com/office/drawing/2014/main" id="{2EC9C033-DC46-4601-845F-EF60EF4BE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427" y="-301334"/>
              <a:ext cx="445815" cy="1495457"/>
            </a:xfrm>
            <a:custGeom>
              <a:avLst/>
              <a:gdLst>
                <a:gd name="T0" fmla="*/ 0 w 158"/>
                <a:gd name="T1" fmla="*/ 530 h 530"/>
                <a:gd name="T2" fmla="*/ 21 w 158"/>
                <a:gd name="T3" fmla="*/ 0 h 530"/>
                <a:gd name="T4" fmla="*/ 158 w 158"/>
                <a:gd name="T5" fmla="*/ 16 h 530"/>
                <a:gd name="T6" fmla="*/ 91 w 158"/>
                <a:gd name="T7" fmla="*/ 530 h 530"/>
                <a:gd name="T8" fmla="*/ 0 w 158"/>
                <a:gd name="T9" fmla="*/ 53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530">
                  <a:moveTo>
                    <a:pt x="0" y="530"/>
                  </a:moveTo>
                  <a:lnTo>
                    <a:pt x="21" y="0"/>
                  </a:lnTo>
                  <a:lnTo>
                    <a:pt x="158" y="16"/>
                  </a:lnTo>
                  <a:lnTo>
                    <a:pt x="91" y="530"/>
                  </a:lnTo>
                  <a:lnTo>
                    <a:pt x="0" y="53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89" name="Freeform 36">
              <a:extLst>
                <a:ext uri="{FF2B5EF4-FFF2-40B4-BE49-F238E27FC236}">
                  <a16:creationId xmlns:a16="http://schemas.microsoft.com/office/drawing/2014/main" id="{C166E7B4-E25C-4AF9-B0A4-E11A5CC34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9961" y="-1315983"/>
              <a:ext cx="499427" cy="1142756"/>
            </a:xfrm>
            <a:custGeom>
              <a:avLst/>
              <a:gdLst>
                <a:gd name="T0" fmla="*/ 0 w 66"/>
                <a:gd name="T1" fmla="*/ 133 h 151"/>
                <a:gd name="T2" fmla="*/ 43 w 66"/>
                <a:gd name="T3" fmla="*/ 0 h 151"/>
                <a:gd name="T4" fmla="*/ 66 w 66"/>
                <a:gd name="T5" fmla="*/ 151 h 151"/>
                <a:gd name="T6" fmla="*/ 0 w 66"/>
                <a:gd name="T7" fmla="*/ 13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151">
                  <a:moveTo>
                    <a:pt x="0" y="133"/>
                  </a:moveTo>
                  <a:cubicBezTo>
                    <a:pt x="0" y="133"/>
                    <a:pt x="33" y="68"/>
                    <a:pt x="43" y="0"/>
                  </a:cubicBezTo>
                  <a:cubicBezTo>
                    <a:pt x="43" y="0"/>
                    <a:pt x="58" y="112"/>
                    <a:pt x="66" y="151"/>
                  </a:cubicBezTo>
                  <a:lnTo>
                    <a:pt x="0" y="13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90" name="Freeform 37">
              <a:extLst>
                <a:ext uri="{FF2B5EF4-FFF2-40B4-BE49-F238E27FC236}">
                  <a16:creationId xmlns:a16="http://schemas.microsoft.com/office/drawing/2014/main" id="{8E4494F5-A5ED-4898-B973-FA9DC13A8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152" y="1270308"/>
              <a:ext cx="584076" cy="953706"/>
            </a:xfrm>
            <a:custGeom>
              <a:avLst/>
              <a:gdLst>
                <a:gd name="T0" fmla="*/ 207 w 207"/>
                <a:gd name="T1" fmla="*/ 0 h 338"/>
                <a:gd name="T2" fmla="*/ 207 w 207"/>
                <a:gd name="T3" fmla="*/ 338 h 338"/>
                <a:gd name="T4" fmla="*/ 11 w 207"/>
                <a:gd name="T5" fmla="*/ 338 h 338"/>
                <a:gd name="T6" fmla="*/ 0 w 207"/>
                <a:gd name="T7" fmla="*/ 29 h 338"/>
                <a:gd name="T8" fmla="*/ 207 w 207"/>
                <a:gd name="T9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338">
                  <a:moveTo>
                    <a:pt x="207" y="0"/>
                  </a:moveTo>
                  <a:lnTo>
                    <a:pt x="207" y="338"/>
                  </a:lnTo>
                  <a:lnTo>
                    <a:pt x="11" y="338"/>
                  </a:lnTo>
                  <a:lnTo>
                    <a:pt x="0" y="29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FEB1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91" name="Freeform 38">
              <a:extLst>
                <a:ext uri="{FF2B5EF4-FFF2-40B4-BE49-F238E27FC236}">
                  <a16:creationId xmlns:a16="http://schemas.microsoft.com/office/drawing/2014/main" id="{F6E3CFA0-1997-4607-9DAA-DD2367CD0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1234" y="1377529"/>
              <a:ext cx="400670" cy="626399"/>
            </a:xfrm>
            <a:custGeom>
              <a:avLst/>
              <a:gdLst>
                <a:gd name="T0" fmla="*/ 0 w 142"/>
                <a:gd name="T1" fmla="*/ 21 h 222"/>
                <a:gd name="T2" fmla="*/ 0 w 142"/>
                <a:gd name="T3" fmla="*/ 222 h 222"/>
                <a:gd name="T4" fmla="*/ 142 w 142"/>
                <a:gd name="T5" fmla="*/ 222 h 222"/>
                <a:gd name="T6" fmla="*/ 142 w 142"/>
                <a:gd name="T7" fmla="*/ 0 h 222"/>
                <a:gd name="T8" fmla="*/ 0 w 142"/>
                <a:gd name="T9" fmla="*/ 2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222">
                  <a:moveTo>
                    <a:pt x="0" y="21"/>
                  </a:moveTo>
                  <a:lnTo>
                    <a:pt x="0" y="222"/>
                  </a:lnTo>
                  <a:lnTo>
                    <a:pt x="142" y="222"/>
                  </a:lnTo>
                  <a:lnTo>
                    <a:pt x="142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4A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92" name="Freeform 46">
              <a:extLst>
                <a:ext uri="{FF2B5EF4-FFF2-40B4-BE49-F238E27FC236}">
                  <a16:creationId xmlns:a16="http://schemas.microsoft.com/office/drawing/2014/main" id="{04AF8CCC-8D98-4AF7-9623-3156C10DB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3692" y="1338026"/>
              <a:ext cx="403492" cy="665902"/>
            </a:xfrm>
            <a:custGeom>
              <a:avLst/>
              <a:gdLst>
                <a:gd name="T0" fmla="*/ 143 w 143"/>
                <a:gd name="T1" fmla="*/ 35 h 236"/>
                <a:gd name="T2" fmla="*/ 135 w 143"/>
                <a:gd name="T3" fmla="*/ 236 h 236"/>
                <a:gd name="T4" fmla="*/ 0 w 143"/>
                <a:gd name="T5" fmla="*/ 228 h 236"/>
                <a:gd name="T6" fmla="*/ 14 w 143"/>
                <a:gd name="T7" fmla="*/ 0 h 236"/>
                <a:gd name="T8" fmla="*/ 143 w 143"/>
                <a:gd name="T9" fmla="*/ 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236">
                  <a:moveTo>
                    <a:pt x="143" y="35"/>
                  </a:moveTo>
                  <a:lnTo>
                    <a:pt x="135" y="236"/>
                  </a:lnTo>
                  <a:lnTo>
                    <a:pt x="0" y="228"/>
                  </a:lnTo>
                  <a:lnTo>
                    <a:pt x="14" y="0"/>
                  </a:lnTo>
                  <a:lnTo>
                    <a:pt x="143" y="35"/>
                  </a:lnTo>
                  <a:close/>
                </a:path>
              </a:pathLst>
            </a:custGeom>
            <a:solidFill>
              <a:srgbClr val="E583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93" name="Freeform 48">
              <a:extLst>
                <a:ext uri="{FF2B5EF4-FFF2-40B4-BE49-F238E27FC236}">
                  <a16:creationId xmlns:a16="http://schemas.microsoft.com/office/drawing/2014/main" id="{D6C62082-AFA0-4E9E-AEE3-7A799C15A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8827" y="-323907"/>
              <a:ext cx="414779" cy="423243"/>
            </a:xfrm>
            <a:custGeom>
              <a:avLst/>
              <a:gdLst>
                <a:gd name="T0" fmla="*/ 129 w 147"/>
                <a:gd name="T1" fmla="*/ 0 h 150"/>
                <a:gd name="T2" fmla="*/ 147 w 147"/>
                <a:gd name="T3" fmla="*/ 128 h 150"/>
                <a:gd name="T4" fmla="*/ 16 w 147"/>
                <a:gd name="T5" fmla="*/ 150 h 150"/>
                <a:gd name="T6" fmla="*/ 0 w 147"/>
                <a:gd name="T7" fmla="*/ 2 h 150"/>
                <a:gd name="T8" fmla="*/ 129 w 147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50">
                  <a:moveTo>
                    <a:pt x="129" y="0"/>
                  </a:moveTo>
                  <a:lnTo>
                    <a:pt x="147" y="128"/>
                  </a:lnTo>
                  <a:lnTo>
                    <a:pt x="16" y="150"/>
                  </a:lnTo>
                  <a:lnTo>
                    <a:pt x="0" y="2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D875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94" name="Freeform 48">
              <a:extLst>
                <a:ext uri="{FF2B5EF4-FFF2-40B4-BE49-F238E27FC236}">
                  <a16:creationId xmlns:a16="http://schemas.microsoft.com/office/drawing/2014/main" id="{663884BE-00AB-4F8D-9FAD-4944DA40963F}"/>
                </a:ext>
              </a:extLst>
            </p:cNvPr>
            <p:cNvSpPr>
              <a:spLocks/>
            </p:cNvSpPr>
            <p:nvPr/>
          </p:nvSpPr>
          <p:spPr bwMode="auto">
            <a:xfrm rot="20715460" flipH="1">
              <a:off x="341645" y="-219505"/>
              <a:ext cx="414779" cy="423243"/>
            </a:xfrm>
            <a:custGeom>
              <a:avLst/>
              <a:gdLst>
                <a:gd name="T0" fmla="*/ 129 w 147"/>
                <a:gd name="T1" fmla="*/ 0 h 150"/>
                <a:gd name="T2" fmla="*/ 147 w 147"/>
                <a:gd name="T3" fmla="*/ 128 h 150"/>
                <a:gd name="T4" fmla="*/ 16 w 147"/>
                <a:gd name="T5" fmla="*/ 150 h 150"/>
                <a:gd name="T6" fmla="*/ 0 w 147"/>
                <a:gd name="T7" fmla="*/ 2 h 150"/>
                <a:gd name="T8" fmla="*/ 129 w 147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50">
                  <a:moveTo>
                    <a:pt x="129" y="0"/>
                  </a:moveTo>
                  <a:lnTo>
                    <a:pt x="147" y="128"/>
                  </a:lnTo>
                  <a:lnTo>
                    <a:pt x="16" y="150"/>
                  </a:lnTo>
                  <a:lnTo>
                    <a:pt x="0" y="2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D875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95" name="矩形 94">
              <a:extLst>
                <a:ext uri="{FF2B5EF4-FFF2-40B4-BE49-F238E27FC236}">
                  <a16:creationId xmlns:a16="http://schemas.microsoft.com/office/drawing/2014/main" id="{1C305B06-6086-41AD-A523-07ED9528307A}"/>
                </a:ext>
              </a:extLst>
            </p:cNvPr>
            <p:cNvSpPr/>
            <p:nvPr/>
          </p:nvSpPr>
          <p:spPr>
            <a:xfrm rot="20700000">
              <a:off x="481915" y="-1674946"/>
              <a:ext cx="448771" cy="448771"/>
            </a:xfrm>
            <a:prstGeom prst="rect">
              <a:avLst/>
            </a:prstGeom>
            <a:solidFill>
              <a:srgbClr val="FCD8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96" name="Freeform 48">
              <a:extLst>
                <a:ext uri="{FF2B5EF4-FFF2-40B4-BE49-F238E27FC236}">
                  <a16:creationId xmlns:a16="http://schemas.microsoft.com/office/drawing/2014/main" id="{6A3A8D73-C045-4143-9F0F-50D931DE0795}"/>
                </a:ext>
              </a:extLst>
            </p:cNvPr>
            <p:cNvSpPr>
              <a:spLocks/>
            </p:cNvSpPr>
            <p:nvPr/>
          </p:nvSpPr>
          <p:spPr bwMode="auto">
            <a:xfrm rot="21415746" flipH="1">
              <a:off x="2338733" y="-149547"/>
              <a:ext cx="218603" cy="223064"/>
            </a:xfrm>
            <a:custGeom>
              <a:avLst/>
              <a:gdLst>
                <a:gd name="T0" fmla="*/ 129 w 147"/>
                <a:gd name="T1" fmla="*/ 0 h 150"/>
                <a:gd name="T2" fmla="*/ 147 w 147"/>
                <a:gd name="T3" fmla="*/ 128 h 150"/>
                <a:gd name="T4" fmla="*/ 16 w 147"/>
                <a:gd name="T5" fmla="*/ 150 h 150"/>
                <a:gd name="T6" fmla="*/ 0 w 147"/>
                <a:gd name="T7" fmla="*/ 2 h 150"/>
                <a:gd name="T8" fmla="*/ 129 w 147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50">
                  <a:moveTo>
                    <a:pt x="129" y="0"/>
                  </a:moveTo>
                  <a:lnTo>
                    <a:pt x="147" y="128"/>
                  </a:lnTo>
                  <a:lnTo>
                    <a:pt x="16" y="150"/>
                  </a:lnTo>
                  <a:lnTo>
                    <a:pt x="0" y="2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D875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97" name="十字形 96">
              <a:extLst>
                <a:ext uri="{FF2B5EF4-FFF2-40B4-BE49-F238E27FC236}">
                  <a16:creationId xmlns:a16="http://schemas.microsoft.com/office/drawing/2014/main" id="{3C8D8828-E0A7-45FA-950B-534878D60E9C}"/>
                </a:ext>
              </a:extLst>
            </p:cNvPr>
            <p:cNvSpPr/>
            <p:nvPr/>
          </p:nvSpPr>
          <p:spPr>
            <a:xfrm rot="20710099">
              <a:off x="471213" y="-1684237"/>
              <a:ext cx="469467" cy="469467"/>
            </a:xfrm>
            <a:prstGeom prst="plus">
              <a:avLst>
                <a:gd name="adj" fmla="val 46100"/>
              </a:avLst>
            </a:prstGeom>
            <a:solidFill>
              <a:srgbClr val="231F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98" name="十字形 97">
              <a:extLst>
                <a:ext uri="{FF2B5EF4-FFF2-40B4-BE49-F238E27FC236}">
                  <a16:creationId xmlns:a16="http://schemas.microsoft.com/office/drawing/2014/main" id="{9EEAAA1B-7D64-4EE4-ABD9-30172B166E13}"/>
                </a:ext>
              </a:extLst>
            </p:cNvPr>
            <p:cNvSpPr/>
            <p:nvPr/>
          </p:nvSpPr>
          <p:spPr>
            <a:xfrm rot="21154976">
              <a:off x="311193" y="-253087"/>
              <a:ext cx="469467" cy="469467"/>
            </a:xfrm>
            <a:prstGeom prst="plus">
              <a:avLst>
                <a:gd name="adj" fmla="val 46100"/>
              </a:avLst>
            </a:prstGeom>
            <a:solidFill>
              <a:srgbClr val="231F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99" name="十字形 98">
              <a:extLst>
                <a:ext uri="{FF2B5EF4-FFF2-40B4-BE49-F238E27FC236}">
                  <a16:creationId xmlns:a16="http://schemas.microsoft.com/office/drawing/2014/main" id="{7864CF83-0604-4249-9196-10467FE6E064}"/>
                </a:ext>
              </a:extLst>
            </p:cNvPr>
            <p:cNvSpPr/>
            <p:nvPr/>
          </p:nvSpPr>
          <p:spPr>
            <a:xfrm rot="21154976">
              <a:off x="1271515" y="-351143"/>
              <a:ext cx="469467" cy="469467"/>
            </a:xfrm>
            <a:prstGeom prst="plus">
              <a:avLst>
                <a:gd name="adj" fmla="val 46100"/>
              </a:avLst>
            </a:prstGeom>
            <a:solidFill>
              <a:srgbClr val="231F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0" name="十字形 99">
              <a:extLst>
                <a:ext uri="{FF2B5EF4-FFF2-40B4-BE49-F238E27FC236}">
                  <a16:creationId xmlns:a16="http://schemas.microsoft.com/office/drawing/2014/main" id="{6AAF8667-7A0E-49C5-AD90-2AD1780C138C}"/>
                </a:ext>
              </a:extLst>
            </p:cNvPr>
            <p:cNvSpPr/>
            <p:nvPr/>
          </p:nvSpPr>
          <p:spPr>
            <a:xfrm>
              <a:off x="2344496" y="-159371"/>
              <a:ext cx="218658" cy="218658"/>
            </a:xfrm>
            <a:prstGeom prst="plus">
              <a:avLst>
                <a:gd name="adj" fmla="val 46100"/>
              </a:avLst>
            </a:prstGeom>
            <a:solidFill>
              <a:srgbClr val="231F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1" name="矩形 100">
              <a:extLst>
                <a:ext uri="{FF2B5EF4-FFF2-40B4-BE49-F238E27FC236}">
                  <a16:creationId xmlns:a16="http://schemas.microsoft.com/office/drawing/2014/main" id="{9EC8BEFC-DD24-4D01-A51A-42E79014B3CA}"/>
                </a:ext>
              </a:extLst>
            </p:cNvPr>
            <p:cNvSpPr/>
            <p:nvPr/>
          </p:nvSpPr>
          <p:spPr>
            <a:xfrm>
              <a:off x="-9404" y="1293508"/>
              <a:ext cx="45719" cy="817013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2" name="矩形 101">
              <a:extLst>
                <a:ext uri="{FF2B5EF4-FFF2-40B4-BE49-F238E27FC236}">
                  <a16:creationId xmlns:a16="http://schemas.microsoft.com/office/drawing/2014/main" id="{F69B9BB8-24B2-483E-91A3-273BF7A36325}"/>
                </a:ext>
              </a:extLst>
            </p:cNvPr>
            <p:cNvSpPr/>
            <p:nvPr/>
          </p:nvSpPr>
          <p:spPr>
            <a:xfrm rot="303952">
              <a:off x="2102578" y="1293508"/>
              <a:ext cx="45719" cy="817013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3477D17-7351-4782-A081-7411818F5A65}"/>
              </a:ext>
            </a:extLst>
          </p:cNvPr>
          <p:cNvSpPr/>
          <p:nvPr/>
        </p:nvSpPr>
        <p:spPr>
          <a:xfrm>
            <a:off x="1119960" y="652614"/>
            <a:ext cx="10235428" cy="55324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53" name="Text Box 10244"/>
          <p:cNvSpPr txBox="1"/>
          <p:nvPr/>
        </p:nvSpPr>
        <p:spPr>
          <a:xfrm>
            <a:off x="1550626" y="898903"/>
            <a:ext cx="2459439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2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vi-VN" sz="2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ài</a:t>
            </a:r>
            <a:r>
              <a:rPr sz="2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1:</a:t>
            </a:r>
            <a:endParaRPr sz="28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4" name="Text Box 10245"/>
          <p:cNvSpPr txBox="1"/>
          <p:nvPr/>
        </p:nvSpPr>
        <p:spPr>
          <a:xfrm>
            <a:off x="2588492" y="940180"/>
            <a:ext cx="9905522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ê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trước</a:t>
            </a:r>
            <a:endParaRPr lang="en-US" sz="24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5" name="Text Box 10246"/>
          <p:cNvSpPr txBox="1"/>
          <p:nvPr/>
        </p:nvSpPr>
        <p:spPr>
          <a:xfrm>
            <a:off x="2325427" y="5445526"/>
            <a:ext cx="10668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32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O</a:t>
            </a:r>
            <a:endParaRPr sz="2400" dirty="0">
              <a:solidFill>
                <a:srgbClr val="FF66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56" name="Group 155"/>
          <p:cNvGrpSpPr/>
          <p:nvPr/>
        </p:nvGrpSpPr>
        <p:grpSpPr>
          <a:xfrm>
            <a:off x="2858827" y="3586563"/>
            <a:ext cx="1219200" cy="1905000"/>
            <a:chOff x="3072" y="2592"/>
            <a:chExt cx="768" cy="1200"/>
          </a:xfrm>
        </p:grpSpPr>
        <p:sp>
          <p:nvSpPr>
            <p:cNvPr id="157" name="Right Triangle 156"/>
            <p:cNvSpPr/>
            <p:nvPr/>
          </p:nvSpPr>
          <p:spPr>
            <a:xfrm>
              <a:off x="3072" y="2592"/>
              <a:ext cx="768" cy="1200"/>
            </a:xfrm>
            <a:prstGeom prst="rt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 cap="flat" cmpd="sng">
              <a:solidFill>
                <a:schemeClr val="bg1">
                  <a:lumMod val="95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Right Triangle 157"/>
            <p:cNvSpPr/>
            <p:nvPr/>
          </p:nvSpPr>
          <p:spPr>
            <a:xfrm>
              <a:off x="3216" y="3072"/>
              <a:ext cx="336" cy="576"/>
            </a:xfrm>
            <a:prstGeom prst="rtTriangle">
              <a:avLst/>
            </a:prstGeom>
            <a:solidFill>
              <a:schemeClr val="bg1"/>
            </a:solidFill>
            <a:ln w="9525" cap="flat" cmpd="sng">
              <a:solidFill>
                <a:schemeClr val="bg1">
                  <a:lumMod val="95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2782627" y="5415363"/>
            <a:ext cx="2057400" cy="152400"/>
            <a:chOff x="672" y="3552"/>
            <a:chExt cx="1824" cy="96"/>
          </a:xfrm>
        </p:grpSpPr>
        <p:sp>
          <p:nvSpPr>
            <p:cNvPr id="160" name="Straight Connector 159"/>
            <p:cNvSpPr/>
            <p:nvPr/>
          </p:nvSpPr>
          <p:spPr>
            <a:xfrm>
              <a:off x="720" y="3600"/>
              <a:ext cx="1776" cy="0"/>
            </a:xfrm>
            <a:prstGeom prst="line">
              <a:avLst/>
            </a:prstGeom>
            <a:ln w="57150" cap="flat" cmpd="sng">
              <a:solidFill>
                <a:srgbClr val="FF66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1" name="Oval 160"/>
            <p:cNvSpPr/>
            <p:nvPr/>
          </p:nvSpPr>
          <p:spPr>
            <a:xfrm>
              <a:off x="672" y="3552"/>
              <a:ext cx="96" cy="96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2" name="Straight Connector 161"/>
          <p:cNvSpPr/>
          <p:nvPr/>
        </p:nvSpPr>
        <p:spPr>
          <a:xfrm flipV="1">
            <a:off x="2858827" y="3064276"/>
            <a:ext cx="0" cy="2438400"/>
          </a:xfrm>
          <a:prstGeom prst="line">
            <a:avLst/>
          </a:prstGeom>
          <a:ln w="57150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3" name="Text Box 10254"/>
          <p:cNvSpPr txBox="1"/>
          <p:nvPr/>
        </p:nvSpPr>
        <p:spPr>
          <a:xfrm>
            <a:off x="5177410" y="2421840"/>
            <a:ext cx="5955848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ê </a:t>
            </a:r>
            <a:r>
              <a:rPr lang="en-US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trùng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O </a:t>
            </a:r>
            <a:r>
              <a:rPr lang="en-US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ê </a:t>
            </a:r>
            <a:r>
              <a:rPr lang="en-US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trùng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4" name="Text Box 10255"/>
          <p:cNvSpPr txBox="1"/>
          <p:nvPr/>
        </p:nvSpPr>
        <p:spPr>
          <a:xfrm>
            <a:off x="5145678" y="4059865"/>
            <a:ext cx="5766774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ê </a:t>
            </a:r>
            <a:r>
              <a:rPr lang="en-US" sz="2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</a:t>
            </a:r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5" name="Rectangles 10256"/>
          <p:cNvSpPr/>
          <p:nvPr/>
        </p:nvSpPr>
        <p:spPr>
          <a:xfrm>
            <a:off x="2354002" y="2748363"/>
            <a:ext cx="685800" cy="6413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 eaLnBrk="0" hangingPunct="0"/>
            <a:r>
              <a:rPr sz="3600">
                <a:solidFill>
                  <a:srgbClr val="FF0066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</a:t>
            </a:r>
          </a:p>
        </p:txBody>
      </p:sp>
      <p:grpSp>
        <p:nvGrpSpPr>
          <p:cNvPr id="166" name="Group 165"/>
          <p:cNvGrpSpPr/>
          <p:nvPr/>
        </p:nvGrpSpPr>
        <p:grpSpPr>
          <a:xfrm rot="-612548">
            <a:off x="5732905" y="2564144"/>
            <a:ext cx="2971800" cy="2530475"/>
            <a:chOff x="912" y="1766"/>
            <a:chExt cx="1872" cy="1594"/>
          </a:xfrm>
        </p:grpSpPr>
        <p:grpSp>
          <p:nvGrpSpPr>
            <p:cNvPr id="167" name="Group 166"/>
            <p:cNvGrpSpPr/>
            <p:nvPr/>
          </p:nvGrpSpPr>
          <p:grpSpPr>
            <a:xfrm>
              <a:off x="912" y="1766"/>
              <a:ext cx="1872" cy="1594"/>
              <a:chOff x="912" y="1766"/>
              <a:chExt cx="1872" cy="1594"/>
            </a:xfrm>
          </p:grpSpPr>
          <p:sp>
            <p:nvSpPr>
              <p:cNvPr id="169" name="Text Box 10259"/>
              <p:cNvSpPr txBox="1"/>
              <p:nvPr/>
            </p:nvSpPr>
            <p:spPr>
              <a:xfrm>
                <a:off x="2256" y="1766"/>
                <a:ext cx="528" cy="101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sz="1000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0" name="Straight Connector 169"/>
              <p:cNvSpPr/>
              <p:nvPr/>
            </p:nvSpPr>
            <p:spPr>
              <a:xfrm flipV="1">
                <a:off x="912" y="2544"/>
                <a:ext cx="1488" cy="816"/>
              </a:xfrm>
              <a:prstGeom prst="line">
                <a:avLst/>
              </a:prstGeom>
              <a:ln w="57150" cap="flat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68" name="Text Box 10261"/>
            <p:cNvSpPr txBox="1"/>
            <p:nvPr/>
          </p:nvSpPr>
          <p:spPr>
            <a:xfrm>
              <a:off x="2064" y="2265"/>
              <a:ext cx="57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</p:grpSp>
      <p:grpSp>
        <p:nvGrpSpPr>
          <p:cNvPr id="171" name="Group 170"/>
          <p:cNvGrpSpPr/>
          <p:nvPr/>
        </p:nvGrpSpPr>
        <p:grpSpPr>
          <a:xfrm rot="1081393">
            <a:off x="8407623" y="4370421"/>
            <a:ext cx="2209800" cy="1814513"/>
            <a:chOff x="4128" y="2880"/>
            <a:chExt cx="1392" cy="1143"/>
          </a:xfrm>
        </p:grpSpPr>
        <p:sp>
          <p:nvSpPr>
            <p:cNvPr id="172" name="Straight Connector 171"/>
            <p:cNvSpPr/>
            <p:nvPr/>
          </p:nvSpPr>
          <p:spPr>
            <a:xfrm flipV="1">
              <a:off x="4320" y="2956"/>
              <a:ext cx="1200" cy="692"/>
            </a:xfrm>
            <a:prstGeom prst="line">
              <a:avLst/>
            </a:prstGeom>
            <a:ln w="57150" cap="flat" cmpd="sng">
              <a:solidFill>
                <a:srgbClr val="A56A3D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3" name="Text Box 10264"/>
            <p:cNvSpPr txBox="1"/>
            <p:nvPr/>
          </p:nvSpPr>
          <p:spPr>
            <a:xfrm>
              <a:off x="4176" y="2880"/>
              <a:ext cx="624" cy="10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sz="10000">
                  <a:solidFill>
                    <a:srgbClr val="CC99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4" name="Text Box 10265"/>
            <p:cNvSpPr txBox="1"/>
            <p:nvPr/>
          </p:nvSpPr>
          <p:spPr>
            <a:xfrm>
              <a:off x="4128" y="3696"/>
              <a:ext cx="81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sz="28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  <a:endParaRPr sz="24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75" name="Straight Connector 174"/>
          <p:cNvSpPr/>
          <p:nvPr/>
        </p:nvSpPr>
        <p:spPr>
          <a:xfrm>
            <a:off x="6505660" y="1348590"/>
            <a:ext cx="374904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6" name="Straight Connector 175"/>
          <p:cNvSpPr/>
          <p:nvPr/>
        </p:nvSpPr>
        <p:spPr>
          <a:xfrm>
            <a:off x="2599101" y="1370552"/>
            <a:ext cx="32004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7" name="Straight Connector 176"/>
          <p:cNvSpPr/>
          <p:nvPr/>
        </p:nvSpPr>
        <p:spPr>
          <a:xfrm>
            <a:off x="2858827" y="5243913"/>
            <a:ext cx="228600" cy="0"/>
          </a:xfrm>
          <a:prstGeom prst="line">
            <a:avLst/>
          </a:prstGeom>
          <a:ln w="28575" cap="flat" cmpd="sng">
            <a:solidFill>
              <a:srgbClr val="FF505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8" name="Straight Connector 177"/>
          <p:cNvSpPr/>
          <p:nvPr/>
        </p:nvSpPr>
        <p:spPr>
          <a:xfrm>
            <a:off x="3087427" y="5243913"/>
            <a:ext cx="0" cy="228600"/>
          </a:xfrm>
          <a:prstGeom prst="line">
            <a:avLst/>
          </a:prstGeom>
          <a:ln w="28575" cap="flat" cmpd="sng">
            <a:solidFill>
              <a:srgbClr val="FF5050"/>
            </a:solidFill>
            <a:prstDash val="solid"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1080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NN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5 -0.00231 L 0.00105 0.33079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/>
      <p:bldP spid="154" grpId="0"/>
      <p:bldP spid="155" grpId="0"/>
      <p:bldP spid="163" grpId="0"/>
      <p:bldP spid="164" grpId="0"/>
      <p:bldP spid="165" grpId="0"/>
      <p:bldP spid="16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244"/>
          <p:cNvSpPr txBox="1"/>
          <p:nvPr/>
        </p:nvSpPr>
        <p:spPr>
          <a:xfrm>
            <a:off x="1614284" y="571374"/>
            <a:ext cx="2459439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vi-VN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ài</a:t>
            </a:r>
            <a:r>
              <a:rPr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1:</a:t>
            </a:r>
            <a:endParaRPr sz="24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 Box 10245"/>
          <p:cNvSpPr txBox="1"/>
          <p:nvPr/>
        </p:nvSpPr>
        <p:spPr>
          <a:xfrm>
            <a:off x="2535522" y="564990"/>
            <a:ext cx="7952186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ê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trước</a:t>
            </a:r>
            <a:endParaRPr lang="en-US" sz="24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traight Connector 7"/>
          <p:cNvSpPr/>
          <p:nvPr/>
        </p:nvSpPr>
        <p:spPr>
          <a:xfrm>
            <a:off x="6459822" y="999161"/>
            <a:ext cx="374904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" name="Straight Connector 9"/>
          <p:cNvSpPr/>
          <p:nvPr/>
        </p:nvSpPr>
        <p:spPr>
          <a:xfrm>
            <a:off x="2573622" y="966022"/>
            <a:ext cx="32004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39" name="Group 38"/>
          <p:cNvGrpSpPr/>
          <p:nvPr/>
        </p:nvGrpSpPr>
        <p:grpSpPr>
          <a:xfrm rot="9019389">
            <a:off x="5375768" y="4202785"/>
            <a:ext cx="1066800" cy="1676400"/>
            <a:chOff x="2736" y="2496"/>
            <a:chExt cx="768" cy="1200"/>
          </a:xfrm>
        </p:grpSpPr>
        <p:sp>
          <p:nvSpPr>
            <p:cNvPr id="40" name="Right Triangle 39"/>
            <p:cNvSpPr/>
            <p:nvPr/>
          </p:nvSpPr>
          <p:spPr>
            <a:xfrm>
              <a:off x="2736" y="2496"/>
              <a:ext cx="768" cy="1200"/>
            </a:xfrm>
            <a:prstGeom prst="rt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 cap="flat" cmpd="sng">
              <a:solidFill>
                <a:schemeClr val="bg1">
                  <a:lumMod val="85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Right Triangle 40"/>
            <p:cNvSpPr/>
            <p:nvPr/>
          </p:nvSpPr>
          <p:spPr>
            <a:xfrm>
              <a:off x="2880" y="2976"/>
              <a:ext cx="336" cy="576"/>
            </a:xfrm>
            <a:prstGeom prst="rtTriangle">
              <a:avLst/>
            </a:prstGeom>
            <a:solidFill>
              <a:schemeClr val="bg1"/>
            </a:solidFill>
            <a:ln w="9525" cap="flat" cmpd="sng">
              <a:solidFill>
                <a:schemeClr val="bg1">
                  <a:lumMod val="85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449287" y="2833688"/>
            <a:ext cx="1668464" cy="3186114"/>
            <a:chOff x="979" y="1160"/>
            <a:chExt cx="1051" cy="2007"/>
          </a:xfrm>
        </p:grpSpPr>
        <p:grpSp>
          <p:nvGrpSpPr>
            <p:cNvPr id="43" name="Group 42"/>
            <p:cNvGrpSpPr/>
            <p:nvPr/>
          </p:nvGrpSpPr>
          <p:grpSpPr>
            <a:xfrm>
              <a:off x="1148" y="1160"/>
              <a:ext cx="882" cy="2007"/>
              <a:chOff x="1148" y="1160"/>
              <a:chExt cx="882" cy="2007"/>
            </a:xfrm>
          </p:grpSpPr>
          <p:sp>
            <p:nvSpPr>
              <p:cNvPr id="45" name="Text Box 11299"/>
              <p:cNvSpPr txBox="1"/>
              <p:nvPr/>
            </p:nvSpPr>
            <p:spPr>
              <a:xfrm>
                <a:off x="1148" y="1160"/>
                <a:ext cx="528" cy="101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sz="10000" dirty="0">
                    <a:latin typeface="Times New Roman" panose="02020603050405020304" pitchFamily="18" charset="0"/>
                  </a:rPr>
                  <a:t>.</a:t>
                </a:r>
                <a:endParaRPr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6" name="Straight Connector 45"/>
              <p:cNvSpPr/>
              <p:nvPr/>
            </p:nvSpPr>
            <p:spPr>
              <a:xfrm flipH="1" flipV="1">
                <a:off x="1302" y="1899"/>
                <a:ext cx="728" cy="1268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44" name="Text Box 11301"/>
            <p:cNvSpPr txBox="1"/>
            <p:nvPr/>
          </p:nvSpPr>
          <p:spPr>
            <a:xfrm>
              <a:off x="979" y="1567"/>
              <a:ext cx="57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</p:grpSp>
      <p:sp>
        <p:nvSpPr>
          <p:cNvPr id="47" name="Straight Connector 46"/>
          <p:cNvSpPr/>
          <p:nvPr/>
        </p:nvSpPr>
        <p:spPr>
          <a:xfrm>
            <a:off x="7754983" y="3677207"/>
            <a:ext cx="1231900" cy="2133600"/>
          </a:xfrm>
          <a:prstGeom prst="line">
            <a:avLst/>
          </a:prstGeom>
          <a:ln w="5715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48" name="Group 47"/>
          <p:cNvGrpSpPr/>
          <p:nvPr/>
        </p:nvGrpSpPr>
        <p:grpSpPr>
          <a:xfrm>
            <a:off x="8516983" y="3951166"/>
            <a:ext cx="1066800" cy="1676400"/>
            <a:chOff x="4032" y="2496"/>
            <a:chExt cx="672" cy="1056"/>
          </a:xfrm>
        </p:grpSpPr>
        <p:sp>
          <p:nvSpPr>
            <p:cNvPr id="49" name="Right Triangle 48"/>
            <p:cNvSpPr/>
            <p:nvPr/>
          </p:nvSpPr>
          <p:spPr>
            <a:xfrm rot="-1833270">
              <a:off x="4032" y="2496"/>
              <a:ext cx="672" cy="1056"/>
            </a:xfrm>
            <a:prstGeom prst="rt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 cap="flat" cmpd="sng">
              <a:solidFill>
                <a:schemeClr val="bg1">
                  <a:lumMod val="95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Right Triangle 49"/>
            <p:cNvSpPr/>
            <p:nvPr/>
          </p:nvSpPr>
          <p:spPr>
            <a:xfrm rot="-1833270">
              <a:off x="4241" y="2929"/>
              <a:ext cx="294" cy="507"/>
            </a:xfrm>
            <a:prstGeom prst="rtTriangle">
              <a:avLst/>
            </a:prstGeom>
            <a:solidFill>
              <a:schemeClr val="bg1"/>
            </a:solidFill>
            <a:ln w="9525" cap="flat" cmpd="sng">
              <a:solidFill>
                <a:schemeClr val="bg1">
                  <a:lumMod val="95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676595" y="4598913"/>
            <a:ext cx="2209800" cy="1814513"/>
            <a:chOff x="4128" y="2880"/>
            <a:chExt cx="1392" cy="1143"/>
          </a:xfrm>
        </p:grpSpPr>
        <p:sp>
          <p:nvSpPr>
            <p:cNvPr id="52" name="Straight Connector 51"/>
            <p:cNvSpPr/>
            <p:nvPr/>
          </p:nvSpPr>
          <p:spPr>
            <a:xfrm flipV="1">
              <a:off x="4320" y="2956"/>
              <a:ext cx="1200" cy="692"/>
            </a:xfrm>
            <a:prstGeom prst="line">
              <a:avLst/>
            </a:prstGeom>
            <a:ln w="57150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3" name="Text Box 11309"/>
            <p:cNvSpPr txBox="1"/>
            <p:nvPr/>
          </p:nvSpPr>
          <p:spPr>
            <a:xfrm>
              <a:off x="4176" y="2880"/>
              <a:ext cx="624" cy="10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sz="10000" dirty="0">
                  <a:solidFill>
                    <a:srgbClr val="CC9900"/>
                  </a:solidFill>
                  <a:latin typeface="Times New Roman" panose="02020603050405020304" pitchFamily="18" charset="0"/>
                </a:rPr>
                <a:t>.</a:t>
              </a:r>
              <a:endParaRPr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54" name="Text Box 11310"/>
            <p:cNvSpPr txBox="1"/>
            <p:nvPr/>
          </p:nvSpPr>
          <p:spPr>
            <a:xfrm>
              <a:off x="4128" y="3696"/>
              <a:ext cx="81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B</a:t>
              </a:r>
              <a:endParaRPr sz="240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55" name="Text Box 11328"/>
          <p:cNvSpPr txBox="1"/>
          <p:nvPr/>
        </p:nvSpPr>
        <p:spPr>
          <a:xfrm>
            <a:off x="2004242" y="2890472"/>
            <a:ext cx="6858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2800" b="1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2392408" y="1536365"/>
            <a:ext cx="1295400" cy="1600200"/>
            <a:chOff x="144" y="1746"/>
            <a:chExt cx="816" cy="1008"/>
          </a:xfrm>
        </p:grpSpPr>
        <p:sp>
          <p:nvSpPr>
            <p:cNvPr id="57" name="Straight Connector 56"/>
            <p:cNvSpPr/>
            <p:nvPr/>
          </p:nvSpPr>
          <p:spPr>
            <a:xfrm>
              <a:off x="144" y="1746"/>
              <a:ext cx="0" cy="1008"/>
            </a:xfrm>
            <a:prstGeom prst="line">
              <a:avLst/>
            </a:prstGeom>
            <a:ln w="57150" cap="flat" cmpd="sng">
              <a:solidFill>
                <a:srgbClr val="FF66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8" name="Straight Connector 57"/>
            <p:cNvSpPr/>
            <p:nvPr/>
          </p:nvSpPr>
          <p:spPr>
            <a:xfrm>
              <a:off x="144" y="2736"/>
              <a:ext cx="816" cy="0"/>
            </a:xfrm>
            <a:prstGeom prst="line">
              <a:avLst/>
            </a:prstGeom>
            <a:ln w="57150" cap="flat" cmpd="sng">
              <a:solidFill>
                <a:srgbClr val="FF66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9" name="Straight Connector 58"/>
            <p:cNvSpPr/>
            <p:nvPr/>
          </p:nvSpPr>
          <p:spPr>
            <a:xfrm>
              <a:off x="144" y="2592"/>
              <a:ext cx="144" cy="0"/>
            </a:xfrm>
            <a:prstGeom prst="line">
              <a:avLst/>
            </a:prstGeom>
            <a:ln w="28575" cap="flat" cmpd="sng">
              <a:solidFill>
                <a:srgbClr val="FF505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0" name="Straight Connector 59"/>
            <p:cNvSpPr/>
            <p:nvPr/>
          </p:nvSpPr>
          <p:spPr>
            <a:xfrm>
              <a:off x="288" y="2592"/>
              <a:ext cx="0" cy="144"/>
            </a:xfrm>
            <a:prstGeom prst="line">
              <a:avLst/>
            </a:prstGeom>
            <a:ln w="28575" cap="flat" cmpd="sng">
              <a:solidFill>
                <a:srgbClr val="FF505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61" name="Straight Connector 60"/>
          <p:cNvSpPr/>
          <p:nvPr/>
        </p:nvSpPr>
        <p:spPr>
          <a:xfrm flipH="1">
            <a:off x="5899827" y="4193413"/>
            <a:ext cx="195263" cy="119063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2" name="Straight Connector 61"/>
          <p:cNvSpPr/>
          <p:nvPr/>
        </p:nvSpPr>
        <p:spPr>
          <a:xfrm flipH="1" flipV="1">
            <a:off x="5811883" y="4153038"/>
            <a:ext cx="76200" cy="1524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3" name="Freeform 62"/>
          <p:cNvSpPr/>
          <p:nvPr/>
        </p:nvSpPr>
        <p:spPr>
          <a:xfrm>
            <a:off x="8836071" y="5445195"/>
            <a:ext cx="249237" cy="171450"/>
          </a:xfrm>
          <a:custGeom>
            <a:avLst/>
            <a:gdLst/>
            <a:ahLst/>
            <a:cxnLst/>
            <a:rect l="0" t="0" r="0" b="0"/>
            <a:pathLst>
              <a:path w="157" h="108">
                <a:moveTo>
                  <a:pt x="0" y="108"/>
                </a:moveTo>
                <a:lnTo>
                  <a:pt x="157" y="0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4" name="Straight Connector 63"/>
          <p:cNvSpPr/>
          <p:nvPr/>
        </p:nvSpPr>
        <p:spPr>
          <a:xfrm>
            <a:off x="9064671" y="5429807"/>
            <a:ext cx="152400" cy="228600"/>
          </a:xfrm>
          <a:prstGeom prst="line">
            <a:avLst/>
          </a:prstGeom>
          <a:ln w="28575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5" name="Oval 64"/>
          <p:cNvSpPr/>
          <p:nvPr/>
        </p:nvSpPr>
        <p:spPr>
          <a:xfrm>
            <a:off x="2347142" y="3044490"/>
            <a:ext cx="92075" cy="92075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66" name="Group 65"/>
          <p:cNvGrpSpPr/>
          <p:nvPr/>
        </p:nvGrpSpPr>
        <p:grpSpPr>
          <a:xfrm>
            <a:off x="4180759" y="3483762"/>
            <a:ext cx="2095788" cy="1622425"/>
            <a:chOff x="2080" y="2167"/>
            <a:chExt cx="1489" cy="1022"/>
          </a:xfrm>
        </p:grpSpPr>
        <p:sp>
          <p:nvSpPr>
            <p:cNvPr id="70" name="Straight Connector 69"/>
            <p:cNvSpPr/>
            <p:nvPr/>
          </p:nvSpPr>
          <p:spPr>
            <a:xfrm flipV="1">
              <a:off x="2080" y="2513"/>
              <a:ext cx="1304" cy="676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8" name="Text Box 11355"/>
            <p:cNvSpPr txBox="1"/>
            <p:nvPr/>
          </p:nvSpPr>
          <p:spPr>
            <a:xfrm>
              <a:off x="2993" y="2167"/>
              <a:ext cx="576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639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F973B1DC-2CF1-4FF5-8109-90FA02B83E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429629" y="178890"/>
            <a:ext cx="11629407" cy="6858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176428E-F213-435E-B8CE-7B3963364A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732" y="1"/>
            <a:ext cx="669026" cy="89890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220A971-BE08-4B71-BECF-11726B057B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135" y="1254807"/>
            <a:ext cx="10553934" cy="5393054"/>
          </a:xfrm>
          <a:prstGeom prst="rect">
            <a:avLst/>
          </a:prstGeom>
        </p:spPr>
      </p:pic>
      <p:pic>
        <p:nvPicPr>
          <p:cNvPr id="10" name="图片 3">
            <a:extLst>
              <a:ext uri="{FF2B5EF4-FFF2-40B4-BE49-F238E27FC236}">
                <a16:creationId xmlns:a16="http://schemas.microsoft.com/office/drawing/2014/main" id="{FE2FE2DC-CC8F-4797-9EDA-6619D052620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0559" y="5303039"/>
            <a:ext cx="1850334" cy="1904411"/>
          </a:xfrm>
          <a:prstGeom prst="rect">
            <a:avLst/>
          </a:prstGeom>
        </p:spPr>
      </p:pic>
      <p:grpSp>
        <p:nvGrpSpPr>
          <p:cNvPr id="70" name="Group 69"/>
          <p:cNvGrpSpPr/>
          <p:nvPr/>
        </p:nvGrpSpPr>
        <p:grpSpPr>
          <a:xfrm>
            <a:off x="1511300" y="657225"/>
            <a:ext cx="3848191" cy="1143000"/>
            <a:chOff x="48" y="48"/>
            <a:chExt cx="2448" cy="720"/>
          </a:xfrm>
          <a:noFill/>
        </p:grpSpPr>
        <p:sp>
          <p:nvSpPr>
            <p:cNvPr id="72" name="Explosion 2 71"/>
            <p:cNvSpPr/>
            <p:nvPr/>
          </p:nvSpPr>
          <p:spPr>
            <a:xfrm>
              <a:off x="48" y="48"/>
              <a:ext cx="2448" cy="720"/>
            </a:xfrm>
            <a:prstGeom prst="irregularSeal2">
              <a:avLst/>
            </a:prstGeom>
            <a:grpFill/>
            <a:ln w="9525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24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3" name="Text Box 56327"/>
            <p:cNvSpPr txBox="1"/>
            <p:nvPr/>
          </p:nvSpPr>
          <p:spPr>
            <a:xfrm>
              <a:off x="408" y="55"/>
              <a:ext cx="864" cy="291"/>
            </a:xfrm>
            <a:prstGeom prst="rect">
              <a:avLst/>
            </a:prstGeom>
            <a:grp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 dirty="0" err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4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smtClean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2.</a:t>
              </a:r>
              <a:endPara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4" name="Text Box 56328"/>
          <p:cNvSpPr txBox="1"/>
          <p:nvPr/>
        </p:nvSpPr>
        <p:spPr>
          <a:xfrm>
            <a:off x="3017792" y="653733"/>
            <a:ext cx="8395947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ê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endParaRPr lang="en-US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Rectangles 56329"/>
          <p:cNvSpPr/>
          <p:nvPr/>
        </p:nvSpPr>
        <p:spPr>
          <a:xfrm>
            <a:off x="2771730" y="3313569"/>
            <a:ext cx="2514600" cy="1676400"/>
          </a:xfrm>
          <a:prstGeom prst="rect">
            <a:avLst/>
          </a:prstGeom>
          <a:solidFill>
            <a:srgbClr val="FFCC00"/>
          </a:solidFill>
          <a:ln w="9525" cap="flat" cmpd="sng">
            <a:solidFill>
              <a:srgbClr val="CC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6" name="Text Box 56330"/>
          <p:cNvSpPr txBox="1"/>
          <p:nvPr/>
        </p:nvSpPr>
        <p:spPr>
          <a:xfrm>
            <a:off x="2190413" y="5233077"/>
            <a:ext cx="38862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24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endParaRPr lang="en-US" sz="2400" b="1" i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2784232" y="3786426"/>
            <a:ext cx="1219200" cy="1219200"/>
            <a:chOff x="3072" y="2592"/>
            <a:chExt cx="768" cy="1200"/>
          </a:xfrm>
        </p:grpSpPr>
        <p:sp>
          <p:nvSpPr>
            <p:cNvPr id="78" name="Right Triangle 77"/>
            <p:cNvSpPr/>
            <p:nvPr/>
          </p:nvSpPr>
          <p:spPr>
            <a:xfrm>
              <a:off x="3072" y="2592"/>
              <a:ext cx="768" cy="1200"/>
            </a:xfrm>
            <a:prstGeom prst="rtTriangle">
              <a:avLst/>
            </a:prstGeom>
            <a:solidFill>
              <a:srgbClr val="006699"/>
            </a:solidFill>
            <a:ln w="9525" cap="flat" cmpd="sng">
              <a:solidFill>
                <a:srgbClr val="9933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Right Triangle 78"/>
            <p:cNvSpPr/>
            <p:nvPr/>
          </p:nvSpPr>
          <p:spPr>
            <a:xfrm>
              <a:off x="3216" y="3072"/>
              <a:ext cx="336" cy="576"/>
            </a:xfrm>
            <a:prstGeom prst="rtTriangle">
              <a:avLst/>
            </a:prstGeom>
            <a:solidFill>
              <a:schemeClr val="bg1"/>
            </a:solidFill>
            <a:ln w="9525" cap="flat" cmpd="sng">
              <a:solidFill>
                <a:srgbClr val="9933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0" name="Group 79"/>
          <p:cNvGrpSpPr/>
          <p:nvPr/>
        </p:nvGrpSpPr>
        <p:grpSpPr>
          <a:xfrm rot="16200000">
            <a:off x="4063192" y="3777222"/>
            <a:ext cx="1219200" cy="1219200"/>
            <a:chOff x="3072" y="2592"/>
            <a:chExt cx="768" cy="1200"/>
          </a:xfrm>
        </p:grpSpPr>
        <p:sp>
          <p:nvSpPr>
            <p:cNvPr id="81" name="Right Triangle 80"/>
            <p:cNvSpPr/>
            <p:nvPr/>
          </p:nvSpPr>
          <p:spPr>
            <a:xfrm>
              <a:off x="3072" y="2592"/>
              <a:ext cx="768" cy="1200"/>
            </a:xfrm>
            <a:prstGeom prst="rtTriangle">
              <a:avLst/>
            </a:prstGeom>
            <a:solidFill>
              <a:srgbClr val="006699"/>
            </a:solidFill>
            <a:ln w="9525" cap="flat" cmpd="sng">
              <a:solidFill>
                <a:srgbClr val="9933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Right Triangle 81"/>
            <p:cNvSpPr/>
            <p:nvPr/>
          </p:nvSpPr>
          <p:spPr>
            <a:xfrm>
              <a:off x="3216" y="3072"/>
              <a:ext cx="336" cy="576"/>
            </a:xfrm>
            <a:prstGeom prst="rtTriangle">
              <a:avLst/>
            </a:prstGeom>
            <a:solidFill>
              <a:schemeClr val="bg1"/>
            </a:solidFill>
            <a:ln w="9525" cap="flat" cmpd="sng">
              <a:solidFill>
                <a:srgbClr val="9933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3" name="Group 82"/>
          <p:cNvGrpSpPr/>
          <p:nvPr/>
        </p:nvGrpSpPr>
        <p:grpSpPr>
          <a:xfrm rot="5400000">
            <a:off x="2776694" y="3321172"/>
            <a:ext cx="1219200" cy="1219200"/>
            <a:chOff x="3072" y="2592"/>
            <a:chExt cx="768" cy="1200"/>
          </a:xfrm>
        </p:grpSpPr>
        <p:sp>
          <p:nvSpPr>
            <p:cNvPr id="84" name="Right Triangle 83"/>
            <p:cNvSpPr/>
            <p:nvPr/>
          </p:nvSpPr>
          <p:spPr>
            <a:xfrm>
              <a:off x="3072" y="2592"/>
              <a:ext cx="768" cy="1200"/>
            </a:xfrm>
            <a:prstGeom prst="rtTriangle">
              <a:avLst/>
            </a:prstGeom>
            <a:solidFill>
              <a:srgbClr val="006699"/>
            </a:solidFill>
            <a:ln w="9525" cap="flat" cmpd="sng">
              <a:solidFill>
                <a:srgbClr val="9933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Right Triangle 84"/>
            <p:cNvSpPr/>
            <p:nvPr/>
          </p:nvSpPr>
          <p:spPr>
            <a:xfrm>
              <a:off x="3216" y="3072"/>
              <a:ext cx="336" cy="576"/>
            </a:xfrm>
            <a:prstGeom prst="rtTriangle">
              <a:avLst/>
            </a:prstGeom>
            <a:solidFill>
              <a:schemeClr val="bg1"/>
            </a:solidFill>
            <a:ln w="9525" cap="flat" cmpd="sng">
              <a:solidFill>
                <a:srgbClr val="9933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 rot="10800000">
            <a:off x="4058669" y="3320022"/>
            <a:ext cx="1219200" cy="1219200"/>
            <a:chOff x="3072" y="2592"/>
            <a:chExt cx="768" cy="1200"/>
          </a:xfrm>
        </p:grpSpPr>
        <p:sp>
          <p:nvSpPr>
            <p:cNvPr id="87" name="Right Triangle 86"/>
            <p:cNvSpPr/>
            <p:nvPr/>
          </p:nvSpPr>
          <p:spPr>
            <a:xfrm>
              <a:off x="3072" y="2592"/>
              <a:ext cx="768" cy="1200"/>
            </a:xfrm>
            <a:prstGeom prst="rtTriangle">
              <a:avLst/>
            </a:prstGeom>
            <a:solidFill>
              <a:srgbClr val="006699"/>
            </a:solidFill>
            <a:ln w="9525" cap="flat" cmpd="sng">
              <a:solidFill>
                <a:srgbClr val="9933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Right Triangle 87"/>
            <p:cNvSpPr/>
            <p:nvPr/>
          </p:nvSpPr>
          <p:spPr>
            <a:xfrm>
              <a:off x="3216" y="3072"/>
              <a:ext cx="336" cy="576"/>
            </a:xfrm>
            <a:prstGeom prst="rtTriangle">
              <a:avLst/>
            </a:prstGeom>
            <a:solidFill>
              <a:schemeClr val="bg1"/>
            </a:solidFill>
            <a:ln w="9525" cap="flat" cmpd="sng">
              <a:solidFill>
                <a:srgbClr val="9933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1" name="Text Box 56331"/>
          <p:cNvSpPr txBox="1"/>
          <p:nvPr/>
        </p:nvSpPr>
        <p:spPr>
          <a:xfrm>
            <a:off x="7121581" y="5243109"/>
            <a:ext cx="32766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24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endParaRPr lang="en-US" sz="2400" b="1" i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" name="Picture 111" descr="Picture1"/>
          <p:cNvPicPr>
            <a:picLocks noChangeAspect="1"/>
          </p:cNvPicPr>
          <p:nvPr/>
        </p:nvPicPr>
        <p:blipFill rotWithShape="1">
          <a:blip r:embed="rId7"/>
          <a:srcRect l="13956" t="10234" r="13178" b="16833"/>
          <a:stretch/>
        </p:blipFill>
        <p:spPr>
          <a:xfrm>
            <a:off x="6872696" y="2657725"/>
            <a:ext cx="3229583" cy="217899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</p:pic>
      <p:grpSp>
        <p:nvGrpSpPr>
          <p:cNvPr id="113" name="Group 112"/>
          <p:cNvGrpSpPr/>
          <p:nvPr/>
        </p:nvGrpSpPr>
        <p:grpSpPr>
          <a:xfrm>
            <a:off x="6931351" y="2786823"/>
            <a:ext cx="3124200" cy="1919288"/>
            <a:chOff x="3024" y="2151"/>
            <a:chExt cx="1968" cy="1209"/>
          </a:xfrm>
        </p:grpSpPr>
        <p:sp>
          <p:nvSpPr>
            <p:cNvPr id="114" name="Straight Connector 113"/>
            <p:cNvSpPr/>
            <p:nvPr/>
          </p:nvSpPr>
          <p:spPr>
            <a:xfrm flipV="1">
              <a:off x="3024" y="2151"/>
              <a:ext cx="1056" cy="432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5" name="Straight Connector 114"/>
            <p:cNvSpPr/>
            <p:nvPr/>
          </p:nvSpPr>
          <p:spPr>
            <a:xfrm>
              <a:off x="4080" y="2160"/>
              <a:ext cx="912" cy="384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6" name="Straight Connector 115"/>
            <p:cNvSpPr/>
            <p:nvPr/>
          </p:nvSpPr>
          <p:spPr>
            <a:xfrm>
              <a:off x="4983" y="2544"/>
              <a:ext cx="0" cy="816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7" name="Straight Connector 116"/>
            <p:cNvSpPr/>
            <p:nvPr/>
          </p:nvSpPr>
          <p:spPr>
            <a:xfrm>
              <a:off x="3024" y="2592"/>
              <a:ext cx="0" cy="768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8" name="Straight Connector 117"/>
            <p:cNvSpPr/>
            <p:nvPr/>
          </p:nvSpPr>
          <p:spPr>
            <a:xfrm>
              <a:off x="3024" y="3360"/>
              <a:ext cx="1968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19" name="Group 118"/>
          <p:cNvGrpSpPr/>
          <p:nvPr/>
        </p:nvGrpSpPr>
        <p:grpSpPr>
          <a:xfrm rot="1831307">
            <a:off x="6940739" y="3538279"/>
            <a:ext cx="742950" cy="1185863"/>
            <a:chOff x="4032" y="2496"/>
            <a:chExt cx="672" cy="1056"/>
          </a:xfrm>
        </p:grpSpPr>
        <p:sp>
          <p:nvSpPr>
            <p:cNvPr id="120" name="Right Triangle 119"/>
            <p:cNvSpPr/>
            <p:nvPr/>
          </p:nvSpPr>
          <p:spPr>
            <a:xfrm rot="-1833270">
              <a:off x="4032" y="2496"/>
              <a:ext cx="672" cy="1056"/>
            </a:xfrm>
            <a:prstGeom prst="rtTriangle">
              <a:avLst/>
            </a:prstGeom>
            <a:solidFill>
              <a:srgbClr val="FFFF00"/>
            </a:solidFill>
            <a:ln w="9525" cap="flat" cmpd="sng">
              <a:solidFill>
                <a:srgbClr val="9933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Right Triangle 120"/>
            <p:cNvSpPr/>
            <p:nvPr/>
          </p:nvSpPr>
          <p:spPr>
            <a:xfrm rot="-1833270">
              <a:off x="4241" y="2929"/>
              <a:ext cx="294" cy="507"/>
            </a:xfrm>
            <a:prstGeom prst="rtTriangle">
              <a:avLst/>
            </a:prstGeom>
            <a:solidFill>
              <a:schemeClr val="bg1"/>
            </a:solidFill>
            <a:ln w="9525" cap="flat" cmpd="sng">
              <a:solidFill>
                <a:srgbClr val="9933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" name="Group 121"/>
          <p:cNvGrpSpPr/>
          <p:nvPr/>
        </p:nvGrpSpPr>
        <p:grpSpPr>
          <a:xfrm rot="-3518141">
            <a:off x="9015040" y="3669966"/>
            <a:ext cx="762000" cy="1295400"/>
            <a:chOff x="4032" y="2496"/>
            <a:chExt cx="672" cy="1056"/>
          </a:xfrm>
        </p:grpSpPr>
        <p:sp>
          <p:nvSpPr>
            <p:cNvPr id="123" name="Right Triangle 122"/>
            <p:cNvSpPr/>
            <p:nvPr/>
          </p:nvSpPr>
          <p:spPr>
            <a:xfrm rot="-1833270">
              <a:off x="4032" y="2496"/>
              <a:ext cx="672" cy="1056"/>
            </a:xfrm>
            <a:prstGeom prst="rtTriangle">
              <a:avLst/>
            </a:prstGeom>
            <a:solidFill>
              <a:srgbClr val="FFFF00"/>
            </a:solidFill>
            <a:ln w="9525" cap="flat" cmpd="sng">
              <a:solidFill>
                <a:srgbClr val="9933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Right Triangle 123"/>
            <p:cNvSpPr/>
            <p:nvPr/>
          </p:nvSpPr>
          <p:spPr>
            <a:xfrm rot="-1833270">
              <a:off x="4241" y="2929"/>
              <a:ext cx="294" cy="507"/>
            </a:xfrm>
            <a:prstGeom prst="rtTriangle">
              <a:avLst/>
            </a:prstGeom>
            <a:solidFill>
              <a:schemeClr val="bg1"/>
            </a:solidFill>
            <a:ln w="9525" cap="flat" cmpd="sng">
              <a:solidFill>
                <a:srgbClr val="9933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5" name="Group 124"/>
          <p:cNvGrpSpPr/>
          <p:nvPr/>
        </p:nvGrpSpPr>
        <p:grpSpPr>
          <a:xfrm rot="5400000">
            <a:off x="6935430" y="3454190"/>
            <a:ext cx="1219200" cy="1219200"/>
            <a:chOff x="3072" y="2592"/>
            <a:chExt cx="768" cy="1200"/>
          </a:xfrm>
        </p:grpSpPr>
        <p:sp>
          <p:nvSpPr>
            <p:cNvPr id="126" name="Right Triangle 125"/>
            <p:cNvSpPr/>
            <p:nvPr/>
          </p:nvSpPr>
          <p:spPr>
            <a:xfrm>
              <a:off x="3072" y="2592"/>
              <a:ext cx="768" cy="1200"/>
            </a:xfrm>
            <a:prstGeom prst="rtTriangle">
              <a:avLst/>
            </a:prstGeom>
            <a:solidFill>
              <a:srgbClr val="006699"/>
            </a:solidFill>
            <a:ln w="9525" cap="flat" cmpd="sng">
              <a:solidFill>
                <a:srgbClr val="9933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Right Triangle 126"/>
            <p:cNvSpPr/>
            <p:nvPr/>
          </p:nvSpPr>
          <p:spPr>
            <a:xfrm>
              <a:off x="3216" y="3072"/>
              <a:ext cx="336" cy="576"/>
            </a:xfrm>
            <a:prstGeom prst="rtTriangle">
              <a:avLst/>
            </a:prstGeom>
            <a:solidFill>
              <a:schemeClr val="bg1"/>
            </a:solidFill>
            <a:ln w="9525" cap="flat" cmpd="sng">
              <a:solidFill>
                <a:srgbClr val="9933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8" name="Group 127"/>
          <p:cNvGrpSpPr/>
          <p:nvPr/>
        </p:nvGrpSpPr>
        <p:grpSpPr>
          <a:xfrm rot="9471303">
            <a:off x="7778492" y="2965872"/>
            <a:ext cx="1176337" cy="1349375"/>
            <a:chOff x="3072" y="2592"/>
            <a:chExt cx="768" cy="1200"/>
          </a:xfrm>
        </p:grpSpPr>
        <p:sp>
          <p:nvSpPr>
            <p:cNvPr id="129" name="Right Triangle 128"/>
            <p:cNvSpPr/>
            <p:nvPr/>
          </p:nvSpPr>
          <p:spPr>
            <a:xfrm>
              <a:off x="3072" y="2592"/>
              <a:ext cx="768" cy="1200"/>
            </a:xfrm>
            <a:prstGeom prst="rtTriangle">
              <a:avLst/>
            </a:prstGeom>
            <a:solidFill>
              <a:srgbClr val="006699"/>
            </a:solidFill>
            <a:ln w="9525" cap="flat" cmpd="sng">
              <a:solidFill>
                <a:srgbClr val="9933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Right Triangle 129"/>
            <p:cNvSpPr/>
            <p:nvPr/>
          </p:nvSpPr>
          <p:spPr>
            <a:xfrm>
              <a:off x="3216" y="3072"/>
              <a:ext cx="336" cy="576"/>
            </a:xfrm>
            <a:prstGeom prst="rtTriangle">
              <a:avLst/>
            </a:prstGeom>
            <a:solidFill>
              <a:schemeClr val="bg1"/>
            </a:solidFill>
            <a:ln w="9525" cap="flat" cmpd="sng">
              <a:solidFill>
                <a:srgbClr val="9933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 rot="10800000">
            <a:off x="8812349" y="3361949"/>
            <a:ext cx="1219200" cy="1219200"/>
            <a:chOff x="3072" y="2592"/>
            <a:chExt cx="768" cy="1200"/>
          </a:xfrm>
        </p:grpSpPr>
        <p:sp>
          <p:nvSpPr>
            <p:cNvPr id="132" name="Right Triangle 131"/>
            <p:cNvSpPr/>
            <p:nvPr/>
          </p:nvSpPr>
          <p:spPr>
            <a:xfrm>
              <a:off x="3072" y="2592"/>
              <a:ext cx="768" cy="1200"/>
            </a:xfrm>
            <a:prstGeom prst="rtTriangle">
              <a:avLst/>
            </a:prstGeom>
            <a:solidFill>
              <a:srgbClr val="006699"/>
            </a:solidFill>
            <a:ln w="9525" cap="flat" cmpd="sng">
              <a:solidFill>
                <a:srgbClr val="9933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Right Triangle 132"/>
            <p:cNvSpPr/>
            <p:nvPr/>
          </p:nvSpPr>
          <p:spPr>
            <a:xfrm>
              <a:off x="3216" y="3072"/>
              <a:ext cx="336" cy="576"/>
            </a:xfrm>
            <a:prstGeom prst="rtTriangle">
              <a:avLst/>
            </a:prstGeom>
            <a:solidFill>
              <a:schemeClr val="bg1"/>
            </a:solidFill>
            <a:ln w="9525" cap="flat" cmpd="sng">
              <a:solidFill>
                <a:srgbClr val="9933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4" name="Straight Connector 133"/>
          <p:cNvSpPr/>
          <p:nvPr/>
        </p:nvSpPr>
        <p:spPr>
          <a:xfrm>
            <a:off x="3000317" y="3313569"/>
            <a:ext cx="0" cy="228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5" name="Straight Connector 134"/>
          <p:cNvSpPr/>
          <p:nvPr/>
        </p:nvSpPr>
        <p:spPr>
          <a:xfrm flipH="1">
            <a:off x="2771717" y="3533611"/>
            <a:ext cx="228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6" name="Straight Connector 135"/>
          <p:cNvSpPr/>
          <p:nvPr/>
        </p:nvSpPr>
        <p:spPr>
          <a:xfrm>
            <a:off x="3017792" y="4770716"/>
            <a:ext cx="0" cy="228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7" name="Straight Connector 136"/>
          <p:cNvSpPr/>
          <p:nvPr/>
        </p:nvSpPr>
        <p:spPr>
          <a:xfrm>
            <a:off x="5052955" y="3305011"/>
            <a:ext cx="0" cy="228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8" name="Straight Connector 137"/>
          <p:cNvSpPr/>
          <p:nvPr/>
        </p:nvSpPr>
        <p:spPr>
          <a:xfrm>
            <a:off x="5052955" y="4749689"/>
            <a:ext cx="0" cy="228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9" name="Straight Connector 138"/>
          <p:cNvSpPr/>
          <p:nvPr/>
        </p:nvSpPr>
        <p:spPr>
          <a:xfrm flipH="1">
            <a:off x="5052955" y="3542169"/>
            <a:ext cx="228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0" name="Straight Connector 139"/>
          <p:cNvSpPr/>
          <p:nvPr/>
        </p:nvSpPr>
        <p:spPr>
          <a:xfrm flipH="1">
            <a:off x="5052955" y="4737380"/>
            <a:ext cx="228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1" name="Straight Connector 140"/>
          <p:cNvSpPr/>
          <p:nvPr/>
        </p:nvSpPr>
        <p:spPr>
          <a:xfrm flipH="1">
            <a:off x="2771717" y="4767822"/>
            <a:ext cx="228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3" name="Straight Connector 162"/>
          <p:cNvSpPr/>
          <p:nvPr/>
        </p:nvSpPr>
        <p:spPr>
          <a:xfrm>
            <a:off x="7137522" y="4487189"/>
            <a:ext cx="0" cy="228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4" name="Straight Connector 163"/>
          <p:cNvSpPr/>
          <p:nvPr/>
        </p:nvSpPr>
        <p:spPr>
          <a:xfrm>
            <a:off x="9796676" y="4492565"/>
            <a:ext cx="0" cy="228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5" name="Straight Connector 164"/>
          <p:cNvSpPr/>
          <p:nvPr/>
        </p:nvSpPr>
        <p:spPr>
          <a:xfrm flipH="1">
            <a:off x="9793234" y="4487189"/>
            <a:ext cx="228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6" name="Straight Connector 165"/>
          <p:cNvSpPr/>
          <p:nvPr/>
        </p:nvSpPr>
        <p:spPr>
          <a:xfrm flipH="1">
            <a:off x="6908922" y="4496659"/>
            <a:ext cx="228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7703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 animBg="1"/>
      <p:bldP spid="76" grpId="0"/>
      <p:bldP spid="1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NKNOELEADERBOARD" val="-1495574525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292</Words>
  <Application>Microsoft Office PowerPoint</Application>
  <PresentationFormat>Widescreen</PresentationFormat>
  <Paragraphs>59</Paragraphs>
  <Slides>12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Cambria</vt:lpstr>
      <vt:lpstr>等线</vt:lpstr>
      <vt:lpstr>inpin heiti</vt:lpstr>
      <vt:lpstr>Mali SemiBold</vt:lpstr>
      <vt:lpstr>Times New Roman</vt:lpstr>
      <vt:lpstr>Wingdings</vt:lpstr>
      <vt:lpstr>Office 主题​​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Minhthangpc.VN</cp:lastModifiedBy>
  <cp:revision>76</cp:revision>
  <dcterms:created xsi:type="dcterms:W3CDTF">2018-10-13T07:30:33Z</dcterms:created>
  <dcterms:modified xsi:type="dcterms:W3CDTF">2021-11-02T15:03:59Z</dcterms:modified>
</cp:coreProperties>
</file>