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3"/>
  </p:notesMasterIdLst>
  <p:sldIdLst>
    <p:sldId id="256" r:id="rId2"/>
    <p:sldId id="258" r:id="rId3"/>
    <p:sldId id="263" r:id="rId4"/>
    <p:sldId id="336" r:id="rId5"/>
    <p:sldId id="334" r:id="rId6"/>
    <p:sldId id="265" r:id="rId7"/>
    <p:sldId id="337" r:id="rId8"/>
    <p:sldId id="324" r:id="rId9"/>
    <p:sldId id="266" r:id="rId10"/>
    <p:sldId id="335" r:id="rId11"/>
    <p:sldId id="292"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Bellota Text" panose="020B0604020202020204" charset="0"/>
      <p:regular r:id="rId18"/>
      <p:bold r:id="rId19"/>
      <p:italic r:id="rId20"/>
      <p:boldItalic r:id="rId21"/>
    </p:embeddedFont>
    <p:embeddedFont>
      <p:font typeface="iCiel Cadena" panose="02000503000000020004" charset="0"/>
      <p:bold r:id="rId22"/>
    </p:embeddedFont>
    <p:embeddedFont>
      <p:font typeface="Odibee Sans" panose="020B0604020202020204" charset="0"/>
      <p:regular r:id="rId23"/>
    </p:embeddedFont>
    <p:embeddedFont>
      <p:font typeface="Didact Gothic" panose="020B0604020202020204" charset="0"/>
      <p:regular r:id="rId24"/>
    </p:embeddedFont>
    <p:embeddedFont>
      <p:font typeface="Lobster" panose="020B0604020202020204" charset="0"/>
      <p:regular r:id="rId25"/>
    </p:embeddedFont>
    <p:embeddedFont>
      <p:font typeface="SimSun" panose="02010600030101010101" pitchFamily="2" charset="-122"/>
      <p:regular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3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623AFE-471E-4DAF-932C-3712CD538A02}">
  <a:tblStyle styleId="{9A623AFE-471E-4DAF-932C-3712CD538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8" autoAdjust="0"/>
    <p:restoredTop sz="94660"/>
  </p:normalViewPr>
  <p:slideViewPr>
    <p:cSldViewPr snapToGrid="0">
      <p:cViewPr varScale="1">
        <p:scale>
          <a:sx n="105" d="100"/>
          <a:sy n="105" d="100"/>
        </p:scale>
        <p:origin x="5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chèn</a:t>
            </a:r>
            <a:r>
              <a:rPr lang="en-US" dirty="0"/>
              <a:t> </a:t>
            </a:r>
            <a:r>
              <a:rPr lang="en-US" dirty="0" err="1"/>
              <a:t>ảnh</a:t>
            </a:r>
            <a:r>
              <a:rPr lang="en-US" dirty="0"/>
              <a:t> HS </a:t>
            </a:r>
            <a:r>
              <a:rPr lang="en-US" dirty="0" err="1"/>
              <a:t>được</a:t>
            </a:r>
            <a:r>
              <a:rPr lang="en-US" dirty="0"/>
              <a:t> </a:t>
            </a:r>
            <a:r>
              <a:rPr lang="en-US" dirty="0" err="1"/>
              <a:t>khen</a:t>
            </a:r>
            <a:r>
              <a:rPr lang="en-US" dirty="0"/>
              <a:t> </a:t>
            </a:r>
            <a:r>
              <a:rPr lang="en-US" dirty="0" err="1"/>
              <a:t>thưởng</a:t>
            </a:r>
            <a:r>
              <a:rPr lang="en-US" dirty="0"/>
              <a:t> </a:t>
            </a:r>
            <a:r>
              <a:rPr lang="en-US" dirty="0" err="1"/>
              <a:t>theo</a:t>
            </a:r>
            <a:r>
              <a:rPr lang="en-US" dirty="0"/>
              <a:t> </a:t>
            </a:r>
            <a:r>
              <a:rPr lang="en-US" dirty="0" err="1"/>
              <a:t>tiêu</a:t>
            </a:r>
            <a:r>
              <a:rPr lang="en-US" dirty="0"/>
              <a:t> </a:t>
            </a:r>
            <a:r>
              <a:rPr lang="en-US" dirty="0" err="1"/>
              <a:t>chí</a:t>
            </a:r>
            <a:r>
              <a:rPr lang="en-US" dirty="0"/>
              <a:t> </a:t>
            </a:r>
            <a:r>
              <a:rPr lang="en-US" dirty="0" err="1"/>
              <a:t>đã</a:t>
            </a:r>
            <a:r>
              <a:rPr lang="en-US" dirty="0"/>
              <a:t> </a:t>
            </a:r>
            <a:r>
              <a:rPr lang="en-US" dirty="0" err="1"/>
              <a:t>đưa</a:t>
            </a:r>
            <a:r>
              <a:rPr lang="en-US" dirty="0"/>
              <a:t> ra ở </a:t>
            </a:r>
            <a:r>
              <a:rPr lang="en-US" dirty="0" err="1"/>
              <a:t>giờ</a:t>
            </a:r>
            <a:r>
              <a:rPr lang="en-US" dirty="0"/>
              <a:t> </a:t>
            </a:r>
            <a:r>
              <a:rPr lang="en-US" dirty="0" err="1"/>
              <a:t>Nội</a:t>
            </a:r>
            <a:r>
              <a:rPr lang="en-US" dirty="0"/>
              <a:t> </a:t>
            </a:r>
            <a:r>
              <a:rPr lang="en-US" dirty="0" err="1"/>
              <a:t>quy</a:t>
            </a:r>
            <a:r>
              <a:rPr lang="en-US" dirty="0"/>
              <a:t> </a:t>
            </a:r>
            <a:r>
              <a:rPr lang="en-US" dirty="0" err="1"/>
              <a:t>lớp</a:t>
            </a:r>
            <a:r>
              <a:rPr lang="en-US" dirty="0"/>
              <a:t> </a:t>
            </a:r>
            <a:r>
              <a:rPr lang="en-US" dirty="0" err="1"/>
              <a:t>học</a:t>
            </a:r>
            <a:r>
              <a:rPr lang="en-US" dirty="0"/>
              <a:t>. </a:t>
            </a:r>
          </a:p>
          <a:p>
            <a:pPr marL="171450" lvl="0" indent="-171450" algn="l" rtl="0">
              <a:spcBef>
                <a:spcPts val="0"/>
              </a:spcBef>
              <a:spcAft>
                <a:spcPts val="0"/>
              </a:spcAft>
              <a:buFontTx/>
              <a:buChar char="-"/>
            </a:pPr>
            <a:r>
              <a:rPr lang="en-US" dirty="0" err="1"/>
              <a:t>Ví</a:t>
            </a:r>
            <a:r>
              <a:rPr lang="en-US" dirty="0"/>
              <a:t> </a:t>
            </a:r>
            <a:r>
              <a:rPr lang="en-US" dirty="0" err="1"/>
              <a:t>dụ</a:t>
            </a:r>
            <a:r>
              <a:rPr lang="en-US" dirty="0"/>
              <a:t>: 3 – 5 </a:t>
            </a:r>
            <a:r>
              <a:rPr lang="en-US" dirty="0" err="1"/>
              <a:t>bạn</a:t>
            </a:r>
            <a:r>
              <a:rPr lang="en-US" dirty="0"/>
              <a:t> </a:t>
            </a:r>
            <a:r>
              <a:rPr lang="en-US" dirty="0" err="1"/>
              <a:t>cao</a:t>
            </a:r>
            <a:r>
              <a:rPr lang="en-US" dirty="0"/>
              <a:t> </a:t>
            </a:r>
            <a:r>
              <a:rPr lang="en-US" dirty="0" err="1"/>
              <a:t>điểm</a:t>
            </a:r>
            <a:r>
              <a:rPr lang="en-US" dirty="0"/>
              <a:t> </a:t>
            </a:r>
            <a:r>
              <a:rPr lang="en-US" dirty="0" err="1"/>
              <a:t>nhất</a:t>
            </a:r>
            <a:r>
              <a:rPr lang="en-US" dirty="0"/>
              <a:t> </a:t>
            </a:r>
            <a:r>
              <a:rPr lang="en-US" dirty="0" err="1"/>
              <a:t>lớp</a:t>
            </a:r>
            <a:endParaRPr lang="en-US" dirty="0"/>
          </a:p>
          <a:p>
            <a:pPr marL="171450" lvl="0" indent="-171450" algn="l" rtl="0">
              <a:spcBef>
                <a:spcPts val="0"/>
              </a:spcBef>
              <a:spcAft>
                <a:spcPts val="0"/>
              </a:spcAft>
              <a:buFontTx/>
              <a:buChar char="-"/>
            </a:pPr>
            <a:r>
              <a:rPr lang="en-US" dirty="0" err="1"/>
              <a:t>Người</a:t>
            </a:r>
            <a:r>
              <a:rPr lang="en-US" dirty="0"/>
              <a:t> </a:t>
            </a:r>
            <a:r>
              <a:rPr lang="en-US" dirty="0" err="1"/>
              <a:t>làm</a:t>
            </a:r>
            <a:r>
              <a:rPr lang="en-US" dirty="0"/>
              <a:t> </a:t>
            </a:r>
            <a:r>
              <a:rPr lang="en-US" dirty="0" err="1"/>
              <a:t>việc</a:t>
            </a:r>
            <a:r>
              <a:rPr lang="en-US" dirty="0"/>
              <a:t> </a:t>
            </a:r>
            <a:r>
              <a:rPr lang="en-US" dirty="0" err="1"/>
              <a:t>tốt</a:t>
            </a:r>
            <a:r>
              <a:rPr lang="en-US" dirty="0"/>
              <a:t>: ….</a:t>
            </a:r>
          </a:p>
          <a:p>
            <a:pPr marL="171450" lvl="0" indent="-171450" algn="l" rtl="0">
              <a:spcBef>
                <a:spcPts val="0"/>
              </a:spcBef>
              <a:spcAft>
                <a:spcPts val="0"/>
              </a:spcAft>
              <a:buFontTx/>
              <a:buChar char="-"/>
            </a:pPr>
            <a:r>
              <a:rPr lang="en-US" dirty="0" err="1"/>
              <a:t>Người</a:t>
            </a:r>
            <a:r>
              <a:rPr lang="en-US" dirty="0"/>
              <a:t> </a:t>
            </a:r>
            <a:r>
              <a:rPr lang="en-US" dirty="0" err="1"/>
              <a:t>chăm</a:t>
            </a:r>
            <a:r>
              <a:rPr lang="en-US" dirty="0"/>
              <a:t> </a:t>
            </a:r>
            <a:r>
              <a:rPr lang="en-US" dirty="0" err="1"/>
              <a:t>chỉ</a:t>
            </a:r>
            <a:r>
              <a:rPr lang="en-US"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858eee2c94_13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858eee2c94_13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để</a:t>
            </a:r>
            <a:r>
              <a:rPr lang="en-US" dirty="0"/>
              <a:t> </a:t>
            </a:r>
            <a:r>
              <a:rPr lang="en-US" dirty="0" err="1"/>
              <a:t>ảnh</a:t>
            </a:r>
            <a:r>
              <a:rPr lang="en-US" dirty="0"/>
              <a:t> HS ở </a:t>
            </a:r>
            <a:r>
              <a:rPr lang="en-US" dirty="0" err="1"/>
              <a:t>đay</a:t>
            </a:r>
            <a:r>
              <a:rPr lang="en-US" dirty="0"/>
              <a:t> </a:t>
            </a:r>
            <a:r>
              <a:rPr lang="en-US" dirty="0" err="1"/>
              <a:t>nhé</a:t>
            </a:r>
            <a:r>
              <a:rPr lang="en-US" dirty="0"/>
              <a:t>. </a:t>
            </a:r>
            <a:r>
              <a:rPr lang="en-US" dirty="0" err="1"/>
              <a:t>Thay</a:t>
            </a:r>
            <a:r>
              <a:rPr lang="en-US" dirty="0"/>
              <a:t> </a:t>
            </a:r>
            <a:r>
              <a:rPr lang="en-US" dirty="0" err="1"/>
              <a:t>đổi</a:t>
            </a:r>
            <a:r>
              <a:rPr lang="en-US" dirty="0"/>
              <a:t> </a:t>
            </a:r>
            <a:r>
              <a:rPr lang="en-US" dirty="0" err="1"/>
              <a:t>nội</a:t>
            </a:r>
            <a:r>
              <a:rPr lang="en-US" dirty="0"/>
              <a:t> dung </a:t>
            </a:r>
            <a:r>
              <a:rPr lang="en-US" dirty="0" err="1"/>
              <a:t>khen</a:t>
            </a:r>
            <a:r>
              <a:rPr lang="en-US" dirty="0"/>
              <a:t> </a:t>
            </a:r>
            <a:r>
              <a:rPr lang="en-US" dirty="0" err="1"/>
              <a:t>thưởng</a:t>
            </a:r>
            <a:r>
              <a:rPr lang="en-US" dirty="0"/>
              <a:t> </a:t>
            </a:r>
            <a:r>
              <a:rPr lang="en-US" dirty="0" err="1"/>
              <a:t>tùy</a:t>
            </a:r>
            <a:r>
              <a:rPr lang="en-US" dirty="0"/>
              <a:t> </a:t>
            </a:r>
            <a:r>
              <a:rPr lang="en-US" dirty="0" err="1"/>
              <a:t>mỗi</a:t>
            </a:r>
            <a:r>
              <a:rPr lang="en-US" dirty="0"/>
              <a:t> </a:t>
            </a:r>
            <a:r>
              <a:rPr lang="en-US" dirty="0" err="1"/>
              <a:t>lớp</a:t>
            </a:r>
            <a:r>
              <a:rPr lang="en-US" dirty="0"/>
              <a:t> </a:t>
            </a:r>
            <a:r>
              <a:rPr lang="en-US" dirty="0" err="1"/>
              <a:t>nè</a:t>
            </a:r>
            <a:endParaRPr dirty="0"/>
          </a:p>
        </p:txBody>
      </p:sp>
    </p:spTree>
    <p:extLst>
      <p:ext uri="{BB962C8B-B14F-4D97-AF65-F5344CB8AC3E}">
        <p14:creationId xmlns:p14="http://schemas.microsoft.com/office/powerpoint/2010/main" val="155757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58eee2c94_1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858eee2c94_1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858eee2c94_1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858eee2c94_1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6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1_One column 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9253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bg>
      <p:bgPr>
        <a:solidFill>
          <a:schemeClr val="lt1"/>
        </a:solidFill>
        <a:effectLst/>
      </p:bgPr>
    </p:bg>
    <p:spTree>
      <p:nvGrpSpPr>
        <p:cNvPr id="1"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6" name="Google Shape;96;p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7" name="Google Shape;97;p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8" name="Google Shape;98;p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99" name="Google Shape;99;p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0" name="Google Shape;100;p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1" name="Google Shape;101;p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02" name="Google Shape;102;p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03" name="Google Shape;103;p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7"/>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3361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3"/>
          <p:cNvSpPr/>
          <p:nvPr/>
        </p:nvSpPr>
        <p:spPr>
          <a:xfrm rot="639960">
            <a:off x="4686953" y="355149"/>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a:spLocks noGrp="1"/>
          </p:cNvSpPr>
          <p:nvPr>
            <p:ph type="title"/>
          </p:nvPr>
        </p:nvSpPr>
        <p:spPr>
          <a:xfrm>
            <a:off x="5184394"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3"/>
          <p:cNvSpPr txBox="1">
            <a:spLocks noGrp="1"/>
          </p:cNvSpPr>
          <p:nvPr>
            <p:ph type="title" idx="2"/>
          </p:nvPr>
        </p:nvSpPr>
        <p:spPr>
          <a:xfrm>
            <a:off x="1582800" y="1260221"/>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7" name="Google Shape;217;p13"/>
          <p:cNvSpPr txBox="1">
            <a:spLocks noGrp="1"/>
          </p:cNvSpPr>
          <p:nvPr>
            <p:ph type="subTitle" idx="1"/>
          </p:nvPr>
        </p:nvSpPr>
        <p:spPr>
          <a:xfrm flipH="1">
            <a:off x="1772711" y="1696366"/>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5386849" y="1696367"/>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5184394"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0" name="Google Shape;220;p13"/>
          <p:cNvSpPr txBox="1">
            <a:spLocks noGrp="1"/>
          </p:cNvSpPr>
          <p:nvPr>
            <p:ph type="title" idx="5"/>
          </p:nvPr>
        </p:nvSpPr>
        <p:spPr>
          <a:xfrm>
            <a:off x="1582800" y="3547796"/>
            <a:ext cx="3084300" cy="47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1" name="Google Shape;221;p13"/>
          <p:cNvSpPr txBox="1">
            <a:spLocks noGrp="1"/>
          </p:cNvSpPr>
          <p:nvPr>
            <p:ph type="subTitle" idx="6"/>
          </p:nvPr>
        </p:nvSpPr>
        <p:spPr>
          <a:xfrm flipH="1">
            <a:off x="1772711" y="3983941"/>
            <a:ext cx="270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5386849" y="3983942"/>
            <a:ext cx="27045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36848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1" name="Google Shape;261;p15"/>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3636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6535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66134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2886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23845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792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69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A picture containing text, room, gambling house, scene&#10;&#10;Description automatically generated">
            <a:extLst>
              <a:ext uri="{FF2B5EF4-FFF2-40B4-BE49-F238E27FC236}">
                <a16:creationId xmlns:a16="http://schemas.microsoft.com/office/drawing/2014/main" id="{DBA133FB-E51C-483A-AB41-5C672FA6D883}"/>
              </a:ext>
            </a:extLst>
          </p:cNvPr>
          <p:cNvPicPr>
            <a:picLocks noChangeAspect="1"/>
          </p:cNvPicPr>
          <p:nvPr userDrawn="1"/>
        </p:nvPicPr>
        <p:blipFill>
          <a:blip r:embed="rId18"/>
          <a:stretch>
            <a:fillRect/>
          </a:stretch>
        </p:blipFill>
        <p:spPr>
          <a:xfrm>
            <a:off x="-698500" y="62825"/>
            <a:ext cx="622300" cy="622300"/>
          </a:xfrm>
          <a:prstGeom prst="rect">
            <a:avLst/>
          </a:prstGeom>
        </p:spPr>
      </p:pic>
      <p:sp>
        <p:nvSpPr>
          <p:cNvPr id="4" name="TextBox 3">
            <a:extLst>
              <a:ext uri="{FF2B5EF4-FFF2-40B4-BE49-F238E27FC236}">
                <a16:creationId xmlns:a16="http://schemas.microsoft.com/office/drawing/2014/main" id="{1BC7305F-8DCF-4A90-AD07-07E04FFC2F66}"/>
              </a:ext>
            </a:extLst>
          </p:cNvPr>
          <p:cNvSpPr txBox="1"/>
          <p:nvPr userDrawn="1"/>
        </p:nvSpPr>
        <p:spPr>
          <a:xfrm>
            <a:off x="819150" y="4928056"/>
            <a:ext cx="1601452" cy="215444"/>
          </a:xfrm>
          <a:prstGeom prst="rect">
            <a:avLst/>
          </a:prstGeom>
          <a:noFill/>
        </p:spPr>
        <p:txBody>
          <a:bodyPr wrap="square" rtlCol="0">
            <a:spAutoFit/>
          </a:bodyPr>
          <a:lstStyle/>
          <a:p>
            <a:r>
              <a:rPr lang="en-US" sz="800">
                <a:solidFill>
                  <a:schemeClr val="accent6">
                    <a:lumMod val="75000"/>
                  </a:schemeClr>
                </a:solidFill>
                <a:latin typeface="Lobster" panose="00000500000000000000" pitchFamily="2" charset="0"/>
              </a:rPr>
              <a:t>Thư viện dạy học sáng tạo</a:t>
            </a:r>
          </a:p>
        </p:txBody>
      </p:sp>
    </p:spTree>
  </p:cSld>
  <p:clrMap bg1="lt1" tx1="dk1" bg2="dk2" tx2="lt2" accent1="accent1" accent2="accent2" accent3="accent3" accent4="accent4" accent5="accent5" accent6="accent6" hlink="hlink" folHlink="folHlink"/>
  <p:sldLayoutIdLst>
    <p:sldLayoutId id="2147483648" r:id="rId1"/>
    <p:sldLayoutId id="2147483670" r:id="rId2"/>
    <p:sldLayoutId id="2147483669" r:id="rId3"/>
    <p:sldLayoutId id="2147483668" r:id="rId4"/>
    <p:sldLayoutId id="2147483667" r:id="rId5"/>
    <p:sldLayoutId id="2147483666" r:id="rId6"/>
    <p:sldLayoutId id="2147483649" r:id="rId7"/>
    <p:sldLayoutId id="2147483673" r:id="rId8"/>
    <p:sldLayoutId id="2147483672" r:id="rId9"/>
    <p:sldLayoutId id="2147483653" r:id="rId10"/>
    <p:sldLayoutId id="2147483675" r:id="rId11"/>
    <p:sldLayoutId id="2147483674" r:id="rId12"/>
    <p:sldLayoutId id="2147483659" r:id="rId13"/>
    <p:sldLayoutId id="2147483671" r:id="rId14"/>
    <p:sldLayoutId id="2147483661"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168180" y="1388590"/>
            <a:ext cx="5089340" cy="2567052"/>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1833296" y="1765785"/>
            <a:ext cx="5605587" cy="16496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solidFill>
                  <a:schemeClr val="accent6">
                    <a:lumMod val="50000"/>
                  </a:schemeClr>
                </a:solidFill>
                <a:latin typeface="iCiel Cadena" panose="02000503000000020004" pitchFamily="50" charset="0"/>
                <a:cs typeface="Times New Roman" panose="02020603050405020304" pitchFamily="18" charset="0"/>
              </a:rPr>
              <a:t>Ôn tập giữa HK I</a:t>
            </a:r>
            <a:r>
              <a:rPr lang="en" sz="2800" b="1" dirty="0">
                <a:latin typeface="iCiel Cadena" panose="02000503000000020004" pitchFamily="50" charset="0"/>
                <a:cs typeface="Times New Roman" panose="02020603050405020304" pitchFamily="18" charset="0"/>
              </a:rPr>
              <a:t/>
            </a:r>
            <a:br>
              <a:rPr lang="en" sz="2800" b="1" dirty="0">
                <a:latin typeface="iCiel Cadena" panose="02000503000000020004" pitchFamily="50" charset="0"/>
                <a:cs typeface="Times New Roman" panose="02020603050405020304" pitchFamily="18" charset="0"/>
              </a:rPr>
            </a:br>
            <a:r>
              <a:rPr lang="en" sz="4000" b="1" dirty="0">
                <a:solidFill>
                  <a:srgbClr val="FF0000"/>
                </a:solidFill>
                <a:latin typeface="iCiel Cadena" panose="02000503000000020004" pitchFamily="50" charset="0"/>
                <a:cs typeface="Times New Roman" panose="02020603050405020304" pitchFamily="18" charset="0"/>
              </a:rPr>
              <a:t>Tiếng Việt – </a:t>
            </a:r>
            <a:r>
              <a:rPr lang="en-US" sz="4000" b="1" dirty="0" err="1">
                <a:solidFill>
                  <a:srgbClr val="FF0000"/>
                </a:solidFill>
                <a:latin typeface="iCiel Cadena" panose="02000503000000020004" pitchFamily="50" charset="0"/>
                <a:cs typeface="Times New Roman" panose="02020603050405020304" pitchFamily="18" charset="0"/>
              </a:rPr>
              <a:t>TiếT</a:t>
            </a:r>
            <a:r>
              <a:rPr lang="en-US" sz="4000" b="1" dirty="0">
                <a:solidFill>
                  <a:srgbClr val="FF0000"/>
                </a:solidFill>
                <a:latin typeface="iCiel Cadena" panose="02000503000000020004" pitchFamily="50" charset="0"/>
                <a:cs typeface="Times New Roman" panose="02020603050405020304" pitchFamily="18" charset="0"/>
              </a:rPr>
              <a:t> 4</a:t>
            </a:r>
            <a:endParaRPr sz="4000" b="1" dirty="0">
              <a:solidFill>
                <a:srgbClr val="FF0000"/>
              </a:solidFill>
              <a:latin typeface="iCiel Cadena" panose="02000503000000020004" pitchFamily="50" charset="0"/>
              <a:cs typeface="Times New Roman" panose="02020603050405020304" pitchFamily="18" charset="0"/>
            </a:endParaRPr>
          </a:p>
        </p:txBody>
      </p:sp>
      <p:grpSp>
        <p:nvGrpSpPr>
          <p:cNvPr id="306" name="Google Shape;306;p20"/>
          <p:cNvGrpSpPr/>
          <p:nvPr/>
        </p:nvGrpSpPr>
        <p:grpSpPr>
          <a:xfrm rot="889286">
            <a:off x="6044070" y="1075988"/>
            <a:ext cx="1912774" cy="1010181"/>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a:off x="1453567" y="1028486"/>
            <a:ext cx="1320841" cy="1229757"/>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0"/>
          <p:cNvGrpSpPr/>
          <p:nvPr/>
        </p:nvGrpSpPr>
        <p:grpSpPr>
          <a:xfrm>
            <a:off x="6606158" y="2359947"/>
            <a:ext cx="1834071" cy="2711639"/>
            <a:chOff x="6557130" y="2325091"/>
            <a:chExt cx="1834071" cy="2711639"/>
          </a:xfrm>
        </p:grpSpPr>
        <p:sp>
          <p:nvSpPr>
            <p:cNvPr id="333" name="Google Shape;333;p20"/>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619858" y="3028726"/>
            <a:ext cx="1762332" cy="1404699"/>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828650" y="213925"/>
            <a:ext cx="496378" cy="634217"/>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568325" y="1056100"/>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4150590" y="3797049"/>
            <a:ext cx="733700" cy="712450"/>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20"/>
          <p:cNvSpPr txBox="1"/>
          <p:nvPr/>
        </p:nvSpPr>
        <p:spPr>
          <a:xfrm rot="-381691">
            <a:off x="3207006" y="1181743"/>
            <a:ext cx="2937689" cy="4974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2"/>
                </a:solidFill>
                <a:latin typeface="iCiel Cadena" panose="02000503000000020004" pitchFamily="50" charset="0"/>
                <a:ea typeface="Odibee Sans"/>
                <a:cs typeface="Times New Roman" panose="02020603050405020304" pitchFamily="18" charset="0"/>
                <a:sym typeface="Odibee Sans"/>
              </a:rPr>
              <a:t>LỚP 3</a:t>
            </a:r>
            <a:endParaRPr sz="2400" b="1" dirty="0">
              <a:solidFill>
                <a:schemeClr val="accent1"/>
              </a:solidFill>
              <a:latin typeface="iCiel Cadena" panose="02000503000000020004" pitchFamily="50" charset="0"/>
              <a:ea typeface="Odibee Sans"/>
              <a:cs typeface="Times New Roman" panose="02020603050405020304" pitchFamily="18" charset="0"/>
              <a:sym typeface="Odibee Sans"/>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332"/>
                                        </p:tgtEl>
                                        <p:attrNameLst>
                                          <p:attrName>r</p:attrName>
                                        </p:attrNameLst>
                                      </p:cBhvr>
                                    </p:animRot>
                                    <p:animRot by="-240000">
                                      <p:cBhvr>
                                        <p:cTn id="7" dur="200" fill="hold">
                                          <p:stCondLst>
                                            <p:cond delay="200"/>
                                          </p:stCondLst>
                                        </p:cTn>
                                        <p:tgtEl>
                                          <p:spTgt spid="332"/>
                                        </p:tgtEl>
                                        <p:attrNameLst>
                                          <p:attrName>r</p:attrName>
                                        </p:attrNameLst>
                                      </p:cBhvr>
                                    </p:animRot>
                                    <p:animRot by="240000">
                                      <p:cBhvr>
                                        <p:cTn id="8" dur="200" fill="hold">
                                          <p:stCondLst>
                                            <p:cond delay="400"/>
                                          </p:stCondLst>
                                        </p:cTn>
                                        <p:tgtEl>
                                          <p:spTgt spid="332"/>
                                        </p:tgtEl>
                                        <p:attrNameLst>
                                          <p:attrName>r</p:attrName>
                                        </p:attrNameLst>
                                      </p:cBhvr>
                                    </p:animRot>
                                    <p:animRot by="-240000">
                                      <p:cBhvr>
                                        <p:cTn id="9" dur="200" fill="hold">
                                          <p:stCondLst>
                                            <p:cond delay="600"/>
                                          </p:stCondLst>
                                        </p:cTn>
                                        <p:tgtEl>
                                          <p:spTgt spid="332"/>
                                        </p:tgtEl>
                                        <p:attrNameLst>
                                          <p:attrName>r</p:attrName>
                                        </p:attrNameLst>
                                      </p:cBhvr>
                                    </p:animRot>
                                    <p:animRot by="120000">
                                      <p:cBhvr>
                                        <p:cTn id="10" dur="200" fill="hold">
                                          <p:stCondLst>
                                            <p:cond delay="800"/>
                                          </p:stCondLst>
                                        </p:cTn>
                                        <p:tgtEl>
                                          <p:spTgt spid="3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9"/>
        <p:cNvGrpSpPr/>
        <p:nvPr/>
      </p:nvGrpSpPr>
      <p:grpSpPr>
        <a:xfrm>
          <a:off x="0" y="0"/>
          <a:ext cx="0" cy="0"/>
          <a:chOff x="0" y="0"/>
          <a:chExt cx="0" cy="0"/>
        </a:xfrm>
      </p:grpSpPr>
      <p:sp>
        <p:nvSpPr>
          <p:cNvPr id="72" name="Google Shape;727;p29">
            <a:extLst>
              <a:ext uri="{FF2B5EF4-FFF2-40B4-BE49-F238E27FC236}">
                <a16:creationId xmlns:a16="http://schemas.microsoft.com/office/drawing/2014/main" id="{D7BC4C74-7A32-4539-ADB5-0E897BE898EB}"/>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solidFill>
                  <a:schemeClr val="lt1"/>
                </a:solidFill>
                <a:latin typeface="Times New Roman" panose="02020603050405020304" pitchFamily="18" charset="0"/>
                <a:cs typeface="Times New Roman" panose="02020603050405020304" pitchFamily="18" charset="0"/>
              </a:rPr>
              <a:t>KHEN THƯỞNG</a:t>
            </a:r>
            <a:endParaRPr lang="vi-VN" sz="3600" b="1" dirty="0">
              <a:solidFill>
                <a:schemeClr val="lt1"/>
              </a:solidFill>
              <a:latin typeface="Times New Roman" panose="02020603050405020304" pitchFamily="18" charset="0"/>
              <a:cs typeface="Times New Roman" panose="02020603050405020304" pitchFamily="18" charset="0"/>
            </a:endParaRPr>
          </a:p>
        </p:txBody>
      </p:sp>
      <p:sp>
        <p:nvSpPr>
          <p:cNvPr id="73" name="Google Shape;724;p29">
            <a:extLst>
              <a:ext uri="{FF2B5EF4-FFF2-40B4-BE49-F238E27FC236}">
                <a16:creationId xmlns:a16="http://schemas.microsoft.com/office/drawing/2014/main" id="{C40F6A7F-643E-442B-A6F2-9C423007B490}"/>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516;p22">
            <a:extLst>
              <a:ext uri="{FF2B5EF4-FFF2-40B4-BE49-F238E27FC236}">
                <a16:creationId xmlns:a16="http://schemas.microsoft.com/office/drawing/2014/main" id="{CDC6C3A2-A768-4715-A16C-9769D3B8880C}"/>
              </a:ext>
            </a:extLst>
          </p:cNvPr>
          <p:cNvGrpSpPr/>
          <p:nvPr/>
        </p:nvGrpSpPr>
        <p:grpSpPr>
          <a:xfrm>
            <a:off x="793777" y="62053"/>
            <a:ext cx="752922" cy="868772"/>
            <a:chOff x="3368429" y="1154607"/>
            <a:chExt cx="994370" cy="1195944"/>
          </a:xfrm>
        </p:grpSpPr>
        <p:sp>
          <p:nvSpPr>
            <p:cNvPr id="75" name="Google Shape;517;p22">
              <a:extLst>
                <a:ext uri="{FF2B5EF4-FFF2-40B4-BE49-F238E27FC236}">
                  <a16:creationId xmlns:a16="http://schemas.microsoft.com/office/drawing/2014/main" id="{E3828A98-83C4-4D66-9C6B-062E93BBEFAE}"/>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8;p22">
              <a:extLst>
                <a:ext uri="{FF2B5EF4-FFF2-40B4-BE49-F238E27FC236}">
                  <a16:creationId xmlns:a16="http://schemas.microsoft.com/office/drawing/2014/main" id="{2CF3F69C-B1C6-4DB3-B95C-841E64D8F932}"/>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9;p22">
              <a:extLst>
                <a:ext uri="{FF2B5EF4-FFF2-40B4-BE49-F238E27FC236}">
                  <a16:creationId xmlns:a16="http://schemas.microsoft.com/office/drawing/2014/main" id="{91C3800B-375C-492E-B7C8-C7013511ADBF}"/>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0;p22">
              <a:extLst>
                <a:ext uri="{FF2B5EF4-FFF2-40B4-BE49-F238E27FC236}">
                  <a16:creationId xmlns:a16="http://schemas.microsoft.com/office/drawing/2014/main" id="{02F223B8-5CDE-42D2-BF8C-12C9AB65650E}"/>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1;p22">
              <a:extLst>
                <a:ext uri="{FF2B5EF4-FFF2-40B4-BE49-F238E27FC236}">
                  <a16:creationId xmlns:a16="http://schemas.microsoft.com/office/drawing/2014/main" id="{E469AF49-06DB-41C4-BF11-0923383AA7FA}"/>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2;p22">
              <a:extLst>
                <a:ext uri="{FF2B5EF4-FFF2-40B4-BE49-F238E27FC236}">
                  <a16:creationId xmlns:a16="http://schemas.microsoft.com/office/drawing/2014/main" id="{417AEFAC-6010-4094-9677-16A187744BED}"/>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3;p22">
              <a:extLst>
                <a:ext uri="{FF2B5EF4-FFF2-40B4-BE49-F238E27FC236}">
                  <a16:creationId xmlns:a16="http://schemas.microsoft.com/office/drawing/2014/main" id="{2074E18E-6A74-449A-BE05-D87D6AA9AA91}"/>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4;p22">
              <a:extLst>
                <a:ext uri="{FF2B5EF4-FFF2-40B4-BE49-F238E27FC236}">
                  <a16:creationId xmlns:a16="http://schemas.microsoft.com/office/drawing/2014/main" id="{11AA8927-B82F-45AB-B7A0-FD10F4C2D810}"/>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5;p22">
              <a:extLst>
                <a:ext uri="{FF2B5EF4-FFF2-40B4-BE49-F238E27FC236}">
                  <a16:creationId xmlns:a16="http://schemas.microsoft.com/office/drawing/2014/main" id="{D30E97E6-35B5-4114-955B-84C84463C923}"/>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6;p22">
              <a:extLst>
                <a:ext uri="{FF2B5EF4-FFF2-40B4-BE49-F238E27FC236}">
                  <a16:creationId xmlns:a16="http://schemas.microsoft.com/office/drawing/2014/main" id="{65F8A664-417A-4057-95C5-FDD5BC816EC8}"/>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7;p22">
              <a:extLst>
                <a:ext uri="{FF2B5EF4-FFF2-40B4-BE49-F238E27FC236}">
                  <a16:creationId xmlns:a16="http://schemas.microsoft.com/office/drawing/2014/main" id="{09F870F3-2B26-4856-B596-65D4AC06491E}"/>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8;p22">
              <a:extLst>
                <a:ext uri="{FF2B5EF4-FFF2-40B4-BE49-F238E27FC236}">
                  <a16:creationId xmlns:a16="http://schemas.microsoft.com/office/drawing/2014/main" id="{E9EE7A35-DAA0-4DD0-860C-B731302D5952}"/>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29;p22">
              <a:extLst>
                <a:ext uri="{FF2B5EF4-FFF2-40B4-BE49-F238E27FC236}">
                  <a16:creationId xmlns:a16="http://schemas.microsoft.com/office/drawing/2014/main" id="{12657E93-00A3-4E46-8452-49D326A462DA}"/>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p22">
              <a:extLst>
                <a:ext uri="{FF2B5EF4-FFF2-40B4-BE49-F238E27FC236}">
                  <a16:creationId xmlns:a16="http://schemas.microsoft.com/office/drawing/2014/main" id="{0F559705-A611-49D7-93E5-F7A454AF2059}"/>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1;p22">
              <a:extLst>
                <a:ext uri="{FF2B5EF4-FFF2-40B4-BE49-F238E27FC236}">
                  <a16:creationId xmlns:a16="http://schemas.microsoft.com/office/drawing/2014/main" id="{686F2753-3665-4D7B-9AE7-C792A33CB4A5}"/>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2;p22">
              <a:extLst>
                <a:ext uri="{FF2B5EF4-FFF2-40B4-BE49-F238E27FC236}">
                  <a16:creationId xmlns:a16="http://schemas.microsoft.com/office/drawing/2014/main" id="{9D53E503-B727-4579-B909-05D186E1832C}"/>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3;p22">
              <a:extLst>
                <a:ext uri="{FF2B5EF4-FFF2-40B4-BE49-F238E27FC236}">
                  <a16:creationId xmlns:a16="http://schemas.microsoft.com/office/drawing/2014/main" id="{7E84CF52-F743-4C67-AD9C-20174559E917}"/>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4;p22">
              <a:extLst>
                <a:ext uri="{FF2B5EF4-FFF2-40B4-BE49-F238E27FC236}">
                  <a16:creationId xmlns:a16="http://schemas.microsoft.com/office/drawing/2014/main" id="{47702F97-CE72-454C-B6B8-7226F58DF94E}"/>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5;p22">
              <a:extLst>
                <a:ext uri="{FF2B5EF4-FFF2-40B4-BE49-F238E27FC236}">
                  <a16:creationId xmlns:a16="http://schemas.microsoft.com/office/drawing/2014/main" id="{4FC58FBE-FDDF-42F9-B350-1CBE9BD033CC}"/>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6;p22">
              <a:extLst>
                <a:ext uri="{FF2B5EF4-FFF2-40B4-BE49-F238E27FC236}">
                  <a16:creationId xmlns:a16="http://schemas.microsoft.com/office/drawing/2014/main" id="{A43E8DCB-A62C-48F3-85BC-B42A748F935D}"/>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7;p22">
              <a:extLst>
                <a:ext uri="{FF2B5EF4-FFF2-40B4-BE49-F238E27FC236}">
                  <a16:creationId xmlns:a16="http://schemas.microsoft.com/office/drawing/2014/main" id="{141594BA-3E4D-4C99-A932-B9558EBEA0E5}"/>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8;p22">
              <a:extLst>
                <a:ext uri="{FF2B5EF4-FFF2-40B4-BE49-F238E27FC236}">
                  <a16:creationId xmlns:a16="http://schemas.microsoft.com/office/drawing/2014/main" id="{4B725BD9-671B-4C9A-A215-B2504C29FAC4}"/>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9;p22">
              <a:extLst>
                <a:ext uri="{FF2B5EF4-FFF2-40B4-BE49-F238E27FC236}">
                  <a16:creationId xmlns:a16="http://schemas.microsoft.com/office/drawing/2014/main" id="{225C24D0-A49F-421E-B1A8-CD0FE42ABDAA}"/>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0;p22">
              <a:extLst>
                <a:ext uri="{FF2B5EF4-FFF2-40B4-BE49-F238E27FC236}">
                  <a16:creationId xmlns:a16="http://schemas.microsoft.com/office/drawing/2014/main" id="{783A8A98-A6C4-4FF9-8C95-47CADC923516}"/>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1;p22">
              <a:extLst>
                <a:ext uri="{FF2B5EF4-FFF2-40B4-BE49-F238E27FC236}">
                  <a16:creationId xmlns:a16="http://schemas.microsoft.com/office/drawing/2014/main" id="{62C1370F-A974-4915-BC3D-B27F7EB6B148}"/>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2;p22">
              <a:extLst>
                <a:ext uri="{FF2B5EF4-FFF2-40B4-BE49-F238E27FC236}">
                  <a16:creationId xmlns:a16="http://schemas.microsoft.com/office/drawing/2014/main" id="{01F29753-89EC-408A-8623-623764AEFABC}"/>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3;p22">
              <a:extLst>
                <a:ext uri="{FF2B5EF4-FFF2-40B4-BE49-F238E27FC236}">
                  <a16:creationId xmlns:a16="http://schemas.microsoft.com/office/drawing/2014/main" id="{DBC2C392-B4EA-4BB8-BB19-D541D783B4B0}"/>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4;p22">
              <a:extLst>
                <a:ext uri="{FF2B5EF4-FFF2-40B4-BE49-F238E27FC236}">
                  <a16:creationId xmlns:a16="http://schemas.microsoft.com/office/drawing/2014/main" id="{6E995A7E-038F-4113-B84D-DDB6E615B39A}"/>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45;p22">
              <a:extLst>
                <a:ext uri="{FF2B5EF4-FFF2-40B4-BE49-F238E27FC236}">
                  <a16:creationId xmlns:a16="http://schemas.microsoft.com/office/drawing/2014/main" id="{A90109BA-038B-4023-AD92-4632B12B1E15}"/>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46;p22">
              <a:extLst>
                <a:ext uri="{FF2B5EF4-FFF2-40B4-BE49-F238E27FC236}">
                  <a16:creationId xmlns:a16="http://schemas.microsoft.com/office/drawing/2014/main" id="{37D5C2E9-29B9-4925-ADD0-318E8670057B}"/>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47;p22">
              <a:extLst>
                <a:ext uri="{FF2B5EF4-FFF2-40B4-BE49-F238E27FC236}">
                  <a16:creationId xmlns:a16="http://schemas.microsoft.com/office/drawing/2014/main" id="{CC01C866-2726-4314-A812-CBA157378915}"/>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48;p22">
              <a:extLst>
                <a:ext uri="{FF2B5EF4-FFF2-40B4-BE49-F238E27FC236}">
                  <a16:creationId xmlns:a16="http://schemas.microsoft.com/office/drawing/2014/main" id="{FCD3581E-E7AF-49A4-9E91-8546BA6425D3}"/>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727;p29">
            <a:extLst>
              <a:ext uri="{FF2B5EF4-FFF2-40B4-BE49-F238E27FC236}">
                <a16:creationId xmlns:a16="http://schemas.microsoft.com/office/drawing/2014/main" id="{FEDBC78A-B3F1-411C-9052-644FC126FEA2}"/>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pic>
        <p:nvPicPr>
          <p:cNvPr id="154" name="Picture 11" descr="chu hoa0005">
            <a:extLst>
              <a:ext uri="{FF2B5EF4-FFF2-40B4-BE49-F238E27FC236}">
                <a16:creationId xmlns:a16="http://schemas.microsoft.com/office/drawing/2014/main" id="{FEAF77E2-C5CF-4E4C-BF2E-55B40D74941B}"/>
              </a:ext>
            </a:extLst>
          </p:cNvPr>
          <p:cNvPicPr>
            <a:picLocks noChangeAspect="1"/>
          </p:cNvPicPr>
          <p:nvPr/>
        </p:nvPicPr>
        <p:blipFill>
          <a:blip r:embed="rId3">
            <a:lum bright="-32001" contrast="40000"/>
          </a:blip>
          <a:srcRect l="56860" t="39471" r="21571" b="43802"/>
          <a:stretch>
            <a:fillRect/>
          </a:stretch>
        </p:blipFill>
        <p:spPr>
          <a:xfrm>
            <a:off x="875561" y="1557465"/>
            <a:ext cx="2726865" cy="3212224"/>
          </a:xfrm>
          <a:prstGeom prst="rect">
            <a:avLst/>
          </a:prstGeom>
          <a:noFill/>
          <a:ln w="9525" cap="flat" cmpd="sng">
            <a:solidFill>
              <a:schemeClr val="hlink"/>
            </a:solidFill>
            <a:prstDash val="solid"/>
            <a:miter/>
            <a:headEnd type="none" w="med" len="med"/>
            <a:tailEnd type="none" w="med" len="med"/>
          </a:ln>
        </p:spPr>
      </p:pic>
      <p:sp>
        <p:nvSpPr>
          <p:cNvPr id="156" name="Text Box 4">
            <a:extLst>
              <a:ext uri="{FF2B5EF4-FFF2-40B4-BE49-F238E27FC236}">
                <a16:creationId xmlns:a16="http://schemas.microsoft.com/office/drawing/2014/main" id="{BC02B1F7-D7C0-41FD-88B8-90B353213F37}"/>
              </a:ext>
            </a:extLst>
          </p:cNvPr>
          <p:cNvSpPr txBox="1"/>
          <p:nvPr/>
        </p:nvSpPr>
        <p:spPr>
          <a:xfrm>
            <a:off x="3719698" y="917929"/>
            <a:ext cx="5350525" cy="4555093"/>
          </a:xfrm>
          <a:prstGeom prst="rect">
            <a:avLst/>
          </a:prstGeom>
          <a:noFill/>
          <a:ln w="9525">
            <a:noFill/>
          </a:ln>
        </p:spPr>
        <p:txBody>
          <a:bodyPr wrap="square">
            <a:spAutoFit/>
          </a:bodyPr>
          <a:lstStyle/>
          <a:p>
            <a:pPr>
              <a:lnSpc>
                <a:spcPct val="150000"/>
              </a:lnSpc>
            </a:pPr>
            <a:r>
              <a:rPr lang="en-US" altLang="zh-CN" sz="2000" b="1" u="sng" dirty="0">
                <a:latin typeface="Cambria" panose="02040503050406030204" pitchFamily="18" charset="0"/>
                <a:ea typeface="Cambria" panose="02040503050406030204" pitchFamily="18" charset="0"/>
              </a:rPr>
              <a:t>1- Tư thế ngồi viết: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Lưng</a:t>
            </a:r>
            <a:r>
              <a:rPr lang="en-US" altLang="zh-CN" sz="2000" dirty="0">
                <a:latin typeface="Cambria" panose="02040503050406030204" pitchFamily="18" charset="0"/>
                <a:ea typeface="Cambria" panose="02040503050406030204" pitchFamily="18" charset="0"/>
              </a:rPr>
              <a:t> thẳng, không tì </a:t>
            </a:r>
            <a:r>
              <a:rPr lang="en-US" altLang="zh-CN" sz="2000" dirty="0" err="1">
                <a:latin typeface="Cambria" panose="02040503050406030204" pitchFamily="18" charset="0"/>
                <a:ea typeface="Cambria" panose="02040503050406030204" pitchFamily="18" charset="0"/>
              </a:rPr>
              <a:t>ngực</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xuống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bàn</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Đầu</a:t>
            </a:r>
            <a:r>
              <a:rPr lang="en-US" altLang="zh-CN" sz="2000" dirty="0">
                <a:latin typeface="Cambria" panose="02040503050406030204" pitchFamily="18" charset="0"/>
                <a:ea typeface="Cambria" panose="02040503050406030204" pitchFamily="18" charset="0"/>
              </a:rPr>
              <a:t> hơi cúi.</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Mắt</a:t>
            </a:r>
            <a:r>
              <a:rPr lang="en-US" altLang="zh-CN" sz="2000" dirty="0">
                <a:latin typeface="Cambria" panose="02040503050406030204" pitchFamily="18" charset="0"/>
                <a:ea typeface="Cambria" panose="02040503050406030204" pitchFamily="18" charset="0"/>
              </a:rPr>
              <a:t> cách vở khoảng 25 đến 30 cm.</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Tay phải cầm bút.</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Tay trái tì nhẹ lên mép vở để </a:t>
            </a:r>
            <a:r>
              <a:rPr lang="en-US" altLang="zh-CN" sz="2000" dirty="0" err="1">
                <a:latin typeface="Cambria" panose="02040503050406030204" pitchFamily="18" charset="0"/>
                <a:ea typeface="Cambria" panose="02040503050406030204" pitchFamily="18" charset="0"/>
              </a:rPr>
              <a:t>giữ</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a:latin typeface="Cambria" panose="02040503050406030204" pitchFamily="18" charset="0"/>
                <a:ea typeface="Cambria" panose="02040503050406030204" pitchFamily="18" charset="0"/>
              </a:rPr>
              <a:t>Hai chân để song song thoải </a:t>
            </a:r>
            <a:r>
              <a:rPr lang="en-US" altLang="zh-CN" sz="2000" dirty="0" err="1">
                <a:latin typeface="Cambria" panose="02040503050406030204" pitchFamily="18" charset="0"/>
                <a:ea typeface="Cambria" panose="02040503050406030204" pitchFamily="18" charset="0"/>
              </a:rPr>
              <a:t>mái</a:t>
            </a:r>
            <a:r>
              <a:rPr lang="en-US" altLang="zh-CN" sz="2000" dirty="0">
                <a:latin typeface="Cambria" panose="02040503050406030204" pitchFamily="18" charset="0"/>
                <a:ea typeface="Cambria" panose="02040503050406030204" pitchFamily="18" charset="0"/>
              </a:rPr>
              <a:t>.</a:t>
            </a:r>
          </a:p>
          <a:p>
            <a:pPr marL="342900" indent="-342900">
              <a:lnSpc>
                <a:spcPct val="150000"/>
              </a:lnSpc>
              <a:buFontTx/>
              <a:buChar char="-"/>
            </a:pPr>
            <a:r>
              <a:rPr lang="en-US" altLang="zh-CN" sz="2000" dirty="0" err="1">
                <a:latin typeface="Cambria" panose="02040503050406030204" pitchFamily="18" charset="0"/>
                <a:ea typeface="Cambria" panose="02040503050406030204" pitchFamily="18" charset="0"/>
              </a:rPr>
              <a:t>Không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gian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yên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tĩnh</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hạn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chế</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tiếng</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ồn</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đủ</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ánh</a:t>
            </a:r>
            <a:r>
              <a:rPr lang="en-US" altLang="zh-CN"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sáng</a:t>
            </a:r>
            <a:r>
              <a:rPr lang="en-US" altLang="zh-CN" sz="2000" dirty="0">
                <a:latin typeface="Cambria" panose="02040503050406030204" pitchFamily="18" charset="0"/>
                <a:ea typeface="Cambria" panose="02040503050406030204" pitchFamily="18" charset="0"/>
              </a:rPr>
              <a:t>.</a:t>
            </a:r>
          </a:p>
          <a:p>
            <a:pPr algn="just" eaLnBrk="0" hangingPunct="0"/>
            <a:endParaRPr lang="en-US" altLang="zh-CN" sz="2000" dirty="0">
              <a:solidFill>
                <a:srgbClr val="FF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830834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circle(in)">
                                      <p:cBhvr>
                                        <p:cTn id="7" dur="2000"/>
                                        <p:tgtEl>
                                          <p:spTgt spid="15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circle(in)">
                                      <p:cBhvr>
                                        <p:cTn id="10"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303670" y="1475790"/>
            <a:ext cx="7016530" cy="251940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1589345" y="1690015"/>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6"/>
          <p:cNvSpPr txBox="1">
            <a:spLocks noGrp="1"/>
          </p:cNvSpPr>
          <p:nvPr>
            <p:ph type="ctrTitle"/>
          </p:nvPr>
        </p:nvSpPr>
        <p:spPr>
          <a:xfrm rot="-159">
            <a:off x="2494815" y="2601293"/>
            <a:ext cx="4767374"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solidFill>
                  <a:srgbClr val="FFFFFF"/>
                </a:solidFill>
                <a:latin typeface="Lobster" panose="00000500000000000000" pitchFamily="2" charset="0"/>
                <a:cs typeface="Times New Roman" panose="02020603050405020304" pitchFamily="18" charset="0"/>
              </a:rPr>
              <a:t>Tạm biệt và </a:t>
            </a:r>
            <a:br>
              <a:rPr lang="en-US" sz="4800" b="1">
                <a:solidFill>
                  <a:srgbClr val="FFFFFF"/>
                </a:solidFill>
                <a:latin typeface="Lobster" panose="00000500000000000000" pitchFamily="2" charset="0"/>
                <a:cs typeface="Times New Roman" panose="02020603050405020304" pitchFamily="18" charset="0"/>
              </a:rPr>
            </a:br>
            <a:r>
              <a:rPr lang="en-US" sz="4800" b="1">
                <a:solidFill>
                  <a:srgbClr val="FFFFFF"/>
                </a:solidFill>
                <a:latin typeface="Lobster" panose="00000500000000000000" pitchFamily="2" charset="0"/>
                <a:cs typeface="Times New Roman" panose="02020603050405020304" pitchFamily="18" charset="0"/>
              </a:rPr>
              <a:t>hẹn gặp lại</a:t>
            </a:r>
            <a:endParaRPr lang="en-US" sz="48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7515749" y="3314955"/>
            <a:ext cx="615335" cy="658210"/>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7641643" y="2607253"/>
            <a:ext cx="615335" cy="658210"/>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797785" y="2163270"/>
            <a:ext cx="1658034" cy="169406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7252959" y="2972440"/>
            <a:ext cx="462651" cy="462313"/>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grpSp>
        <p:nvGrpSpPr>
          <p:cNvPr id="468" name="Google Shape;468;p22"/>
          <p:cNvGrpSpPr/>
          <p:nvPr/>
        </p:nvGrpSpPr>
        <p:grpSpPr>
          <a:xfrm>
            <a:off x="794880" y="1259738"/>
            <a:ext cx="404648" cy="700229"/>
            <a:chOff x="1689271" y="684050"/>
            <a:chExt cx="959791" cy="1660885"/>
          </a:xfrm>
        </p:grpSpPr>
        <p:sp>
          <p:nvSpPr>
            <p:cNvPr id="469"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2"/>
          <p:cNvGrpSpPr/>
          <p:nvPr/>
        </p:nvGrpSpPr>
        <p:grpSpPr>
          <a:xfrm>
            <a:off x="722891" y="3896482"/>
            <a:ext cx="484708" cy="700229"/>
            <a:chOff x="4836718" y="719374"/>
            <a:chExt cx="1180952" cy="1617007"/>
          </a:xfrm>
        </p:grpSpPr>
        <p:sp>
          <p:nvSpPr>
            <p:cNvPr id="501" name="Google Shape;501;p22"/>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2"/>
          <p:cNvGrpSpPr/>
          <p:nvPr/>
        </p:nvGrpSpPr>
        <p:grpSpPr>
          <a:xfrm>
            <a:off x="756351" y="2517004"/>
            <a:ext cx="537057" cy="685040"/>
            <a:chOff x="3368409" y="1154615"/>
            <a:chExt cx="994364" cy="1195950"/>
          </a:xfrm>
        </p:grpSpPr>
        <p:sp>
          <p:nvSpPr>
            <p:cNvPr id="517"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2"/>
          <p:cNvSpPr txBox="1">
            <a:spLocks noGrp="1"/>
          </p:cNvSpPr>
          <p:nvPr>
            <p:ph type="title" idx="2"/>
          </p:nvPr>
        </p:nvSpPr>
        <p:spPr>
          <a:xfrm>
            <a:off x="1710699" y="1597933"/>
            <a:ext cx="8188021" cy="47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94" name="Google Shape;459;p21">
            <a:extLst>
              <a:ext uri="{FF2B5EF4-FFF2-40B4-BE49-F238E27FC236}">
                <a16:creationId xmlns:a16="http://schemas.microsoft.com/office/drawing/2014/main" id="{6ABB0BAE-D3AB-44EE-88AA-5C67301E8BA0}"/>
              </a:ext>
            </a:extLst>
          </p:cNvPr>
          <p:cNvSpPr/>
          <p:nvPr/>
        </p:nvSpPr>
        <p:spPr>
          <a:xfrm>
            <a:off x="1877244" y="374887"/>
            <a:ext cx="6261521"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2;p21">
            <a:extLst>
              <a:ext uri="{FF2B5EF4-FFF2-40B4-BE49-F238E27FC236}">
                <a16:creationId xmlns:a16="http://schemas.microsoft.com/office/drawing/2014/main" id="{52D1155A-AA1F-4838-A5D1-19A4FB08C19C}"/>
              </a:ext>
            </a:extLst>
          </p:cNvPr>
          <p:cNvSpPr txBox="1">
            <a:spLocks/>
          </p:cNvSpPr>
          <p:nvPr/>
        </p:nvSpPr>
        <p:spPr>
          <a:xfrm>
            <a:off x="1435800" y="345229"/>
            <a:ext cx="6992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r>
              <a:rPr lang="en-US" sz="3200" b="1" dirty="0">
                <a:solidFill>
                  <a:schemeClr val="lt1"/>
                </a:solidFill>
                <a:latin typeface="Times New Roman" panose="02020603050405020304" pitchFamily="18" charset="0"/>
                <a:cs typeface="Times New Roman" panose="02020603050405020304" pitchFamily="18" charset="0"/>
              </a:rPr>
              <a:t>MỤC TIÊU BÀI HỌC</a:t>
            </a:r>
          </a:p>
        </p:txBody>
      </p:sp>
      <p:pic>
        <p:nvPicPr>
          <p:cNvPr id="96" name="图片 28">
            <a:extLst>
              <a:ext uri="{FF2B5EF4-FFF2-40B4-BE49-F238E27FC236}">
                <a16:creationId xmlns:a16="http://schemas.microsoft.com/office/drawing/2014/main" id="{D902501B-B282-4062-979B-FDA0F322E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7795515" y="574652"/>
            <a:ext cx="614419" cy="600765"/>
          </a:xfrm>
          <a:prstGeom prst="rect">
            <a:avLst/>
          </a:prstGeom>
        </p:spPr>
      </p:pic>
      <p:pic>
        <p:nvPicPr>
          <p:cNvPr id="97" name="图片 28">
            <a:extLst>
              <a:ext uri="{FF2B5EF4-FFF2-40B4-BE49-F238E27FC236}">
                <a16:creationId xmlns:a16="http://schemas.microsoft.com/office/drawing/2014/main" id="{539DEA61-1FBB-46FE-8AAF-ADC8AEAB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8918">
            <a:off x="1572218" y="75025"/>
            <a:ext cx="610052" cy="596495"/>
          </a:xfrm>
          <a:prstGeom prst="rect">
            <a:avLst/>
          </a:prstGeom>
        </p:spPr>
      </p:pic>
      <p:sp>
        <p:nvSpPr>
          <p:cNvPr id="93" name="Google Shape;552;p22">
            <a:extLst>
              <a:ext uri="{FF2B5EF4-FFF2-40B4-BE49-F238E27FC236}">
                <a16:creationId xmlns:a16="http://schemas.microsoft.com/office/drawing/2014/main" id="{93CF34F0-2ADD-4EB3-A1CE-8ABD300C4C14}"/>
              </a:ext>
            </a:extLst>
          </p:cNvPr>
          <p:cNvSpPr txBox="1">
            <a:spLocks/>
          </p:cNvSpPr>
          <p:nvPr/>
        </p:nvSpPr>
        <p:spPr>
          <a:xfrm>
            <a:off x="1236122" y="2814913"/>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98" name="Google Shape;552;p22">
            <a:extLst>
              <a:ext uri="{FF2B5EF4-FFF2-40B4-BE49-F238E27FC236}">
                <a16:creationId xmlns:a16="http://schemas.microsoft.com/office/drawing/2014/main" id="{730F3383-00C5-4759-A593-AB5B99A2A1CA}"/>
              </a:ext>
            </a:extLst>
          </p:cNvPr>
          <p:cNvSpPr txBox="1">
            <a:spLocks/>
          </p:cNvSpPr>
          <p:nvPr/>
        </p:nvSpPr>
        <p:spPr>
          <a:xfrm>
            <a:off x="1464235" y="3974617"/>
            <a:ext cx="8188021" cy="47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algn="l"/>
            <a:r>
              <a:rPr lang="en-US" sz="2800" b="1" dirty="0">
                <a:latin typeface="Times New Roman" panose="02020603050405020304" pitchFamily="18" charset="0"/>
                <a:cs typeface="Times New Roman" panose="02020603050405020304" pitchFamily="18" charset="0"/>
              </a:rPr>
              <a:t>Nghe –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heo</a:t>
            </a:r>
            <a:r>
              <a:rPr lang="en-US" sz="2800" b="1" dirty="0">
                <a:latin typeface="Times New Roman" panose="02020603050405020304" pitchFamily="18" charset="0"/>
                <a:cs typeface="Times New Roman" panose="02020603050405020304" pitchFamily="18" charset="0"/>
              </a:rPr>
              <a:t> may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par>
                                <p:cTn id="10" presetID="53" presetClass="entr" presetSubtype="16" fill="hold" nodeType="withEffect">
                                  <p:stCondLst>
                                    <p:cond delay="2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randombar(horizontal)">
                                      <p:cBhvr>
                                        <p:cTn id="19" dur="500"/>
                                        <p:tgtEl>
                                          <p:spTgt spid="552"/>
                                        </p:tgtEl>
                                      </p:cBhvr>
                                    </p:animEffect>
                                  </p:childTnLst>
                                </p:cTn>
                              </p:par>
                              <p:par>
                                <p:cTn id="20" presetID="14" presetClass="entr" presetSubtype="10" fill="hold" nodeType="with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randombar(horizontal)">
                                      <p:cBhvr>
                                        <p:cTn id="22" dur="5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barn(inVertical)">
                                      <p:cBhvr>
                                        <p:cTn id="27" dur="500"/>
                                        <p:tgtEl>
                                          <p:spTgt spid="5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randombar(horizontal)">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00"/>
                                        </p:tgtEl>
                                        <p:attrNameLst>
                                          <p:attrName>style.visibility</p:attrName>
                                        </p:attrNameLst>
                                      </p:cBhvr>
                                      <p:to>
                                        <p:strVal val="visible"/>
                                      </p:to>
                                    </p:set>
                                    <p:animEffect transition="in" filter="barn(inVertical)">
                                      <p:cBhvr>
                                        <p:cTn id="37" dur="500"/>
                                        <p:tgtEl>
                                          <p:spTgt spid="50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randombar(horizontal)">
                                      <p:cBhvr>
                                        <p:cTn id="4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 grpId="0"/>
      <p:bldP spid="93"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txBox="1">
            <a:spLocks noGrp="1"/>
          </p:cNvSpPr>
          <p:nvPr>
            <p:ph type="ctrTitle"/>
          </p:nvPr>
        </p:nvSpPr>
        <p:spPr>
          <a:xfrm rot="-182">
            <a:off x="1609818" y="208299"/>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grpSp>
        <p:nvGrpSpPr>
          <p:cNvPr id="588" name="Google Shape;588;p27"/>
          <p:cNvGrpSpPr/>
          <p:nvPr/>
        </p:nvGrpSpPr>
        <p:grpSpPr>
          <a:xfrm>
            <a:off x="905968" y="367283"/>
            <a:ext cx="534223" cy="79532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7"/>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438;p36">
            <a:extLst>
              <a:ext uri="{FF2B5EF4-FFF2-40B4-BE49-F238E27FC236}">
                <a16:creationId xmlns:a16="http://schemas.microsoft.com/office/drawing/2014/main" id="{4451A736-E3D7-4302-A1C9-88D8D24796C8}"/>
              </a:ext>
            </a:extLst>
          </p:cNvPr>
          <p:cNvGrpSpPr/>
          <p:nvPr/>
        </p:nvGrpSpPr>
        <p:grpSpPr>
          <a:xfrm rot="1106445">
            <a:off x="1100140" y="-100893"/>
            <a:ext cx="513868" cy="677842"/>
            <a:chOff x="4434200" y="1349675"/>
            <a:chExt cx="1041975" cy="1084050"/>
          </a:xfrm>
        </p:grpSpPr>
        <p:sp>
          <p:nvSpPr>
            <p:cNvPr id="134" name="Google Shape;1439;p36">
              <a:extLst>
                <a:ext uri="{FF2B5EF4-FFF2-40B4-BE49-F238E27FC236}">
                  <a16:creationId xmlns:a16="http://schemas.microsoft.com/office/drawing/2014/main" id="{0D95D5AE-9BBD-49AB-8215-61F9B4EF3510}"/>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40;p36">
              <a:extLst>
                <a:ext uri="{FF2B5EF4-FFF2-40B4-BE49-F238E27FC236}">
                  <a16:creationId xmlns:a16="http://schemas.microsoft.com/office/drawing/2014/main" id="{4C6CB566-360B-4FDC-A85C-CC0022EF3EEC}"/>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41;p36">
              <a:extLst>
                <a:ext uri="{FF2B5EF4-FFF2-40B4-BE49-F238E27FC236}">
                  <a16:creationId xmlns:a16="http://schemas.microsoft.com/office/drawing/2014/main" id="{C40B5597-BA56-46BA-85B9-48BDCF090C02}"/>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42;p36">
              <a:extLst>
                <a:ext uri="{FF2B5EF4-FFF2-40B4-BE49-F238E27FC236}">
                  <a16:creationId xmlns:a16="http://schemas.microsoft.com/office/drawing/2014/main" id="{17177291-889F-46E7-B67D-90C685FAB9C5}"/>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43;p36">
              <a:extLst>
                <a:ext uri="{FF2B5EF4-FFF2-40B4-BE49-F238E27FC236}">
                  <a16:creationId xmlns:a16="http://schemas.microsoft.com/office/drawing/2014/main" id="{E4759B37-744A-4243-A24C-438A7706ABA5}"/>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44;p36">
              <a:extLst>
                <a:ext uri="{FF2B5EF4-FFF2-40B4-BE49-F238E27FC236}">
                  <a16:creationId xmlns:a16="http://schemas.microsoft.com/office/drawing/2014/main" id="{4562833E-3BE9-420B-8AE9-55DC45EF3DD8}"/>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45;p36">
              <a:extLst>
                <a:ext uri="{FF2B5EF4-FFF2-40B4-BE49-F238E27FC236}">
                  <a16:creationId xmlns:a16="http://schemas.microsoft.com/office/drawing/2014/main" id="{C7E16650-DA6A-40A0-B36D-6721BFBBC237}"/>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46;p36">
              <a:extLst>
                <a:ext uri="{FF2B5EF4-FFF2-40B4-BE49-F238E27FC236}">
                  <a16:creationId xmlns:a16="http://schemas.microsoft.com/office/drawing/2014/main" id="{45E168F5-888D-4EA4-81DC-3D5DB6A853A4}"/>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47;p36">
              <a:extLst>
                <a:ext uri="{FF2B5EF4-FFF2-40B4-BE49-F238E27FC236}">
                  <a16:creationId xmlns:a16="http://schemas.microsoft.com/office/drawing/2014/main" id="{356268C8-FED0-404F-AE41-D7746F1D320E}"/>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48;p36">
              <a:extLst>
                <a:ext uri="{FF2B5EF4-FFF2-40B4-BE49-F238E27FC236}">
                  <a16:creationId xmlns:a16="http://schemas.microsoft.com/office/drawing/2014/main" id="{36748631-9BBC-4FBF-86A9-F51A24DBC820}"/>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9;p36">
              <a:extLst>
                <a:ext uri="{FF2B5EF4-FFF2-40B4-BE49-F238E27FC236}">
                  <a16:creationId xmlns:a16="http://schemas.microsoft.com/office/drawing/2014/main" id="{A708E1A2-B133-4A39-A725-2305E7638BDE}"/>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0;p36">
              <a:extLst>
                <a:ext uri="{FF2B5EF4-FFF2-40B4-BE49-F238E27FC236}">
                  <a16:creationId xmlns:a16="http://schemas.microsoft.com/office/drawing/2014/main" id="{7C08EA75-AF42-42CB-9AAD-EE4188442D34}"/>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51;p36">
              <a:extLst>
                <a:ext uri="{FF2B5EF4-FFF2-40B4-BE49-F238E27FC236}">
                  <a16:creationId xmlns:a16="http://schemas.microsoft.com/office/drawing/2014/main" id="{3DAB4DA4-332D-40CB-8D19-ED3E04B4A754}"/>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52;p36">
              <a:extLst>
                <a:ext uri="{FF2B5EF4-FFF2-40B4-BE49-F238E27FC236}">
                  <a16:creationId xmlns:a16="http://schemas.microsoft.com/office/drawing/2014/main" id="{5034FE0A-D99D-4A0A-985E-5ED66930DDA8}"/>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53;p36">
              <a:extLst>
                <a:ext uri="{FF2B5EF4-FFF2-40B4-BE49-F238E27FC236}">
                  <a16:creationId xmlns:a16="http://schemas.microsoft.com/office/drawing/2014/main" id="{7C2E00F5-B300-4C0E-A103-E04A2A782F41}"/>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54;p36">
              <a:extLst>
                <a:ext uri="{FF2B5EF4-FFF2-40B4-BE49-F238E27FC236}">
                  <a16:creationId xmlns:a16="http://schemas.microsoft.com/office/drawing/2014/main" id="{EA897A43-50A6-4D00-86A7-48BDBDDB4460}"/>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55;p36">
              <a:extLst>
                <a:ext uri="{FF2B5EF4-FFF2-40B4-BE49-F238E27FC236}">
                  <a16:creationId xmlns:a16="http://schemas.microsoft.com/office/drawing/2014/main" id="{B18952B5-79DC-482D-86A1-C9EBFDA747EE}"/>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56;p36">
              <a:extLst>
                <a:ext uri="{FF2B5EF4-FFF2-40B4-BE49-F238E27FC236}">
                  <a16:creationId xmlns:a16="http://schemas.microsoft.com/office/drawing/2014/main" id="{E154CC29-3087-43F8-AEB2-022DE1207E7C}"/>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57;p36">
              <a:extLst>
                <a:ext uri="{FF2B5EF4-FFF2-40B4-BE49-F238E27FC236}">
                  <a16:creationId xmlns:a16="http://schemas.microsoft.com/office/drawing/2014/main" id="{A13A2BA5-A5BF-428F-9F67-A7A8D967137F}"/>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58;p36">
              <a:extLst>
                <a:ext uri="{FF2B5EF4-FFF2-40B4-BE49-F238E27FC236}">
                  <a16:creationId xmlns:a16="http://schemas.microsoft.com/office/drawing/2014/main" id="{394C8917-241C-4F10-90D1-089D7C88BCFC}"/>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59;p36">
              <a:extLst>
                <a:ext uri="{FF2B5EF4-FFF2-40B4-BE49-F238E27FC236}">
                  <a16:creationId xmlns:a16="http://schemas.microsoft.com/office/drawing/2014/main" id="{21B19E58-3D20-4CCF-A911-5590146A7085}"/>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60;p36">
              <a:extLst>
                <a:ext uri="{FF2B5EF4-FFF2-40B4-BE49-F238E27FC236}">
                  <a16:creationId xmlns:a16="http://schemas.microsoft.com/office/drawing/2014/main" id="{2AE10400-BD06-4BD3-9C12-1DD42966A5F5}"/>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61;p36">
              <a:extLst>
                <a:ext uri="{FF2B5EF4-FFF2-40B4-BE49-F238E27FC236}">
                  <a16:creationId xmlns:a16="http://schemas.microsoft.com/office/drawing/2014/main" id="{9E80D160-D95B-4F29-A52C-36DC95DC6853}"/>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62;p36">
              <a:extLst>
                <a:ext uri="{FF2B5EF4-FFF2-40B4-BE49-F238E27FC236}">
                  <a16:creationId xmlns:a16="http://schemas.microsoft.com/office/drawing/2014/main" id="{DCD2B7DC-CAF3-47DA-92E3-DBA963588357}"/>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63;p36">
              <a:extLst>
                <a:ext uri="{FF2B5EF4-FFF2-40B4-BE49-F238E27FC236}">
                  <a16:creationId xmlns:a16="http://schemas.microsoft.com/office/drawing/2014/main" id="{043B3346-F0BA-484D-93E7-1B47A34353B3}"/>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64;p36">
              <a:extLst>
                <a:ext uri="{FF2B5EF4-FFF2-40B4-BE49-F238E27FC236}">
                  <a16:creationId xmlns:a16="http://schemas.microsoft.com/office/drawing/2014/main" id="{D2E04C01-1C18-4E5E-97E8-1A3C2D64CCB3}"/>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612;p27">
            <a:extLst>
              <a:ext uri="{FF2B5EF4-FFF2-40B4-BE49-F238E27FC236}">
                <a16:creationId xmlns:a16="http://schemas.microsoft.com/office/drawing/2014/main" id="{5840671A-DACC-42E1-8A8F-DF200F8A720C}"/>
              </a:ext>
            </a:extLst>
          </p:cNvPr>
          <p:cNvGrpSpPr/>
          <p:nvPr/>
        </p:nvGrpSpPr>
        <p:grpSpPr>
          <a:xfrm>
            <a:off x="878307" y="1478013"/>
            <a:ext cx="709847" cy="606685"/>
            <a:chOff x="1327725" y="574025"/>
            <a:chExt cx="2215064" cy="1893151"/>
          </a:xfrm>
        </p:grpSpPr>
        <p:sp>
          <p:nvSpPr>
            <p:cNvPr id="90" name="Google Shape;613;p27">
              <a:extLst>
                <a:ext uri="{FF2B5EF4-FFF2-40B4-BE49-F238E27FC236}">
                  <a16:creationId xmlns:a16="http://schemas.microsoft.com/office/drawing/2014/main" id="{F01C3530-59E6-4DA7-A23D-18E7E1EEEFE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14;p27">
              <a:extLst>
                <a:ext uri="{FF2B5EF4-FFF2-40B4-BE49-F238E27FC236}">
                  <a16:creationId xmlns:a16="http://schemas.microsoft.com/office/drawing/2014/main" id="{BA6CBCB5-4DB9-41C3-9D30-7610FD5BA2D4}"/>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15;p27">
              <a:extLst>
                <a:ext uri="{FF2B5EF4-FFF2-40B4-BE49-F238E27FC236}">
                  <a16:creationId xmlns:a16="http://schemas.microsoft.com/office/drawing/2014/main" id="{60BFB63C-764D-4A83-930F-B08668E5E38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16;p27">
              <a:extLst>
                <a:ext uri="{FF2B5EF4-FFF2-40B4-BE49-F238E27FC236}">
                  <a16:creationId xmlns:a16="http://schemas.microsoft.com/office/drawing/2014/main" id="{97BC92C7-7729-45C8-8AC1-6C16A1E68C8A}"/>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17;p27">
              <a:extLst>
                <a:ext uri="{FF2B5EF4-FFF2-40B4-BE49-F238E27FC236}">
                  <a16:creationId xmlns:a16="http://schemas.microsoft.com/office/drawing/2014/main" id="{A20E27EB-3693-49E2-867F-23A087A8660D}"/>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18;p27">
              <a:extLst>
                <a:ext uri="{FF2B5EF4-FFF2-40B4-BE49-F238E27FC236}">
                  <a16:creationId xmlns:a16="http://schemas.microsoft.com/office/drawing/2014/main" id="{C2BEF7E3-CD94-42E8-9F52-579AB297A76D}"/>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19;p27">
              <a:extLst>
                <a:ext uri="{FF2B5EF4-FFF2-40B4-BE49-F238E27FC236}">
                  <a16:creationId xmlns:a16="http://schemas.microsoft.com/office/drawing/2014/main" id="{26317475-A8A3-465F-A787-425B6C529DDF}"/>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20;p27">
              <a:extLst>
                <a:ext uri="{FF2B5EF4-FFF2-40B4-BE49-F238E27FC236}">
                  <a16:creationId xmlns:a16="http://schemas.microsoft.com/office/drawing/2014/main" id="{C3EF4F65-5A42-4BB9-9EE3-B7736D09E19E}"/>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21;p27">
              <a:extLst>
                <a:ext uri="{FF2B5EF4-FFF2-40B4-BE49-F238E27FC236}">
                  <a16:creationId xmlns:a16="http://schemas.microsoft.com/office/drawing/2014/main" id="{3B88E459-0966-4710-9C49-8A8FF6B62621}"/>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22;p27">
              <a:extLst>
                <a:ext uri="{FF2B5EF4-FFF2-40B4-BE49-F238E27FC236}">
                  <a16:creationId xmlns:a16="http://schemas.microsoft.com/office/drawing/2014/main" id="{CBF4A0FE-A6D2-45D9-9DD1-260C1AB21152}"/>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23;p27">
              <a:extLst>
                <a:ext uri="{FF2B5EF4-FFF2-40B4-BE49-F238E27FC236}">
                  <a16:creationId xmlns:a16="http://schemas.microsoft.com/office/drawing/2014/main" id="{35BB5913-F2D7-4244-A324-E8628B100D7A}"/>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24;p27">
              <a:extLst>
                <a:ext uri="{FF2B5EF4-FFF2-40B4-BE49-F238E27FC236}">
                  <a16:creationId xmlns:a16="http://schemas.microsoft.com/office/drawing/2014/main" id="{CB4C320A-96F6-46A2-A60F-04FDAAD7C273}"/>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25;p27">
              <a:extLst>
                <a:ext uri="{FF2B5EF4-FFF2-40B4-BE49-F238E27FC236}">
                  <a16:creationId xmlns:a16="http://schemas.microsoft.com/office/drawing/2014/main" id="{5EA76260-16A0-448F-A0FB-BA448EFFEBC1}"/>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26;p27">
              <a:extLst>
                <a:ext uri="{FF2B5EF4-FFF2-40B4-BE49-F238E27FC236}">
                  <a16:creationId xmlns:a16="http://schemas.microsoft.com/office/drawing/2014/main" id="{F9881A17-1BF7-44A6-91A7-EB629D0ACD7B}"/>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27;p27">
              <a:extLst>
                <a:ext uri="{FF2B5EF4-FFF2-40B4-BE49-F238E27FC236}">
                  <a16:creationId xmlns:a16="http://schemas.microsoft.com/office/drawing/2014/main" id="{00156EC0-E813-4E22-B4F1-5923D49520D0}"/>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28;p27">
              <a:extLst>
                <a:ext uri="{FF2B5EF4-FFF2-40B4-BE49-F238E27FC236}">
                  <a16:creationId xmlns:a16="http://schemas.microsoft.com/office/drawing/2014/main" id="{FCCD62A6-23ED-488F-8702-DFA419130A6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29;p27">
              <a:extLst>
                <a:ext uri="{FF2B5EF4-FFF2-40B4-BE49-F238E27FC236}">
                  <a16:creationId xmlns:a16="http://schemas.microsoft.com/office/drawing/2014/main" id="{848C30D7-55CA-4DFF-B6D6-F109877C47C8}"/>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728;p29">
            <a:extLst>
              <a:ext uri="{FF2B5EF4-FFF2-40B4-BE49-F238E27FC236}">
                <a16:creationId xmlns:a16="http://schemas.microsoft.com/office/drawing/2014/main" id="{C7135F9A-42F1-44ED-9D7D-64BE9B4E0CA3}"/>
              </a:ext>
            </a:extLst>
          </p:cNvPr>
          <p:cNvSpPr txBox="1">
            <a:spLocks noGrp="1"/>
          </p:cNvSpPr>
          <p:nvPr>
            <p:ph type="subTitle" idx="1"/>
          </p:nvPr>
        </p:nvSpPr>
        <p:spPr>
          <a:xfrm rot="611">
            <a:off x="1625342" y="1106612"/>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1. Đặt câu hỏi cho các bộ phận được in đậm dưới đây:</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65" name="Google Shape;1307;p34">
            <a:extLst>
              <a:ext uri="{FF2B5EF4-FFF2-40B4-BE49-F238E27FC236}">
                <a16:creationId xmlns:a16="http://schemas.microsoft.com/office/drawing/2014/main" id="{1AC7A632-1421-47EA-AFCF-B56F87C25E4D}"/>
              </a:ext>
            </a:extLst>
          </p:cNvPr>
          <p:cNvGrpSpPr/>
          <p:nvPr/>
        </p:nvGrpSpPr>
        <p:grpSpPr>
          <a:xfrm rot="1361789">
            <a:off x="8185639" y="4169193"/>
            <a:ext cx="839617" cy="784005"/>
            <a:chOff x="5259676" y="2069875"/>
            <a:chExt cx="914926" cy="868771"/>
          </a:xfrm>
        </p:grpSpPr>
        <p:sp>
          <p:nvSpPr>
            <p:cNvPr id="166" name="Google Shape;1308;p34">
              <a:extLst>
                <a:ext uri="{FF2B5EF4-FFF2-40B4-BE49-F238E27FC236}">
                  <a16:creationId xmlns:a16="http://schemas.microsoft.com/office/drawing/2014/main" id="{35CC63F1-2828-4CED-8DFC-84114453CAE1}"/>
                </a:ext>
              </a:extLst>
            </p:cNvPr>
            <p:cNvSpPr/>
            <p:nvPr/>
          </p:nvSpPr>
          <p:spPr>
            <a:xfrm>
              <a:off x="5259676" y="2069875"/>
              <a:ext cx="914926" cy="868771"/>
            </a:xfrm>
            <a:custGeom>
              <a:avLst/>
              <a:gdLst/>
              <a:ahLst/>
              <a:cxnLst/>
              <a:rect l="l" t="t" r="r" b="b"/>
              <a:pathLst>
                <a:path w="25948" h="24639" extrusionOk="0">
                  <a:moveTo>
                    <a:pt x="12959" y="1"/>
                  </a:moveTo>
                  <a:cubicBezTo>
                    <a:pt x="12697" y="1"/>
                    <a:pt x="12435" y="41"/>
                    <a:pt x="12187" y="124"/>
                  </a:cubicBezTo>
                  <a:cubicBezTo>
                    <a:pt x="11550" y="331"/>
                    <a:pt x="11036" y="780"/>
                    <a:pt x="10742" y="1380"/>
                  </a:cubicBezTo>
                  <a:lnTo>
                    <a:pt x="8118" y="6678"/>
                  </a:lnTo>
                  <a:lnTo>
                    <a:pt x="2262" y="7523"/>
                  </a:lnTo>
                  <a:cubicBezTo>
                    <a:pt x="2120" y="7541"/>
                    <a:pt x="1974" y="7575"/>
                    <a:pt x="1837" y="7622"/>
                  </a:cubicBezTo>
                  <a:cubicBezTo>
                    <a:pt x="1011" y="7891"/>
                    <a:pt x="397" y="8561"/>
                    <a:pt x="198" y="9411"/>
                  </a:cubicBezTo>
                  <a:cubicBezTo>
                    <a:pt x="0" y="10261"/>
                    <a:pt x="251" y="11139"/>
                    <a:pt x="878" y="11754"/>
                  </a:cubicBezTo>
                  <a:lnTo>
                    <a:pt x="3670" y="14478"/>
                  </a:lnTo>
                  <a:cubicBezTo>
                    <a:pt x="3546" y="14743"/>
                    <a:pt x="3471" y="15021"/>
                    <a:pt x="3447" y="15314"/>
                  </a:cubicBezTo>
                  <a:cubicBezTo>
                    <a:pt x="3367" y="16301"/>
                    <a:pt x="3872" y="17226"/>
                    <a:pt x="4775" y="17845"/>
                  </a:cubicBezTo>
                  <a:lnTo>
                    <a:pt x="4104" y="21713"/>
                  </a:lnTo>
                  <a:cubicBezTo>
                    <a:pt x="3953" y="22576"/>
                    <a:pt x="4254" y="23435"/>
                    <a:pt x="4921" y="24012"/>
                  </a:cubicBezTo>
                  <a:cubicBezTo>
                    <a:pt x="5383" y="24412"/>
                    <a:pt x="5954" y="24623"/>
                    <a:pt x="6539" y="24623"/>
                  </a:cubicBezTo>
                  <a:cubicBezTo>
                    <a:pt x="6796" y="24623"/>
                    <a:pt x="7056" y="24582"/>
                    <a:pt x="7310" y="24498"/>
                  </a:cubicBezTo>
                  <a:cubicBezTo>
                    <a:pt x="7442" y="24455"/>
                    <a:pt x="7575" y="24404"/>
                    <a:pt x="7697" y="24337"/>
                  </a:cubicBezTo>
                  <a:lnTo>
                    <a:pt x="12939" y="21589"/>
                  </a:lnTo>
                  <a:lnTo>
                    <a:pt x="18165" y="24347"/>
                  </a:lnTo>
                  <a:cubicBezTo>
                    <a:pt x="18532" y="24540"/>
                    <a:pt x="18929" y="24638"/>
                    <a:pt x="19329" y="24638"/>
                  </a:cubicBezTo>
                  <a:cubicBezTo>
                    <a:pt x="19585" y="24638"/>
                    <a:pt x="19842" y="24598"/>
                    <a:pt x="20092" y="24517"/>
                  </a:cubicBezTo>
                  <a:cubicBezTo>
                    <a:pt x="21273" y="24130"/>
                    <a:pt x="21981" y="22964"/>
                    <a:pt x="21773" y="21741"/>
                  </a:cubicBezTo>
                  <a:lnTo>
                    <a:pt x="20998" y="17198"/>
                  </a:lnTo>
                  <a:cubicBezTo>
                    <a:pt x="22652" y="16594"/>
                    <a:pt x="23620" y="15225"/>
                    <a:pt x="23365" y="13817"/>
                  </a:cubicBezTo>
                  <a:cubicBezTo>
                    <a:pt x="23345" y="13704"/>
                    <a:pt x="23312" y="13591"/>
                    <a:pt x="23280" y="13477"/>
                  </a:cubicBezTo>
                  <a:lnTo>
                    <a:pt x="25017" y="11786"/>
                  </a:lnTo>
                  <a:cubicBezTo>
                    <a:pt x="25701" y="11126"/>
                    <a:pt x="25947" y="10153"/>
                    <a:pt x="25655" y="9251"/>
                  </a:cubicBezTo>
                  <a:cubicBezTo>
                    <a:pt x="25361" y="8340"/>
                    <a:pt x="24596" y="7693"/>
                    <a:pt x="23652" y="7551"/>
                  </a:cubicBezTo>
                  <a:lnTo>
                    <a:pt x="17803" y="6697"/>
                  </a:lnTo>
                  <a:lnTo>
                    <a:pt x="15196" y="1393"/>
                  </a:lnTo>
                  <a:cubicBezTo>
                    <a:pt x="14856" y="691"/>
                    <a:pt x="14213" y="194"/>
                    <a:pt x="13429" y="44"/>
                  </a:cubicBezTo>
                  <a:cubicBezTo>
                    <a:pt x="13274" y="15"/>
                    <a:pt x="13117" y="1"/>
                    <a:pt x="12959" y="1"/>
                  </a:cubicBezTo>
                  <a:close/>
                </a:path>
              </a:pathLst>
            </a:custGeom>
            <a:solidFill>
              <a:srgbClr val="FFFFFF"/>
            </a:solidFill>
            <a:ln>
              <a:noFill/>
            </a:ln>
            <a:effectLst>
              <a:outerShdw blurRad="57150"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7036A"/>
                </a:solidFill>
              </a:endParaRPr>
            </a:p>
          </p:txBody>
        </p:sp>
        <p:sp>
          <p:nvSpPr>
            <p:cNvPr id="199" name="Google Shape;1309;p34">
              <a:extLst>
                <a:ext uri="{FF2B5EF4-FFF2-40B4-BE49-F238E27FC236}">
                  <a16:creationId xmlns:a16="http://schemas.microsoft.com/office/drawing/2014/main" id="{04F4CF66-8479-4655-A18A-1086C35E5AC4}"/>
                </a:ext>
              </a:extLst>
            </p:cNvPr>
            <p:cNvSpPr/>
            <p:nvPr/>
          </p:nvSpPr>
          <p:spPr>
            <a:xfrm>
              <a:off x="5304632" y="2120686"/>
              <a:ext cx="823674" cy="767046"/>
            </a:xfrm>
            <a:custGeom>
              <a:avLst/>
              <a:gdLst/>
              <a:ahLst/>
              <a:cxnLst/>
              <a:rect l="l" t="t" r="r" b="b"/>
              <a:pathLst>
                <a:path w="23360" h="21754" extrusionOk="0">
                  <a:moveTo>
                    <a:pt x="11692" y="1"/>
                  </a:moveTo>
                  <a:cubicBezTo>
                    <a:pt x="11321" y="1"/>
                    <a:pt x="10950" y="191"/>
                    <a:pt x="10761" y="576"/>
                  </a:cubicBezTo>
                  <a:lnTo>
                    <a:pt x="8042" y="6072"/>
                  </a:lnTo>
                  <a:cubicBezTo>
                    <a:pt x="7886" y="6379"/>
                    <a:pt x="7593" y="6588"/>
                    <a:pt x="7257" y="6634"/>
                  </a:cubicBezTo>
                  <a:lnTo>
                    <a:pt x="1190" y="7508"/>
                  </a:lnTo>
                  <a:cubicBezTo>
                    <a:pt x="340" y="7630"/>
                    <a:pt x="0" y="8678"/>
                    <a:pt x="614" y="9279"/>
                  </a:cubicBezTo>
                  <a:lnTo>
                    <a:pt x="4387" y="12971"/>
                  </a:lnTo>
                  <a:cubicBezTo>
                    <a:pt x="3943" y="13211"/>
                    <a:pt x="3646" y="13571"/>
                    <a:pt x="3613" y="13996"/>
                  </a:cubicBezTo>
                  <a:cubicBezTo>
                    <a:pt x="3556" y="14676"/>
                    <a:pt x="4184" y="15308"/>
                    <a:pt x="5104" y="15587"/>
                  </a:cubicBezTo>
                  <a:lnTo>
                    <a:pt x="4250" y="20521"/>
                  </a:lnTo>
                  <a:cubicBezTo>
                    <a:pt x="4130" y="21191"/>
                    <a:pt x="4666" y="21736"/>
                    <a:pt x="5272" y="21736"/>
                  </a:cubicBezTo>
                  <a:cubicBezTo>
                    <a:pt x="5430" y="21736"/>
                    <a:pt x="5594" y="21699"/>
                    <a:pt x="5751" y="21617"/>
                  </a:cubicBezTo>
                  <a:lnTo>
                    <a:pt x="11182" y="18770"/>
                  </a:lnTo>
                  <a:cubicBezTo>
                    <a:pt x="11329" y="18691"/>
                    <a:pt x="11492" y="18653"/>
                    <a:pt x="11655" y="18653"/>
                  </a:cubicBezTo>
                  <a:cubicBezTo>
                    <a:pt x="11775" y="18653"/>
                    <a:pt x="11894" y="18673"/>
                    <a:pt x="12008" y="18713"/>
                  </a:cubicBezTo>
                  <a:cubicBezTo>
                    <a:pt x="12060" y="18732"/>
                    <a:pt x="12102" y="18751"/>
                    <a:pt x="12145" y="18775"/>
                  </a:cubicBezTo>
                  <a:lnTo>
                    <a:pt x="17566" y="21632"/>
                  </a:lnTo>
                  <a:cubicBezTo>
                    <a:pt x="17725" y="21716"/>
                    <a:pt x="17891" y="21754"/>
                    <a:pt x="18051" y="21754"/>
                  </a:cubicBezTo>
                  <a:cubicBezTo>
                    <a:pt x="18655" y="21754"/>
                    <a:pt x="19188" y="21212"/>
                    <a:pt x="19072" y="20540"/>
                  </a:cubicBezTo>
                  <a:lnTo>
                    <a:pt x="18066" y="14614"/>
                  </a:lnTo>
                  <a:cubicBezTo>
                    <a:pt x="18250" y="14614"/>
                    <a:pt x="18444" y="14595"/>
                    <a:pt x="18638" y="14562"/>
                  </a:cubicBezTo>
                  <a:cubicBezTo>
                    <a:pt x="19913" y="14331"/>
                    <a:pt x="20819" y="13466"/>
                    <a:pt x="20668" y="12636"/>
                  </a:cubicBezTo>
                  <a:cubicBezTo>
                    <a:pt x="20612" y="12320"/>
                    <a:pt x="20413" y="12055"/>
                    <a:pt x="20115" y="11857"/>
                  </a:cubicBezTo>
                  <a:lnTo>
                    <a:pt x="22741" y="9307"/>
                  </a:lnTo>
                  <a:cubicBezTo>
                    <a:pt x="23360" y="8712"/>
                    <a:pt x="23020" y="7664"/>
                    <a:pt x="22166" y="7541"/>
                  </a:cubicBezTo>
                  <a:lnTo>
                    <a:pt x="16107" y="6653"/>
                  </a:lnTo>
                  <a:cubicBezTo>
                    <a:pt x="15767" y="6601"/>
                    <a:pt x="15474" y="6384"/>
                    <a:pt x="15327" y="6082"/>
                  </a:cubicBezTo>
                  <a:lnTo>
                    <a:pt x="12622" y="581"/>
                  </a:lnTo>
                  <a:cubicBezTo>
                    <a:pt x="12466" y="264"/>
                    <a:pt x="12187" y="80"/>
                    <a:pt x="11890" y="19"/>
                  </a:cubicBezTo>
                  <a:cubicBezTo>
                    <a:pt x="11825" y="7"/>
                    <a:pt x="11758" y="1"/>
                    <a:pt x="1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0" name="Google Shape;1310;p34">
              <a:extLst>
                <a:ext uri="{FF2B5EF4-FFF2-40B4-BE49-F238E27FC236}">
                  <a16:creationId xmlns:a16="http://schemas.microsoft.com/office/drawing/2014/main" id="{AA0DE8A4-A944-49B6-B09E-9448DC986EC4}"/>
                </a:ext>
              </a:extLst>
            </p:cNvPr>
            <p:cNvSpPr/>
            <p:nvPr/>
          </p:nvSpPr>
          <p:spPr>
            <a:xfrm>
              <a:off x="5304984" y="2121955"/>
              <a:ext cx="823674" cy="766941"/>
            </a:xfrm>
            <a:custGeom>
              <a:avLst/>
              <a:gdLst/>
              <a:ahLst/>
              <a:cxnLst/>
              <a:rect l="l" t="t" r="r" b="b"/>
              <a:pathLst>
                <a:path w="23360" h="21751" extrusionOk="0">
                  <a:moveTo>
                    <a:pt x="11684" y="0"/>
                  </a:moveTo>
                  <a:cubicBezTo>
                    <a:pt x="11316" y="0"/>
                    <a:pt x="10948" y="192"/>
                    <a:pt x="10761" y="578"/>
                  </a:cubicBezTo>
                  <a:lnTo>
                    <a:pt x="8041" y="6070"/>
                  </a:lnTo>
                  <a:cubicBezTo>
                    <a:pt x="7890" y="6376"/>
                    <a:pt x="7598" y="6584"/>
                    <a:pt x="7258" y="6637"/>
                  </a:cubicBezTo>
                  <a:lnTo>
                    <a:pt x="1195" y="7505"/>
                  </a:lnTo>
                  <a:cubicBezTo>
                    <a:pt x="340" y="7628"/>
                    <a:pt x="0" y="8676"/>
                    <a:pt x="613" y="9276"/>
                  </a:cubicBezTo>
                  <a:lnTo>
                    <a:pt x="4996" y="13558"/>
                  </a:lnTo>
                  <a:cubicBezTo>
                    <a:pt x="5242" y="13799"/>
                    <a:pt x="5355" y="14144"/>
                    <a:pt x="5298" y="14479"/>
                  </a:cubicBezTo>
                  <a:lnTo>
                    <a:pt x="4250" y="20519"/>
                  </a:lnTo>
                  <a:cubicBezTo>
                    <a:pt x="4133" y="21187"/>
                    <a:pt x="4666" y="21735"/>
                    <a:pt x="5273" y="21735"/>
                  </a:cubicBezTo>
                  <a:cubicBezTo>
                    <a:pt x="5432" y="21735"/>
                    <a:pt x="5597" y="21697"/>
                    <a:pt x="5756" y="21614"/>
                  </a:cubicBezTo>
                  <a:lnTo>
                    <a:pt x="11181" y="18767"/>
                  </a:lnTo>
                  <a:cubicBezTo>
                    <a:pt x="11327" y="18689"/>
                    <a:pt x="11488" y="18650"/>
                    <a:pt x="11650" y="18650"/>
                  </a:cubicBezTo>
                  <a:cubicBezTo>
                    <a:pt x="11772" y="18650"/>
                    <a:pt x="11895" y="18672"/>
                    <a:pt x="12013" y="18715"/>
                  </a:cubicBezTo>
                  <a:cubicBezTo>
                    <a:pt x="12059" y="18728"/>
                    <a:pt x="12102" y="18748"/>
                    <a:pt x="12149" y="18771"/>
                  </a:cubicBezTo>
                  <a:lnTo>
                    <a:pt x="17566" y="21628"/>
                  </a:lnTo>
                  <a:cubicBezTo>
                    <a:pt x="17725" y="21713"/>
                    <a:pt x="17890" y="21751"/>
                    <a:pt x="18051" y="21751"/>
                  </a:cubicBezTo>
                  <a:cubicBezTo>
                    <a:pt x="18654" y="21751"/>
                    <a:pt x="19188" y="21209"/>
                    <a:pt x="19076" y="20537"/>
                  </a:cubicBezTo>
                  <a:lnTo>
                    <a:pt x="18047" y="14498"/>
                  </a:lnTo>
                  <a:cubicBezTo>
                    <a:pt x="17991" y="14158"/>
                    <a:pt x="18104" y="13818"/>
                    <a:pt x="18344" y="13578"/>
                  </a:cubicBezTo>
                  <a:lnTo>
                    <a:pt x="22740" y="9309"/>
                  </a:lnTo>
                  <a:cubicBezTo>
                    <a:pt x="23359" y="8709"/>
                    <a:pt x="23019" y="7661"/>
                    <a:pt x="22169" y="7537"/>
                  </a:cubicBezTo>
                  <a:lnTo>
                    <a:pt x="16106" y="6650"/>
                  </a:lnTo>
                  <a:cubicBezTo>
                    <a:pt x="15766" y="6598"/>
                    <a:pt x="15478" y="6386"/>
                    <a:pt x="15328" y="6079"/>
                  </a:cubicBezTo>
                  <a:lnTo>
                    <a:pt x="12621" y="578"/>
                  </a:lnTo>
                  <a:cubicBezTo>
                    <a:pt x="12471" y="262"/>
                    <a:pt x="12192" y="77"/>
                    <a:pt x="11889" y="21"/>
                  </a:cubicBezTo>
                  <a:cubicBezTo>
                    <a:pt x="11822" y="7"/>
                    <a:pt x="11753" y="0"/>
                    <a:pt x="11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1" name="Google Shape;1311;p34">
              <a:extLst>
                <a:ext uri="{FF2B5EF4-FFF2-40B4-BE49-F238E27FC236}">
                  <a16:creationId xmlns:a16="http://schemas.microsoft.com/office/drawing/2014/main" id="{D09249F3-0E11-4928-B759-18509721D00D}"/>
                </a:ext>
              </a:extLst>
            </p:cNvPr>
            <p:cNvSpPr/>
            <p:nvPr/>
          </p:nvSpPr>
          <p:spPr>
            <a:xfrm>
              <a:off x="5724192" y="2122659"/>
              <a:ext cx="404467" cy="766235"/>
            </a:xfrm>
            <a:custGeom>
              <a:avLst/>
              <a:gdLst/>
              <a:ahLst/>
              <a:cxnLst/>
              <a:rect l="l" t="t" r="r" b="b"/>
              <a:pathLst>
                <a:path w="11471" h="21731" extrusionOk="0">
                  <a:moveTo>
                    <a:pt x="0" y="1"/>
                  </a:moveTo>
                  <a:lnTo>
                    <a:pt x="0" y="1"/>
                  </a:lnTo>
                  <a:cubicBezTo>
                    <a:pt x="43" y="5671"/>
                    <a:pt x="90" y="12924"/>
                    <a:pt x="124" y="18695"/>
                  </a:cubicBezTo>
                  <a:cubicBezTo>
                    <a:pt x="170" y="18708"/>
                    <a:pt x="213" y="18728"/>
                    <a:pt x="260" y="18751"/>
                  </a:cubicBezTo>
                  <a:lnTo>
                    <a:pt x="5677" y="21608"/>
                  </a:lnTo>
                  <a:cubicBezTo>
                    <a:pt x="5836" y="21693"/>
                    <a:pt x="6001" y="21731"/>
                    <a:pt x="6162" y="21731"/>
                  </a:cubicBezTo>
                  <a:cubicBezTo>
                    <a:pt x="6765" y="21731"/>
                    <a:pt x="7299" y="21189"/>
                    <a:pt x="7187" y="20517"/>
                  </a:cubicBezTo>
                  <a:lnTo>
                    <a:pt x="6158" y="14478"/>
                  </a:lnTo>
                  <a:cubicBezTo>
                    <a:pt x="6102" y="14138"/>
                    <a:pt x="6215" y="13798"/>
                    <a:pt x="6455" y="13558"/>
                  </a:cubicBezTo>
                  <a:lnTo>
                    <a:pt x="10851" y="9289"/>
                  </a:lnTo>
                  <a:cubicBezTo>
                    <a:pt x="11470" y="8689"/>
                    <a:pt x="11130" y="7641"/>
                    <a:pt x="10280" y="7517"/>
                  </a:cubicBezTo>
                  <a:lnTo>
                    <a:pt x="4217" y="6630"/>
                  </a:lnTo>
                  <a:cubicBezTo>
                    <a:pt x="3877" y="6578"/>
                    <a:pt x="3589" y="6366"/>
                    <a:pt x="3439" y="6059"/>
                  </a:cubicBezTo>
                  <a:lnTo>
                    <a:pt x="732" y="558"/>
                  </a:lnTo>
                  <a:cubicBezTo>
                    <a:pt x="582" y="242"/>
                    <a:pt x="303" y="57"/>
                    <a:pt x="0" y="1"/>
                  </a:cubicBezTo>
                  <a:close/>
                </a:path>
              </a:pathLst>
            </a:custGeom>
            <a:solidFill>
              <a:schemeClr val="dk1">
                <a:alpha val="1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2" name="Google Shape;1312;p34">
              <a:extLst>
                <a:ext uri="{FF2B5EF4-FFF2-40B4-BE49-F238E27FC236}">
                  <a16:creationId xmlns:a16="http://schemas.microsoft.com/office/drawing/2014/main" id="{075FA35E-594D-43D1-8F52-D53B8910EB35}"/>
                </a:ext>
              </a:extLst>
            </p:cNvPr>
            <p:cNvSpPr/>
            <p:nvPr/>
          </p:nvSpPr>
          <p:spPr>
            <a:xfrm>
              <a:off x="5518555" y="2455092"/>
              <a:ext cx="78489" cy="69921"/>
            </a:xfrm>
            <a:custGeom>
              <a:avLst/>
              <a:gdLst/>
              <a:ahLst/>
              <a:cxnLst/>
              <a:rect l="l" t="t" r="r" b="b"/>
              <a:pathLst>
                <a:path w="2226" h="1983" extrusionOk="0">
                  <a:moveTo>
                    <a:pt x="1112" y="1"/>
                  </a:moveTo>
                  <a:cubicBezTo>
                    <a:pt x="694" y="1"/>
                    <a:pt x="307" y="265"/>
                    <a:pt x="170" y="682"/>
                  </a:cubicBezTo>
                  <a:cubicBezTo>
                    <a:pt x="1" y="1201"/>
                    <a:pt x="284" y="1763"/>
                    <a:pt x="804" y="1933"/>
                  </a:cubicBezTo>
                  <a:cubicBezTo>
                    <a:pt x="906" y="1967"/>
                    <a:pt x="1010" y="1983"/>
                    <a:pt x="1112" y="1983"/>
                  </a:cubicBezTo>
                  <a:cubicBezTo>
                    <a:pt x="1529" y="1983"/>
                    <a:pt x="1919" y="1717"/>
                    <a:pt x="2055" y="1297"/>
                  </a:cubicBezTo>
                  <a:cubicBezTo>
                    <a:pt x="2225" y="776"/>
                    <a:pt x="1942" y="220"/>
                    <a:pt x="1423" y="50"/>
                  </a:cubicBezTo>
                  <a:cubicBezTo>
                    <a:pt x="1319" y="17"/>
                    <a:pt x="1215"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3" name="Google Shape;1313;p34">
              <a:extLst>
                <a:ext uri="{FF2B5EF4-FFF2-40B4-BE49-F238E27FC236}">
                  <a16:creationId xmlns:a16="http://schemas.microsoft.com/office/drawing/2014/main" id="{D0506C5F-1E0B-4E7A-A1DE-30D8BA183925}"/>
                </a:ext>
              </a:extLst>
            </p:cNvPr>
            <p:cNvSpPr/>
            <p:nvPr/>
          </p:nvSpPr>
          <p:spPr>
            <a:xfrm>
              <a:off x="5877856" y="2427977"/>
              <a:ext cx="61141" cy="54547"/>
            </a:xfrm>
            <a:custGeom>
              <a:avLst/>
              <a:gdLst/>
              <a:ahLst/>
              <a:cxnLst/>
              <a:rect l="l" t="t" r="r" b="b"/>
              <a:pathLst>
                <a:path w="1734" h="1547" extrusionOk="0">
                  <a:moveTo>
                    <a:pt x="866" y="1"/>
                  </a:moveTo>
                  <a:cubicBezTo>
                    <a:pt x="541" y="1"/>
                    <a:pt x="239" y="209"/>
                    <a:pt x="133" y="536"/>
                  </a:cubicBezTo>
                  <a:cubicBezTo>
                    <a:pt x="1" y="937"/>
                    <a:pt x="223" y="1375"/>
                    <a:pt x="629" y="1508"/>
                  </a:cubicBezTo>
                  <a:cubicBezTo>
                    <a:pt x="707" y="1534"/>
                    <a:pt x="787" y="1546"/>
                    <a:pt x="867" y="1546"/>
                  </a:cubicBezTo>
                  <a:cubicBezTo>
                    <a:pt x="1190" y="1546"/>
                    <a:pt x="1496" y="1339"/>
                    <a:pt x="1602" y="1012"/>
                  </a:cubicBezTo>
                  <a:cubicBezTo>
                    <a:pt x="1734" y="606"/>
                    <a:pt x="1511" y="172"/>
                    <a:pt x="1106" y="39"/>
                  </a:cubicBezTo>
                  <a:cubicBezTo>
                    <a:pt x="1026" y="13"/>
                    <a:pt x="945"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7036A"/>
                </a:solidFill>
              </a:endParaRPr>
            </a:p>
          </p:txBody>
        </p:sp>
        <p:sp>
          <p:nvSpPr>
            <p:cNvPr id="204" name="Google Shape;1314;p34">
              <a:extLst>
                <a:ext uri="{FF2B5EF4-FFF2-40B4-BE49-F238E27FC236}">
                  <a16:creationId xmlns:a16="http://schemas.microsoft.com/office/drawing/2014/main" id="{2C48D2AE-57BF-41D4-9102-81254ADB5736}"/>
                </a:ext>
              </a:extLst>
            </p:cNvPr>
            <p:cNvSpPr/>
            <p:nvPr/>
          </p:nvSpPr>
          <p:spPr>
            <a:xfrm>
              <a:off x="5751166" y="2578503"/>
              <a:ext cx="124961" cy="78841"/>
            </a:xfrm>
            <a:custGeom>
              <a:avLst/>
              <a:gdLst/>
              <a:ahLst/>
              <a:cxnLst/>
              <a:rect l="l" t="t" r="r" b="b"/>
              <a:pathLst>
                <a:path w="3544" h="2236" extrusionOk="0">
                  <a:moveTo>
                    <a:pt x="3084" y="1"/>
                  </a:moveTo>
                  <a:lnTo>
                    <a:pt x="345" y="667"/>
                  </a:lnTo>
                  <a:cubicBezTo>
                    <a:pt x="345" y="667"/>
                    <a:pt x="0" y="2178"/>
                    <a:pt x="1776" y="2234"/>
                  </a:cubicBezTo>
                  <a:cubicBezTo>
                    <a:pt x="1799" y="2235"/>
                    <a:pt x="1823" y="2236"/>
                    <a:pt x="1845" y="2236"/>
                  </a:cubicBezTo>
                  <a:cubicBezTo>
                    <a:pt x="3544" y="2236"/>
                    <a:pt x="3084" y="1"/>
                    <a:pt x="3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5" name="Google Shape;1315;p34">
              <a:extLst>
                <a:ext uri="{FF2B5EF4-FFF2-40B4-BE49-F238E27FC236}">
                  <a16:creationId xmlns:a16="http://schemas.microsoft.com/office/drawing/2014/main" id="{7146AE63-78C7-4994-867B-AEA0DB806CA3}"/>
                </a:ext>
              </a:extLst>
            </p:cNvPr>
            <p:cNvSpPr/>
            <p:nvPr/>
          </p:nvSpPr>
          <p:spPr>
            <a:xfrm>
              <a:off x="5429841" y="2567925"/>
              <a:ext cx="169495" cy="108671"/>
            </a:xfrm>
            <a:custGeom>
              <a:avLst/>
              <a:gdLst/>
              <a:ahLst/>
              <a:cxnLst/>
              <a:rect l="l" t="t" r="r" b="b"/>
              <a:pathLst>
                <a:path w="4807" h="3082" extrusionOk="0">
                  <a:moveTo>
                    <a:pt x="2228" y="0"/>
                  </a:moveTo>
                  <a:cubicBezTo>
                    <a:pt x="1074" y="0"/>
                    <a:pt x="137" y="566"/>
                    <a:pt x="71" y="1345"/>
                  </a:cubicBezTo>
                  <a:cubicBezTo>
                    <a:pt x="1" y="2190"/>
                    <a:pt x="987" y="2959"/>
                    <a:pt x="2276" y="3068"/>
                  </a:cubicBezTo>
                  <a:cubicBezTo>
                    <a:pt x="2378" y="3077"/>
                    <a:pt x="2479" y="3081"/>
                    <a:pt x="2579" y="3081"/>
                  </a:cubicBezTo>
                  <a:cubicBezTo>
                    <a:pt x="3733" y="3081"/>
                    <a:pt x="4671" y="2515"/>
                    <a:pt x="4737" y="1737"/>
                  </a:cubicBezTo>
                  <a:cubicBezTo>
                    <a:pt x="4807" y="891"/>
                    <a:pt x="3820" y="122"/>
                    <a:pt x="2531" y="13"/>
                  </a:cubicBezTo>
                  <a:cubicBezTo>
                    <a:pt x="2429" y="4"/>
                    <a:pt x="2328" y="0"/>
                    <a:pt x="2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6" name="Google Shape;1316;p34">
              <a:extLst>
                <a:ext uri="{FF2B5EF4-FFF2-40B4-BE49-F238E27FC236}">
                  <a16:creationId xmlns:a16="http://schemas.microsoft.com/office/drawing/2014/main" id="{BC6C09BC-2404-4F31-96B2-1714705DDB74}"/>
                </a:ext>
              </a:extLst>
            </p:cNvPr>
            <p:cNvSpPr/>
            <p:nvPr/>
          </p:nvSpPr>
          <p:spPr>
            <a:xfrm>
              <a:off x="5866044" y="2526811"/>
              <a:ext cx="173197" cy="110470"/>
            </a:xfrm>
            <a:custGeom>
              <a:avLst/>
              <a:gdLst/>
              <a:ahLst/>
              <a:cxnLst/>
              <a:rect l="l" t="t" r="r" b="b"/>
              <a:pathLst>
                <a:path w="4912" h="3133" extrusionOk="0">
                  <a:moveTo>
                    <a:pt x="2801" y="0"/>
                  </a:moveTo>
                  <a:cubicBezTo>
                    <a:pt x="2601" y="0"/>
                    <a:pt x="2393" y="18"/>
                    <a:pt x="2182" y="56"/>
                  </a:cubicBezTo>
                  <a:cubicBezTo>
                    <a:pt x="907" y="287"/>
                    <a:pt x="0" y="1151"/>
                    <a:pt x="152" y="1982"/>
                  </a:cubicBezTo>
                  <a:cubicBezTo>
                    <a:pt x="274" y="2679"/>
                    <a:pt x="1099" y="3133"/>
                    <a:pt x="2106" y="3133"/>
                  </a:cubicBezTo>
                  <a:cubicBezTo>
                    <a:pt x="2306" y="3133"/>
                    <a:pt x="2514" y="3115"/>
                    <a:pt x="2725" y="3077"/>
                  </a:cubicBezTo>
                  <a:cubicBezTo>
                    <a:pt x="4000" y="2846"/>
                    <a:pt x="4912" y="1987"/>
                    <a:pt x="4760" y="1151"/>
                  </a:cubicBezTo>
                  <a:cubicBezTo>
                    <a:pt x="4634" y="454"/>
                    <a:pt x="3809"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sp>
          <p:nvSpPr>
            <p:cNvPr id="207" name="Google Shape;1317;p34">
              <a:extLst>
                <a:ext uri="{FF2B5EF4-FFF2-40B4-BE49-F238E27FC236}">
                  <a16:creationId xmlns:a16="http://schemas.microsoft.com/office/drawing/2014/main" id="{9B6D86B4-BA76-44B2-AC99-0762C1039BF7}"/>
                </a:ext>
              </a:extLst>
            </p:cNvPr>
            <p:cNvSpPr/>
            <p:nvPr/>
          </p:nvSpPr>
          <p:spPr>
            <a:xfrm>
              <a:off x="5552052" y="2556254"/>
              <a:ext cx="346676" cy="57262"/>
            </a:xfrm>
            <a:custGeom>
              <a:avLst/>
              <a:gdLst/>
              <a:ahLst/>
              <a:cxnLst/>
              <a:rect l="l" t="t" r="r" b="b"/>
              <a:pathLst>
                <a:path w="9832" h="1624" extrusionOk="0">
                  <a:moveTo>
                    <a:pt x="9638" y="0"/>
                  </a:moveTo>
                  <a:cubicBezTo>
                    <a:pt x="9607" y="0"/>
                    <a:pt x="9575" y="9"/>
                    <a:pt x="9548" y="28"/>
                  </a:cubicBezTo>
                  <a:cubicBezTo>
                    <a:pt x="7957" y="1040"/>
                    <a:pt x="5426" y="1277"/>
                    <a:pt x="3398" y="1277"/>
                  </a:cubicBezTo>
                  <a:cubicBezTo>
                    <a:pt x="1623" y="1277"/>
                    <a:pt x="234" y="1095"/>
                    <a:pt x="203" y="1091"/>
                  </a:cubicBezTo>
                  <a:cubicBezTo>
                    <a:pt x="195" y="1089"/>
                    <a:pt x="186" y="1089"/>
                    <a:pt x="178" y="1089"/>
                  </a:cubicBezTo>
                  <a:cubicBezTo>
                    <a:pt x="98" y="1089"/>
                    <a:pt x="27" y="1151"/>
                    <a:pt x="14" y="1237"/>
                  </a:cubicBezTo>
                  <a:cubicBezTo>
                    <a:pt x="0" y="1326"/>
                    <a:pt x="66" y="1411"/>
                    <a:pt x="161" y="1425"/>
                  </a:cubicBezTo>
                  <a:cubicBezTo>
                    <a:pt x="279" y="1444"/>
                    <a:pt x="1663" y="1623"/>
                    <a:pt x="3419" y="1623"/>
                  </a:cubicBezTo>
                  <a:cubicBezTo>
                    <a:pt x="5482" y="1623"/>
                    <a:pt x="8060" y="1374"/>
                    <a:pt x="9727" y="311"/>
                  </a:cubicBezTo>
                  <a:cubicBezTo>
                    <a:pt x="9807" y="263"/>
                    <a:pt x="9831" y="160"/>
                    <a:pt x="9779" y="80"/>
                  </a:cubicBezTo>
                  <a:cubicBezTo>
                    <a:pt x="9749" y="28"/>
                    <a:pt x="9694" y="0"/>
                    <a:pt x="9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7036A"/>
                </a:solidFill>
              </a:endParaRPr>
            </a:p>
          </p:txBody>
        </p:sp>
      </p:grpSp>
      <p:sp>
        <p:nvSpPr>
          <p:cNvPr id="208" name="Google Shape;728;p29">
            <a:extLst>
              <a:ext uri="{FF2B5EF4-FFF2-40B4-BE49-F238E27FC236}">
                <a16:creationId xmlns:a16="http://schemas.microsoft.com/office/drawing/2014/main" id="{DE095F51-0EA9-43A4-9063-89E1D64FDB20}"/>
              </a:ext>
            </a:extLst>
          </p:cNvPr>
          <p:cNvSpPr txBox="1">
            <a:spLocks/>
          </p:cNvSpPr>
          <p:nvPr/>
        </p:nvSpPr>
        <p:spPr>
          <a:xfrm rot="611">
            <a:off x="1673313" y="18177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211" name="Google Shape;612;p27">
            <a:extLst>
              <a:ext uri="{FF2B5EF4-FFF2-40B4-BE49-F238E27FC236}">
                <a16:creationId xmlns:a16="http://schemas.microsoft.com/office/drawing/2014/main" id="{A0B85F6F-8A3E-45C3-8E93-BC006D98A194}"/>
              </a:ext>
            </a:extLst>
          </p:cNvPr>
          <p:cNvGrpSpPr/>
          <p:nvPr/>
        </p:nvGrpSpPr>
        <p:grpSpPr>
          <a:xfrm>
            <a:off x="869903" y="3058802"/>
            <a:ext cx="709847" cy="606685"/>
            <a:chOff x="1327725" y="574025"/>
            <a:chExt cx="2215064" cy="1893151"/>
          </a:xfrm>
        </p:grpSpPr>
        <p:sp>
          <p:nvSpPr>
            <p:cNvPr id="212" name="Google Shape;613;p27">
              <a:extLst>
                <a:ext uri="{FF2B5EF4-FFF2-40B4-BE49-F238E27FC236}">
                  <a16:creationId xmlns:a16="http://schemas.microsoft.com/office/drawing/2014/main" id="{006DC39C-BBA5-4CFF-B990-D4A74330A010}"/>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14;p27">
              <a:extLst>
                <a:ext uri="{FF2B5EF4-FFF2-40B4-BE49-F238E27FC236}">
                  <a16:creationId xmlns:a16="http://schemas.microsoft.com/office/drawing/2014/main" id="{23453351-9AB7-497D-B0E3-A936FF0A810E}"/>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15;p27">
              <a:extLst>
                <a:ext uri="{FF2B5EF4-FFF2-40B4-BE49-F238E27FC236}">
                  <a16:creationId xmlns:a16="http://schemas.microsoft.com/office/drawing/2014/main" id="{CBA03BEB-CF49-467F-BA2C-43E8FCED6A48}"/>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16;p27">
              <a:extLst>
                <a:ext uri="{FF2B5EF4-FFF2-40B4-BE49-F238E27FC236}">
                  <a16:creationId xmlns:a16="http://schemas.microsoft.com/office/drawing/2014/main" id="{EBE67942-DFAC-4D93-9233-33F1D6729538}"/>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17;p27">
              <a:extLst>
                <a:ext uri="{FF2B5EF4-FFF2-40B4-BE49-F238E27FC236}">
                  <a16:creationId xmlns:a16="http://schemas.microsoft.com/office/drawing/2014/main" id="{A1211C4A-0B70-4644-BFF5-5EED8E82D8AD}"/>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18;p27">
              <a:extLst>
                <a:ext uri="{FF2B5EF4-FFF2-40B4-BE49-F238E27FC236}">
                  <a16:creationId xmlns:a16="http://schemas.microsoft.com/office/drawing/2014/main" id="{05EF2D7B-4F02-460D-B931-F6CFC7442B48}"/>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19;p27">
              <a:extLst>
                <a:ext uri="{FF2B5EF4-FFF2-40B4-BE49-F238E27FC236}">
                  <a16:creationId xmlns:a16="http://schemas.microsoft.com/office/drawing/2014/main" id="{FE76562E-AA96-4882-9691-19C5F815DC5A}"/>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20;p27">
              <a:extLst>
                <a:ext uri="{FF2B5EF4-FFF2-40B4-BE49-F238E27FC236}">
                  <a16:creationId xmlns:a16="http://schemas.microsoft.com/office/drawing/2014/main" id="{DFE0E672-0AAC-4262-96C8-EEA91DF195AE}"/>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p27">
              <a:extLst>
                <a:ext uri="{FF2B5EF4-FFF2-40B4-BE49-F238E27FC236}">
                  <a16:creationId xmlns:a16="http://schemas.microsoft.com/office/drawing/2014/main" id="{AFBF9819-6F75-4E36-8BB2-F59B162EEC35}"/>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p27">
              <a:extLst>
                <a:ext uri="{FF2B5EF4-FFF2-40B4-BE49-F238E27FC236}">
                  <a16:creationId xmlns:a16="http://schemas.microsoft.com/office/drawing/2014/main" id="{611B89B0-5D2C-4E40-BDD7-9A4F788AA66F}"/>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3;p27">
              <a:extLst>
                <a:ext uri="{FF2B5EF4-FFF2-40B4-BE49-F238E27FC236}">
                  <a16:creationId xmlns:a16="http://schemas.microsoft.com/office/drawing/2014/main" id="{9BC6F659-0D6E-4A62-ADDA-F2008EC1EDF8}"/>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24;p27">
              <a:extLst>
                <a:ext uri="{FF2B5EF4-FFF2-40B4-BE49-F238E27FC236}">
                  <a16:creationId xmlns:a16="http://schemas.microsoft.com/office/drawing/2014/main" id="{C34AE9CB-BA12-4DE7-BB16-6FCE661A5CCE}"/>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25;p27">
              <a:extLst>
                <a:ext uri="{FF2B5EF4-FFF2-40B4-BE49-F238E27FC236}">
                  <a16:creationId xmlns:a16="http://schemas.microsoft.com/office/drawing/2014/main" id="{613694FE-E4CA-4834-AA68-638B3FAB1ECD}"/>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26;p27">
              <a:extLst>
                <a:ext uri="{FF2B5EF4-FFF2-40B4-BE49-F238E27FC236}">
                  <a16:creationId xmlns:a16="http://schemas.microsoft.com/office/drawing/2014/main" id="{EBFC0908-9674-4510-8689-7F09FF807A8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27;p27">
              <a:extLst>
                <a:ext uri="{FF2B5EF4-FFF2-40B4-BE49-F238E27FC236}">
                  <a16:creationId xmlns:a16="http://schemas.microsoft.com/office/drawing/2014/main" id="{82832388-4DDC-49ED-93D6-F8DB789C12AE}"/>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28;p27">
              <a:extLst>
                <a:ext uri="{FF2B5EF4-FFF2-40B4-BE49-F238E27FC236}">
                  <a16:creationId xmlns:a16="http://schemas.microsoft.com/office/drawing/2014/main" id="{27BF148A-3195-4F7E-9AA9-F8CF11D714F1}"/>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29;p27">
              <a:extLst>
                <a:ext uri="{FF2B5EF4-FFF2-40B4-BE49-F238E27FC236}">
                  <a16:creationId xmlns:a16="http://schemas.microsoft.com/office/drawing/2014/main" id="{3DA98519-EFF6-4542-B330-B4EA0939C7C6}"/>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728;p29">
            <a:extLst>
              <a:ext uri="{FF2B5EF4-FFF2-40B4-BE49-F238E27FC236}">
                <a16:creationId xmlns:a16="http://schemas.microsoft.com/office/drawing/2014/main" id="{DE6DBC5C-A043-4411-83C2-32C51034F614}"/>
              </a:ext>
            </a:extLst>
          </p:cNvPr>
          <p:cNvSpPr txBox="1">
            <a:spLocks/>
          </p:cNvSpPr>
          <p:nvPr/>
        </p:nvSpPr>
        <p:spPr>
          <a:xfrm rot="611">
            <a:off x="1639413" y="3274735"/>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4">
                                            <p:txEl>
                                              <p:pRg st="0" end="0"/>
                                            </p:txEl>
                                          </p:spTgt>
                                        </p:tgtEl>
                                        <p:attrNameLst>
                                          <p:attrName>style.visibility</p:attrName>
                                        </p:attrNameLst>
                                      </p:cBhvr>
                                      <p:to>
                                        <p:strVal val="visible"/>
                                      </p:to>
                                    </p:set>
                                    <p:animEffect transition="in" filter="fade">
                                      <p:cBhvr>
                                        <p:cTn id="15" dur="1000"/>
                                        <p:tgtEl>
                                          <p:spTgt spid="164">
                                            <p:txEl>
                                              <p:pRg st="0" end="0"/>
                                            </p:txEl>
                                          </p:spTgt>
                                        </p:tgtEl>
                                      </p:cBhvr>
                                    </p:animEffect>
                                    <p:anim calcmode="lin" valueType="num">
                                      <p:cBhvr>
                                        <p:cTn id="16"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000"/>
                                        <p:tgtEl>
                                          <p:spTgt spid="208"/>
                                        </p:tgtEl>
                                      </p:cBhvr>
                                    </p:animEffect>
                                    <p:anim calcmode="lin" valueType="num">
                                      <p:cBhvr>
                                        <p:cTn id="28" dur="1000" fill="hold"/>
                                        <p:tgtEl>
                                          <p:spTgt spid="208"/>
                                        </p:tgtEl>
                                        <p:attrNameLst>
                                          <p:attrName>ppt_x</p:attrName>
                                        </p:attrNameLst>
                                      </p:cBhvr>
                                      <p:tavLst>
                                        <p:tav tm="0">
                                          <p:val>
                                            <p:strVal val="#ppt_x"/>
                                          </p:val>
                                        </p:tav>
                                        <p:tav tm="100000">
                                          <p:val>
                                            <p:strVal val="#ppt_x"/>
                                          </p:val>
                                        </p:tav>
                                      </p:tavLst>
                                    </p:anim>
                                    <p:anim calcmode="lin" valueType="num">
                                      <p:cBhvr>
                                        <p:cTn id="29"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1"/>
                                        </p:tgtEl>
                                        <p:attrNameLst>
                                          <p:attrName>style.visibility</p:attrName>
                                        </p:attrNameLst>
                                      </p:cBhvr>
                                      <p:to>
                                        <p:strVal val="visible"/>
                                      </p:to>
                                    </p:set>
                                    <p:anim calcmode="lin" valueType="num">
                                      <p:cBhvr additive="base">
                                        <p:cTn id="34" dur="500" fill="hold"/>
                                        <p:tgtEl>
                                          <p:spTgt spid="211"/>
                                        </p:tgtEl>
                                        <p:attrNameLst>
                                          <p:attrName>ppt_x</p:attrName>
                                        </p:attrNameLst>
                                      </p:cBhvr>
                                      <p:tavLst>
                                        <p:tav tm="0">
                                          <p:val>
                                            <p:strVal val="#ppt_x"/>
                                          </p:val>
                                        </p:tav>
                                        <p:tav tm="100000">
                                          <p:val>
                                            <p:strVal val="#ppt_x"/>
                                          </p:val>
                                        </p:tav>
                                      </p:tavLst>
                                    </p:anim>
                                    <p:anim calcmode="lin" valueType="num">
                                      <p:cBhvr additive="base">
                                        <p:cTn id="35" dur="500" fill="hold"/>
                                        <p:tgtEl>
                                          <p:spTgt spid="211"/>
                                        </p:tgtEl>
                                        <p:attrNameLst>
                                          <p:attrName>ppt_y</p:attrName>
                                        </p:attrNameLst>
                                      </p:cBhvr>
                                      <p:tavLst>
                                        <p:tav tm="0">
                                          <p:val>
                                            <p:strVal val="1+#ppt_h/2"/>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1000"/>
                                        <p:tgtEl>
                                          <p:spTgt spid="109"/>
                                        </p:tgtEl>
                                      </p:cBhvr>
                                    </p:animEffect>
                                    <p:anim calcmode="lin" valueType="num">
                                      <p:cBhvr>
                                        <p:cTn id="39" dur="1000" fill="hold"/>
                                        <p:tgtEl>
                                          <p:spTgt spid="109"/>
                                        </p:tgtEl>
                                        <p:attrNameLst>
                                          <p:attrName>ppt_x</p:attrName>
                                        </p:attrNameLst>
                                      </p:cBhvr>
                                      <p:tavLst>
                                        <p:tav tm="0">
                                          <p:val>
                                            <p:strVal val="#ppt_x"/>
                                          </p:val>
                                        </p:tav>
                                        <p:tav tm="100000">
                                          <p:val>
                                            <p:strVal val="#ppt_x"/>
                                          </p:val>
                                        </p:tav>
                                      </p:tavLst>
                                    </p:anim>
                                    <p:anim calcmode="lin" valueType="num">
                                      <p:cBhvr>
                                        <p:cTn id="40"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586" grpId="0"/>
      <p:bldP spid="164" grpId="0" build="p"/>
      <p:bldP spid="20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oogle Shape;588;p27">
            <a:extLst>
              <a:ext uri="{FF2B5EF4-FFF2-40B4-BE49-F238E27FC236}">
                <a16:creationId xmlns:a16="http://schemas.microsoft.com/office/drawing/2014/main" id="{9489929E-AEC8-431C-BADA-A30B99E7E3AA}"/>
              </a:ext>
            </a:extLst>
          </p:cNvPr>
          <p:cNvGrpSpPr/>
          <p:nvPr/>
        </p:nvGrpSpPr>
        <p:grpSpPr>
          <a:xfrm>
            <a:off x="905968" y="367283"/>
            <a:ext cx="534223" cy="795329"/>
            <a:chOff x="1689271" y="684050"/>
            <a:chExt cx="959791" cy="1660885"/>
          </a:xfrm>
        </p:grpSpPr>
        <p:sp>
          <p:nvSpPr>
            <p:cNvPr id="87" name="Google Shape;589;p27">
              <a:extLst>
                <a:ext uri="{FF2B5EF4-FFF2-40B4-BE49-F238E27FC236}">
                  <a16:creationId xmlns:a16="http://schemas.microsoft.com/office/drawing/2014/main" id="{F00AD0D7-BF12-4D45-834C-0978F289F6A9}"/>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90;p27">
              <a:extLst>
                <a:ext uri="{FF2B5EF4-FFF2-40B4-BE49-F238E27FC236}">
                  <a16:creationId xmlns:a16="http://schemas.microsoft.com/office/drawing/2014/main" id="{CCB7E2F7-AF02-4BC0-9D4F-BBF5C6C01383}"/>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91;p27">
              <a:extLst>
                <a:ext uri="{FF2B5EF4-FFF2-40B4-BE49-F238E27FC236}">
                  <a16:creationId xmlns:a16="http://schemas.microsoft.com/office/drawing/2014/main" id="{74D102FE-E8C5-424B-89CA-414263412301}"/>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92;p27">
              <a:extLst>
                <a:ext uri="{FF2B5EF4-FFF2-40B4-BE49-F238E27FC236}">
                  <a16:creationId xmlns:a16="http://schemas.microsoft.com/office/drawing/2014/main" id="{A6385211-DE76-4C0B-87CB-056AA14255C0}"/>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93;p27">
              <a:extLst>
                <a:ext uri="{FF2B5EF4-FFF2-40B4-BE49-F238E27FC236}">
                  <a16:creationId xmlns:a16="http://schemas.microsoft.com/office/drawing/2014/main" id="{AA61F045-BB97-430E-B8FE-11D5F2DA4FEB}"/>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94;p27">
              <a:extLst>
                <a:ext uri="{FF2B5EF4-FFF2-40B4-BE49-F238E27FC236}">
                  <a16:creationId xmlns:a16="http://schemas.microsoft.com/office/drawing/2014/main" id="{6E883CA4-FA47-4532-9824-AB956095B36F}"/>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95;p27">
              <a:extLst>
                <a:ext uri="{FF2B5EF4-FFF2-40B4-BE49-F238E27FC236}">
                  <a16:creationId xmlns:a16="http://schemas.microsoft.com/office/drawing/2014/main" id="{5D058244-211C-45B5-85EA-CF0F0CEBBF7B}"/>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96;p27">
              <a:extLst>
                <a:ext uri="{FF2B5EF4-FFF2-40B4-BE49-F238E27FC236}">
                  <a16:creationId xmlns:a16="http://schemas.microsoft.com/office/drawing/2014/main" id="{8BFF9DF6-B923-49EA-B6F8-BCD89500069B}"/>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97;p27">
              <a:extLst>
                <a:ext uri="{FF2B5EF4-FFF2-40B4-BE49-F238E27FC236}">
                  <a16:creationId xmlns:a16="http://schemas.microsoft.com/office/drawing/2014/main" id="{0C86BF54-B4E0-4CF5-8145-8158389C32F0}"/>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98;p27">
              <a:extLst>
                <a:ext uri="{FF2B5EF4-FFF2-40B4-BE49-F238E27FC236}">
                  <a16:creationId xmlns:a16="http://schemas.microsoft.com/office/drawing/2014/main" id="{79C55A4F-D79F-4105-8F37-8F7C0CABBA9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99;p27">
              <a:extLst>
                <a:ext uri="{FF2B5EF4-FFF2-40B4-BE49-F238E27FC236}">
                  <a16:creationId xmlns:a16="http://schemas.microsoft.com/office/drawing/2014/main" id="{3B5C7A3A-6EB0-491E-BED2-5277E5902302}"/>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00;p27">
              <a:extLst>
                <a:ext uri="{FF2B5EF4-FFF2-40B4-BE49-F238E27FC236}">
                  <a16:creationId xmlns:a16="http://schemas.microsoft.com/office/drawing/2014/main" id="{5BB8C7D5-5324-4FF0-9998-0A7A0FD02B2E}"/>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01;p27">
              <a:extLst>
                <a:ext uri="{FF2B5EF4-FFF2-40B4-BE49-F238E27FC236}">
                  <a16:creationId xmlns:a16="http://schemas.microsoft.com/office/drawing/2014/main" id="{A53E6B4E-E0CB-44EB-8980-6F08B326DED8}"/>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38;p36">
            <a:extLst>
              <a:ext uri="{FF2B5EF4-FFF2-40B4-BE49-F238E27FC236}">
                <a16:creationId xmlns:a16="http://schemas.microsoft.com/office/drawing/2014/main" id="{684B88EF-FD48-4D39-89C0-81D6A633CF05}"/>
              </a:ext>
            </a:extLst>
          </p:cNvPr>
          <p:cNvGrpSpPr/>
          <p:nvPr/>
        </p:nvGrpSpPr>
        <p:grpSpPr>
          <a:xfrm rot="1106445">
            <a:off x="1100140" y="-100893"/>
            <a:ext cx="513868" cy="677842"/>
            <a:chOff x="4434200" y="1349675"/>
            <a:chExt cx="1041975" cy="1084050"/>
          </a:xfrm>
        </p:grpSpPr>
        <p:sp>
          <p:nvSpPr>
            <p:cNvPr id="101" name="Google Shape;1439;p36">
              <a:extLst>
                <a:ext uri="{FF2B5EF4-FFF2-40B4-BE49-F238E27FC236}">
                  <a16:creationId xmlns:a16="http://schemas.microsoft.com/office/drawing/2014/main" id="{84E59B87-CB75-41A6-B4A7-BA09983B19C8}"/>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40;p36">
              <a:extLst>
                <a:ext uri="{FF2B5EF4-FFF2-40B4-BE49-F238E27FC236}">
                  <a16:creationId xmlns:a16="http://schemas.microsoft.com/office/drawing/2014/main" id="{0724A78D-0669-47E1-B9F0-E8FFF79C2C06}"/>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41;p36">
              <a:extLst>
                <a:ext uri="{FF2B5EF4-FFF2-40B4-BE49-F238E27FC236}">
                  <a16:creationId xmlns:a16="http://schemas.microsoft.com/office/drawing/2014/main" id="{E14058FC-2CD0-49A0-91BB-8883EF7D4F7B}"/>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42;p36">
              <a:extLst>
                <a:ext uri="{FF2B5EF4-FFF2-40B4-BE49-F238E27FC236}">
                  <a16:creationId xmlns:a16="http://schemas.microsoft.com/office/drawing/2014/main" id="{B31B5F7A-B2C1-4352-A87B-B876D2E4382E}"/>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43;p36">
              <a:extLst>
                <a:ext uri="{FF2B5EF4-FFF2-40B4-BE49-F238E27FC236}">
                  <a16:creationId xmlns:a16="http://schemas.microsoft.com/office/drawing/2014/main" id="{35D809A8-1DF9-4111-BCB6-38DFEDA69986}"/>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44;p36">
              <a:extLst>
                <a:ext uri="{FF2B5EF4-FFF2-40B4-BE49-F238E27FC236}">
                  <a16:creationId xmlns:a16="http://schemas.microsoft.com/office/drawing/2014/main" id="{20949D32-47DF-4244-BF0A-BA6D8109792E}"/>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5;p36">
              <a:extLst>
                <a:ext uri="{FF2B5EF4-FFF2-40B4-BE49-F238E27FC236}">
                  <a16:creationId xmlns:a16="http://schemas.microsoft.com/office/drawing/2014/main" id="{9E9706E1-F48F-4ED9-ABF3-477744F4BD78}"/>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36">
              <a:extLst>
                <a:ext uri="{FF2B5EF4-FFF2-40B4-BE49-F238E27FC236}">
                  <a16:creationId xmlns:a16="http://schemas.microsoft.com/office/drawing/2014/main" id="{A33A3F97-FDE4-4A3C-8625-03FEE4CD4BF3}"/>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36">
              <a:extLst>
                <a:ext uri="{FF2B5EF4-FFF2-40B4-BE49-F238E27FC236}">
                  <a16:creationId xmlns:a16="http://schemas.microsoft.com/office/drawing/2014/main" id="{3E59EAB2-00E9-4CA4-8120-CCE409D82FE2}"/>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8;p36">
              <a:extLst>
                <a:ext uri="{FF2B5EF4-FFF2-40B4-BE49-F238E27FC236}">
                  <a16:creationId xmlns:a16="http://schemas.microsoft.com/office/drawing/2014/main" id="{FAD4A246-F7B4-4460-B849-76F29220AF1D}"/>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9;p36">
              <a:extLst>
                <a:ext uri="{FF2B5EF4-FFF2-40B4-BE49-F238E27FC236}">
                  <a16:creationId xmlns:a16="http://schemas.microsoft.com/office/drawing/2014/main" id="{01DD5273-83A7-4E69-9752-A2EADE5DF871}"/>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0;p36">
              <a:extLst>
                <a:ext uri="{FF2B5EF4-FFF2-40B4-BE49-F238E27FC236}">
                  <a16:creationId xmlns:a16="http://schemas.microsoft.com/office/drawing/2014/main" id="{3160D2FB-10A7-4D59-8639-4969C2D1AF85}"/>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1;p36">
              <a:extLst>
                <a:ext uri="{FF2B5EF4-FFF2-40B4-BE49-F238E27FC236}">
                  <a16:creationId xmlns:a16="http://schemas.microsoft.com/office/drawing/2014/main" id="{FF745A39-71CD-4A09-A075-59A11C85903E}"/>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2;p36">
              <a:extLst>
                <a:ext uri="{FF2B5EF4-FFF2-40B4-BE49-F238E27FC236}">
                  <a16:creationId xmlns:a16="http://schemas.microsoft.com/office/drawing/2014/main" id="{B83F03D5-ACA5-456B-9695-4B4C617B7BD6}"/>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3;p36">
              <a:extLst>
                <a:ext uri="{FF2B5EF4-FFF2-40B4-BE49-F238E27FC236}">
                  <a16:creationId xmlns:a16="http://schemas.microsoft.com/office/drawing/2014/main" id="{AD0999A1-8E55-4459-9D6F-E60A06EDB1DD}"/>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4;p36">
              <a:extLst>
                <a:ext uri="{FF2B5EF4-FFF2-40B4-BE49-F238E27FC236}">
                  <a16:creationId xmlns:a16="http://schemas.microsoft.com/office/drawing/2014/main" id="{1BA55647-FE40-40F1-9B7F-BA7D1BE1C6C4}"/>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5;p36">
              <a:extLst>
                <a:ext uri="{FF2B5EF4-FFF2-40B4-BE49-F238E27FC236}">
                  <a16:creationId xmlns:a16="http://schemas.microsoft.com/office/drawing/2014/main" id="{1882AAC0-1C93-46D4-AAF1-E901EF5AA731}"/>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6;p36">
              <a:extLst>
                <a:ext uri="{FF2B5EF4-FFF2-40B4-BE49-F238E27FC236}">
                  <a16:creationId xmlns:a16="http://schemas.microsoft.com/office/drawing/2014/main" id="{BA243A92-D7E2-4233-9882-862FAAC74E79}"/>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7;p36">
              <a:extLst>
                <a:ext uri="{FF2B5EF4-FFF2-40B4-BE49-F238E27FC236}">
                  <a16:creationId xmlns:a16="http://schemas.microsoft.com/office/drawing/2014/main" id="{66F44EE8-6244-49F9-83E1-D80A475A501D}"/>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8;p36">
              <a:extLst>
                <a:ext uri="{FF2B5EF4-FFF2-40B4-BE49-F238E27FC236}">
                  <a16:creationId xmlns:a16="http://schemas.microsoft.com/office/drawing/2014/main" id="{14A8EFD2-6886-4965-8F74-82CCF4B5AC2B}"/>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9;p36">
              <a:extLst>
                <a:ext uri="{FF2B5EF4-FFF2-40B4-BE49-F238E27FC236}">
                  <a16:creationId xmlns:a16="http://schemas.microsoft.com/office/drawing/2014/main" id="{B8DB1DF1-8B5E-495A-906D-4C89CB7551E5}"/>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60;p36">
              <a:extLst>
                <a:ext uri="{FF2B5EF4-FFF2-40B4-BE49-F238E27FC236}">
                  <a16:creationId xmlns:a16="http://schemas.microsoft.com/office/drawing/2014/main" id="{F9CC9397-74D2-4EA0-B43A-951D8DCB12C1}"/>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1;p36">
              <a:extLst>
                <a:ext uri="{FF2B5EF4-FFF2-40B4-BE49-F238E27FC236}">
                  <a16:creationId xmlns:a16="http://schemas.microsoft.com/office/drawing/2014/main" id="{EA77AD57-E8D8-404F-9279-2814EAC429EF}"/>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62;p36">
              <a:extLst>
                <a:ext uri="{FF2B5EF4-FFF2-40B4-BE49-F238E27FC236}">
                  <a16:creationId xmlns:a16="http://schemas.microsoft.com/office/drawing/2014/main" id="{D0F25037-CF1E-44ED-A4F1-CAE087E35423}"/>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63;p36">
              <a:extLst>
                <a:ext uri="{FF2B5EF4-FFF2-40B4-BE49-F238E27FC236}">
                  <a16:creationId xmlns:a16="http://schemas.microsoft.com/office/drawing/2014/main" id="{80156C5A-B490-4DD4-A665-C9ED0BEACDB2}"/>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64;p36">
              <a:extLst>
                <a:ext uri="{FF2B5EF4-FFF2-40B4-BE49-F238E27FC236}">
                  <a16:creationId xmlns:a16="http://schemas.microsoft.com/office/drawing/2014/main" id="{1690A810-AC5F-43F4-A726-C93F463D5FD9}"/>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585;p27">
            <a:extLst>
              <a:ext uri="{FF2B5EF4-FFF2-40B4-BE49-F238E27FC236}">
                <a16:creationId xmlns:a16="http://schemas.microsoft.com/office/drawing/2014/main" id="{ED0CF39D-D053-4927-B238-45175D75513A}"/>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6;p27">
            <a:extLst>
              <a:ext uri="{FF2B5EF4-FFF2-40B4-BE49-F238E27FC236}">
                <a16:creationId xmlns:a16="http://schemas.microsoft.com/office/drawing/2014/main" id="{36150E9E-49A2-48A0-B474-C2737D2EF24B}"/>
              </a:ext>
            </a:extLst>
          </p:cNvPr>
          <p:cNvSpPr txBox="1">
            <a:spLocks noGrp="1"/>
          </p:cNvSpPr>
          <p:nvPr>
            <p:ph type="ctrTitle"/>
          </p:nvPr>
        </p:nvSpPr>
        <p:spPr>
          <a:xfrm rot="-182">
            <a:off x="1521885" y="272024"/>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130" name="Google Shape;728;p29">
            <a:extLst>
              <a:ext uri="{FF2B5EF4-FFF2-40B4-BE49-F238E27FC236}">
                <a16:creationId xmlns:a16="http://schemas.microsoft.com/office/drawing/2014/main" id="{B1BB6FCE-940D-416A-B8A7-6B607460289F}"/>
              </a:ext>
            </a:extLst>
          </p:cNvPr>
          <p:cNvSpPr txBox="1">
            <a:spLocks noGrp="1"/>
          </p:cNvSpPr>
          <p:nvPr>
            <p:ph type="subTitle" idx="1"/>
          </p:nvPr>
        </p:nvSpPr>
        <p:spPr>
          <a:xfrm rot="611">
            <a:off x="1325917" y="3058162"/>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Bộ phận nào trong câu trên được in đậm?</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1" name="Google Shape;728;p29">
            <a:extLst>
              <a:ext uri="{FF2B5EF4-FFF2-40B4-BE49-F238E27FC236}">
                <a16:creationId xmlns:a16="http://schemas.microsoft.com/office/drawing/2014/main" id="{DE4A2CD3-3C50-467D-8089-CBEEAB745A14}"/>
              </a:ext>
            </a:extLst>
          </p:cNvPr>
          <p:cNvSpPr txBox="1">
            <a:spLocks/>
          </p:cNvSpPr>
          <p:nvPr/>
        </p:nvSpPr>
        <p:spPr>
          <a:xfrm rot="611">
            <a:off x="1463686" y="18394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2" name="Google Shape;728;p29">
            <a:extLst>
              <a:ext uri="{FF2B5EF4-FFF2-40B4-BE49-F238E27FC236}">
                <a16:creationId xmlns:a16="http://schemas.microsoft.com/office/drawing/2014/main" id="{EDED051B-4AF4-4F3D-A7B9-BDBCF95C319F}"/>
              </a:ext>
            </a:extLst>
          </p:cNvPr>
          <p:cNvSpPr txBox="1">
            <a:spLocks/>
          </p:cNvSpPr>
          <p:nvPr/>
        </p:nvSpPr>
        <p:spPr>
          <a:xfrm rot="611">
            <a:off x="1325917" y="4005471"/>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được</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4" name="Google Shape;728;p29">
            <a:extLst>
              <a:ext uri="{FF2B5EF4-FFF2-40B4-BE49-F238E27FC236}">
                <a16:creationId xmlns:a16="http://schemas.microsoft.com/office/drawing/2014/main" id="{759EDD19-1E57-4E5D-98E9-718A4B7A857C}"/>
              </a:ext>
            </a:extLst>
          </p:cNvPr>
          <p:cNvSpPr txBox="1">
            <a:spLocks/>
          </p:cNvSpPr>
          <p:nvPr/>
        </p:nvSpPr>
        <p:spPr>
          <a:xfrm rot="611">
            <a:off x="1455638" y="3065663"/>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in </a:t>
            </a:r>
            <a:r>
              <a:rPr lang="vi-VN"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là</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từ</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chỉ</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gì</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35" name="Google Shape;728;p29">
            <a:extLst>
              <a:ext uri="{FF2B5EF4-FFF2-40B4-BE49-F238E27FC236}">
                <a16:creationId xmlns:a16="http://schemas.microsoft.com/office/drawing/2014/main" id="{DD539ECB-399B-4CC0-AF87-A26B223C78D9}"/>
              </a:ext>
            </a:extLst>
          </p:cNvPr>
          <p:cNvSpPr txBox="1">
            <a:spLocks/>
          </p:cNvSpPr>
          <p:nvPr/>
        </p:nvSpPr>
        <p:spPr>
          <a:xfrm rot="611">
            <a:off x="1352429" y="3784994"/>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được</a:t>
            </a:r>
            <a:r>
              <a:rPr lang="vi-VN"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vi-VN"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từ</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chỉ</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hoạt</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động</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extLst>
      <p:ext uri="{BB962C8B-B14F-4D97-AF65-F5344CB8AC3E}">
        <p14:creationId xmlns:p14="http://schemas.microsoft.com/office/powerpoint/2010/main" val="39880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barn(inVertical)">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0">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4">
                                            <p:txEl>
                                              <p:pRg st="0" end="0"/>
                                            </p:txEl>
                                          </p:spTgt>
                                        </p:tgtEl>
                                        <p:attrNameLst>
                                          <p:attrName>style.visibility</p:attrName>
                                        </p:attrNameLst>
                                      </p:cBhvr>
                                      <p:to>
                                        <p:strVal val="visible"/>
                                      </p:to>
                                    </p:set>
                                    <p:animEffect transition="in" filter="barn(inVertical)">
                                      <p:cBhvr>
                                        <p:cTn id="25" dur="500"/>
                                        <p:tgtEl>
                                          <p:spTgt spid="13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barn(inVertical)">
                                      <p:cBhvr>
                                        <p:cTn id="30" dur="500"/>
                                        <p:tgtEl>
                                          <p:spTgt spid="13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0" grpId="1" build="p"/>
      <p:bldP spid="132" grpId="0"/>
      <p:bldP spid="132" grpId="1"/>
      <p:bldP spid="134" grpId="0" build="p"/>
      <p:bldP spid="134" grpId="1" build="p"/>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grpSp>
        <p:nvGrpSpPr>
          <p:cNvPr id="133" name="Google Shape;588;p27">
            <a:extLst>
              <a:ext uri="{FF2B5EF4-FFF2-40B4-BE49-F238E27FC236}">
                <a16:creationId xmlns:a16="http://schemas.microsoft.com/office/drawing/2014/main" id="{28289DE7-1E5D-432A-ABAA-FD8D6C3815E5}"/>
              </a:ext>
            </a:extLst>
          </p:cNvPr>
          <p:cNvGrpSpPr/>
          <p:nvPr/>
        </p:nvGrpSpPr>
        <p:grpSpPr>
          <a:xfrm>
            <a:off x="905968" y="367283"/>
            <a:ext cx="534223" cy="795329"/>
            <a:chOff x="1689271" y="684050"/>
            <a:chExt cx="959791" cy="1660885"/>
          </a:xfrm>
        </p:grpSpPr>
        <p:sp>
          <p:nvSpPr>
            <p:cNvPr id="134" name="Google Shape;589;p27">
              <a:extLst>
                <a:ext uri="{FF2B5EF4-FFF2-40B4-BE49-F238E27FC236}">
                  <a16:creationId xmlns:a16="http://schemas.microsoft.com/office/drawing/2014/main" id="{C98501C9-83A3-47CE-8833-BCE5BE2C6D78}"/>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p27">
              <a:extLst>
                <a:ext uri="{FF2B5EF4-FFF2-40B4-BE49-F238E27FC236}">
                  <a16:creationId xmlns:a16="http://schemas.microsoft.com/office/drawing/2014/main" id="{DD4661AE-3815-4091-B340-584C53C0F522}"/>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1;p27">
              <a:extLst>
                <a:ext uri="{FF2B5EF4-FFF2-40B4-BE49-F238E27FC236}">
                  <a16:creationId xmlns:a16="http://schemas.microsoft.com/office/drawing/2014/main" id="{E417DC56-AD6A-4D68-AA4F-C27FA57CAD68}"/>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2;p27">
              <a:extLst>
                <a:ext uri="{FF2B5EF4-FFF2-40B4-BE49-F238E27FC236}">
                  <a16:creationId xmlns:a16="http://schemas.microsoft.com/office/drawing/2014/main" id="{45348ACA-1F83-4AB3-92BB-2206D48D44D1}"/>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3;p27">
              <a:extLst>
                <a:ext uri="{FF2B5EF4-FFF2-40B4-BE49-F238E27FC236}">
                  <a16:creationId xmlns:a16="http://schemas.microsoft.com/office/drawing/2014/main" id="{649357D5-9B56-4FE5-98E6-AA470D23B4A5}"/>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4;p27">
              <a:extLst>
                <a:ext uri="{FF2B5EF4-FFF2-40B4-BE49-F238E27FC236}">
                  <a16:creationId xmlns:a16="http://schemas.microsoft.com/office/drawing/2014/main" id="{ADE3C9F2-FF3B-4190-8036-FA778D6BD850}"/>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5;p27">
              <a:extLst>
                <a:ext uri="{FF2B5EF4-FFF2-40B4-BE49-F238E27FC236}">
                  <a16:creationId xmlns:a16="http://schemas.microsoft.com/office/drawing/2014/main" id="{EA9BB4B2-60A7-4514-84D9-5D02FD7AD0B3}"/>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6;p27">
              <a:extLst>
                <a:ext uri="{FF2B5EF4-FFF2-40B4-BE49-F238E27FC236}">
                  <a16:creationId xmlns:a16="http://schemas.microsoft.com/office/drawing/2014/main" id="{E428395C-BFB1-4667-AA5B-E99C58842F5C}"/>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7;p27">
              <a:extLst>
                <a:ext uri="{FF2B5EF4-FFF2-40B4-BE49-F238E27FC236}">
                  <a16:creationId xmlns:a16="http://schemas.microsoft.com/office/drawing/2014/main" id="{F73FF5A7-0B6A-49EC-8838-8DB13D0B23BE}"/>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8;p27">
              <a:extLst>
                <a:ext uri="{FF2B5EF4-FFF2-40B4-BE49-F238E27FC236}">
                  <a16:creationId xmlns:a16="http://schemas.microsoft.com/office/drawing/2014/main" id="{F989051A-59AA-4736-85F7-702A5D76C2C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9;p27">
              <a:extLst>
                <a:ext uri="{FF2B5EF4-FFF2-40B4-BE49-F238E27FC236}">
                  <a16:creationId xmlns:a16="http://schemas.microsoft.com/office/drawing/2014/main" id="{4565B7A4-F167-48EE-BE69-69918380C190}"/>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00;p27">
              <a:extLst>
                <a:ext uri="{FF2B5EF4-FFF2-40B4-BE49-F238E27FC236}">
                  <a16:creationId xmlns:a16="http://schemas.microsoft.com/office/drawing/2014/main" id="{63A7078C-7044-4A2A-9C90-3304F8BD00EA}"/>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01;p27">
              <a:extLst>
                <a:ext uri="{FF2B5EF4-FFF2-40B4-BE49-F238E27FC236}">
                  <a16:creationId xmlns:a16="http://schemas.microsoft.com/office/drawing/2014/main" id="{E83F6E91-7FC0-4939-835A-253FE106CFAD}"/>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585;p27">
            <a:extLst>
              <a:ext uri="{FF2B5EF4-FFF2-40B4-BE49-F238E27FC236}">
                <a16:creationId xmlns:a16="http://schemas.microsoft.com/office/drawing/2014/main" id="{BF9B750F-3736-4CC6-BA02-3FCBACC4963F}"/>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86;p27">
            <a:extLst>
              <a:ext uri="{FF2B5EF4-FFF2-40B4-BE49-F238E27FC236}">
                <a16:creationId xmlns:a16="http://schemas.microsoft.com/office/drawing/2014/main" id="{D3331374-C826-4B66-A057-C7898E6E5721}"/>
              </a:ext>
            </a:extLst>
          </p:cNvPr>
          <p:cNvSpPr txBox="1">
            <a:spLocks noGrp="1"/>
          </p:cNvSpPr>
          <p:nvPr>
            <p:ph type="ctrTitle"/>
          </p:nvPr>
        </p:nvSpPr>
        <p:spPr>
          <a:xfrm rot="-182">
            <a:off x="1521885" y="272024"/>
            <a:ext cx="6446062"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149" name="Google Shape;728;p29">
            <a:extLst>
              <a:ext uri="{FF2B5EF4-FFF2-40B4-BE49-F238E27FC236}">
                <a16:creationId xmlns:a16="http://schemas.microsoft.com/office/drawing/2014/main" id="{B1100052-AC32-4BAA-9D9C-534131E05562}"/>
              </a:ext>
            </a:extLst>
          </p:cNvPr>
          <p:cNvSpPr txBox="1">
            <a:spLocks/>
          </p:cNvSpPr>
          <p:nvPr/>
        </p:nvSpPr>
        <p:spPr>
          <a:xfrm rot="611">
            <a:off x="1463686" y="1839407"/>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a) Ở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0" name="Google Shape;728;p29">
            <a:extLst>
              <a:ext uri="{FF2B5EF4-FFF2-40B4-BE49-F238E27FC236}">
                <a16:creationId xmlns:a16="http://schemas.microsoft.com/office/drawing/2014/main" id="{B8A43A7C-73AF-4864-90EE-A29E8C2DBB0F}"/>
              </a:ext>
            </a:extLst>
          </p:cNvPr>
          <p:cNvSpPr txBox="1">
            <a:spLocks/>
          </p:cNvSpPr>
          <p:nvPr/>
        </p:nvSpPr>
        <p:spPr>
          <a:xfrm rot="611">
            <a:off x="1923471" y="2739899"/>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Vậy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thay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thế</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bằng</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nào</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1" name="Google Shape;728;p29">
            <a:extLst>
              <a:ext uri="{FF2B5EF4-FFF2-40B4-BE49-F238E27FC236}">
                <a16:creationId xmlns:a16="http://schemas.microsoft.com/office/drawing/2014/main" id="{9A4BE795-7CBE-44A6-82C9-CCA4EBE538E8}"/>
              </a:ext>
            </a:extLst>
          </p:cNvPr>
          <p:cNvSpPr txBox="1">
            <a:spLocks/>
          </p:cNvSpPr>
          <p:nvPr/>
        </p:nvSpPr>
        <p:spPr>
          <a:xfrm rot="611">
            <a:off x="1804122" y="3410663"/>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Thay</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thế</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bằng</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a:t>
            </a:r>
          </a:p>
          <a:p>
            <a:pPr marL="0" indent="0" algn="l"/>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2" name="Google Shape;728;p29">
            <a:extLst>
              <a:ext uri="{FF2B5EF4-FFF2-40B4-BE49-F238E27FC236}">
                <a16:creationId xmlns:a16="http://schemas.microsoft.com/office/drawing/2014/main" id="{6E976014-4C94-4E25-B8D7-A57E565645BF}"/>
              </a:ext>
            </a:extLst>
          </p:cNvPr>
          <p:cNvSpPr txBox="1">
            <a:spLocks/>
          </p:cNvSpPr>
          <p:nvPr/>
        </p:nvSpPr>
        <p:spPr>
          <a:xfrm rot="611">
            <a:off x="1910713" y="2739899"/>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Hãy</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đặt</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hỏi</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cho</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phận</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in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đậm</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ở </a:t>
            </a:r>
            <a:r>
              <a:rPr lang="en-US" sz="2800" b="1" dirty="0" err="1">
                <a:solidFill>
                  <a:srgbClr val="E7036A"/>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E7036A"/>
                </a:solidFill>
                <a:latin typeface="Lobster" panose="00000500000000000000" pitchFamily="2" charset="0"/>
                <a:ea typeface="Didact Gothic"/>
                <a:cs typeface="Times New Roman" panose="02020603050405020304" pitchFamily="18" charset="0"/>
                <a:sym typeface="Didact Gothic"/>
              </a:rPr>
              <a:t> a</a:t>
            </a:r>
            <a:r>
              <a:rPr lang="vi-VN" sz="2800" b="1" dirty="0">
                <a:solidFill>
                  <a:srgbClr val="E7036A"/>
                </a:solidFill>
                <a:latin typeface="Lobster" panose="00000500000000000000" pitchFamily="2" charset="0"/>
                <a:ea typeface="Didact Gothic"/>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3" name="Google Shape;728;p29">
            <a:extLst>
              <a:ext uri="{FF2B5EF4-FFF2-40B4-BE49-F238E27FC236}">
                <a16:creationId xmlns:a16="http://schemas.microsoft.com/office/drawing/2014/main" id="{ACE97A0B-AB01-47A9-8B2B-275446C67826}"/>
              </a:ext>
            </a:extLst>
          </p:cNvPr>
          <p:cNvSpPr txBox="1">
            <a:spLocks/>
          </p:cNvSpPr>
          <p:nvPr/>
        </p:nvSpPr>
        <p:spPr>
          <a:xfrm rot="611">
            <a:off x="1627853" y="3640422"/>
            <a:ext cx="7629151"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Ở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bạn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em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hoặc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bạn</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em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làm</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gì</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ở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câu</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lạc</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Didact Gothic"/>
                <a:cs typeface="Times New Roman" panose="02020603050405020304" pitchFamily="18" charset="0"/>
                <a:sym typeface="Didact Gothic"/>
              </a:rPr>
              <a:t>bộ</a:t>
            </a:r>
            <a:r>
              <a:rPr lang="en-US" sz="2800" b="1" dirty="0">
                <a:solidFill>
                  <a:srgbClr val="92D050"/>
                </a:solidFill>
                <a:latin typeface="Lobster" panose="00000500000000000000" pitchFamily="2" charset="0"/>
                <a:ea typeface="Didact Gothic"/>
                <a:cs typeface="Times New Roman" panose="02020603050405020304" pitchFamily="18" charset="0"/>
                <a:sym typeface="Didact Gothic"/>
              </a:rPr>
              <a:t>?</a:t>
            </a:r>
          </a:p>
          <a:p>
            <a:pPr marL="0" indent="0" algn="l"/>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54" name="Google Shape;1438;p36">
            <a:extLst>
              <a:ext uri="{FF2B5EF4-FFF2-40B4-BE49-F238E27FC236}">
                <a16:creationId xmlns:a16="http://schemas.microsoft.com/office/drawing/2014/main" id="{D87E5678-907A-4A0B-B820-0D70D7AEA65F}"/>
              </a:ext>
            </a:extLst>
          </p:cNvPr>
          <p:cNvGrpSpPr/>
          <p:nvPr/>
        </p:nvGrpSpPr>
        <p:grpSpPr>
          <a:xfrm rot="1106445">
            <a:off x="1100140" y="-100893"/>
            <a:ext cx="513868" cy="677842"/>
            <a:chOff x="4434200" y="1349675"/>
            <a:chExt cx="1041975" cy="1084050"/>
          </a:xfrm>
        </p:grpSpPr>
        <p:sp>
          <p:nvSpPr>
            <p:cNvPr id="155" name="Google Shape;1439;p36">
              <a:extLst>
                <a:ext uri="{FF2B5EF4-FFF2-40B4-BE49-F238E27FC236}">
                  <a16:creationId xmlns:a16="http://schemas.microsoft.com/office/drawing/2014/main" id="{4C22B0CC-CB55-48E0-A551-DCFED45BF4E9}"/>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40;p36">
              <a:extLst>
                <a:ext uri="{FF2B5EF4-FFF2-40B4-BE49-F238E27FC236}">
                  <a16:creationId xmlns:a16="http://schemas.microsoft.com/office/drawing/2014/main" id="{C1B06AA1-5589-403F-B656-A835C47DB074}"/>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41;p36">
              <a:extLst>
                <a:ext uri="{FF2B5EF4-FFF2-40B4-BE49-F238E27FC236}">
                  <a16:creationId xmlns:a16="http://schemas.microsoft.com/office/drawing/2014/main" id="{6100D1B8-11E4-4DCF-A0C2-A4F644609EEF}"/>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42;p36">
              <a:extLst>
                <a:ext uri="{FF2B5EF4-FFF2-40B4-BE49-F238E27FC236}">
                  <a16:creationId xmlns:a16="http://schemas.microsoft.com/office/drawing/2014/main" id="{4CB36377-4269-44A6-ABBA-1B17E3359554}"/>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43;p36">
              <a:extLst>
                <a:ext uri="{FF2B5EF4-FFF2-40B4-BE49-F238E27FC236}">
                  <a16:creationId xmlns:a16="http://schemas.microsoft.com/office/drawing/2014/main" id="{47A5DF3E-6CB4-4225-8407-A1BC9EF1C823}"/>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44;p36">
              <a:extLst>
                <a:ext uri="{FF2B5EF4-FFF2-40B4-BE49-F238E27FC236}">
                  <a16:creationId xmlns:a16="http://schemas.microsoft.com/office/drawing/2014/main" id="{39058485-0C70-4AAE-A9CD-33B15B7D3C83}"/>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45;p36">
              <a:extLst>
                <a:ext uri="{FF2B5EF4-FFF2-40B4-BE49-F238E27FC236}">
                  <a16:creationId xmlns:a16="http://schemas.microsoft.com/office/drawing/2014/main" id="{F59DB68B-3F50-4B7E-9DAD-46FDD2A1BE81}"/>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46;p36">
              <a:extLst>
                <a:ext uri="{FF2B5EF4-FFF2-40B4-BE49-F238E27FC236}">
                  <a16:creationId xmlns:a16="http://schemas.microsoft.com/office/drawing/2014/main" id="{FB8B0A5B-3795-43D3-BECF-B55342BD90F7}"/>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47;p36">
              <a:extLst>
                <a:ext uri="{FF2B5EF4-FFF2-40B4-BE49-F238E27FC236}">
                  <a16:creationId xmlns:a16="http://schemas.microsoft.com/office/drawing/2014/main" id="{106C4599-6373-45FC-A76B-7C6D511EE634}"/>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48;p36">
              <a:extLst>
                <a:ext uri="{FF2B5EF4-FFF2-40B4-BE49-F238E27FC236}">
                  <a16:creationId xmlns:a16="http://schemas.microsoft.com/office/drawing/2014/main" id="{BCB2C61C-A0FA-4EAC-B991-58D61F182C65}"/>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49;p36">
              <a:extLst>
                <a:ext uri="{FF2B5EF4-FFF2-40B4-BE49-F238E27FC236}">
                  <a16:creationId xmlns:a16="http://schemas.microsoft.com/office/drawing/2014/main" id="{09140EF2-82F5-42B4-89F2-9F88AAD34D28}"/>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50;p36">
              <a:extLst>
                <a:ext uri="{FF2B5EF4-FFF2-40B4-BE49-F238E27FC236}">
                  <a16:creationId xmlns:a16="http://schemas.microsoft.com/office/drawing/2014/main" id="{F676772E-D239-4C9E-87EC-50493C759849}"/>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51;p36">
              <a:extLst>
                <a:ext uri="{FF2B5EF4-FFF2-40B4-BE49-F238E27FC236}">
                  <a16:creationId xmlns:a16="http://schemas.microsoft.com/office/drawing/2014/main" id="{6DDDF8B8-5FE8-4072-95CD-9B6436139BD0}"/>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52;p36">
              <a:extLst>
                <a:ext uri="{FF2B5EF4-FFF2-40B4-BE49-F238E27FC236}">
                  <a16:creationId xmlns:a16="http://schemas.microsoft.com/office/drawing/2014/main" id="{5AA0D336-3B43-402A-95BB-5A5CBFFD74D8}"/>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53;p36">
              <a:extLst>
                <a:ext uri="{FF2B5EF4-FFF2-40B4-BE49-F238E27FC236}">
                  <a16:creationId xmlns:a16="http://schemas.microsoft.com/office/drawing/2014/main" id="{884DEC68-7563-4B87-948E-FC1230756C91}"/>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54;p36">
              <a:extLst>
                <a:ext uri="{FF2B5EF4-FFF2-40B4-BE49-F238E27FC236}">
                  <a16:creationId xmlns:a16="http://schemas.microsoft.com/office/drawing/2014/main" id="{9755B3A0-D550-4363-8688-C154F977B864}"/>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55;p36">
              <a:extLst>
                <a:ext uri="{FF2B5EF4-FFF2-40B4-BE49-F238E27FC236}">
                  <a16:creationId xmlns:a16="http://schemas.microsoft.com/office/drawing/2014/main" id="{D16DDD1B-AFF4-4C46-9FAA-2A6559F5DA6A}"/>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56;p36">
              <a:extLst>
                <a:ext uri="{FF2B5EF4-FFF2-40B4-BE49-F238E27FC236}">
                  <a16:creationId xmlns:a16="http://schemas.microsoft.com/office/drawing/2014/main" id="{AF6B3494-66AC-4E17-815D-3E191BB51AAC}"/>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57;p36">
              <a:extLst>
                <a:ext uri="{FF2B5EF4-FFF2-40B4-BE49-F238E27FC236}">
                  <a16:creationId xmlns:a16="http://schemas.microsoft.com/office/drawing/2014/main" id="{0EA78FA5-D3E5-4439-8A68-3EC54821E572}"/>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58;p36">
              <a:extLst>
                <a:ext uri="{FF2B5EF4-FFF2-40B4-BE49-F238E27FC236}">
                  <a16:creationId xmlns:a16="http://schemas.microsoft.com/office/drawing/2014/main" id="{2B4EA3C0-0AAB-46FD-A7F0-F6642CC68ED2}"/>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59;p36">
              <a:extLst>
                <a:ext uri="{FF2B5EF4-FFF2-40B4-BE49-F238E27FC236}">
                  <a16:creationId xmlns:a16="http://schemas.microsoft.com/office/drawing/2014/main" id="{78EFFD04-F76D-4F9A-B408-667B16BAD7A6}"/>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60;p36">
              <a:extLst>
                <a:ext uri="{FF2B5EF4-FFF2-40B4-BE49-F238E27FC236}">
                  <a16:creationId xmlns:a16="http://schemas.microsoft.com/office/drawing/2014/main" id="{4E2DCD45-069D-4FF9-9EDC-A41D9DBE37BE}"/>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61;p36">
              <a:extLst>
                <a:ext uri="{FF2B5EF4-FFF2-40B4-BE49-F238E27FC236}">
                  <a16:creationId xmlns:a16="http://schemas.microsoft.com/office/drawing/2014/main" id="{6FA52B14-CC9C-4A4B-9DCB-F2D684AD6B80}"/>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62;p36">
              <a:extLst>
                <a:ext uri="{FF2B5EF4-FFF2-40B4-BE49-F238E27FC236}">
                  <a16:creationId xmlns:a16="http://schemas.microsoft.com/office/drawing/2014/main" id="{C2637A49-893E-476A-A6EB-9E06408B76D8}"/>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63;p36">
              <a:extLst>
                <a:ext uri="{FF2B5EF4-FFF2-40B4-BE49-F238E27FC236}">
                  <a16:creationId xmlns:a16="http://schemas.microsoft.com/office/drawing/2014/main" id="{0099EA9E-D77F-4334-934F-C5F0F22253BC}"/>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64;p36">
              <a:extLst>
                <a:ext uri="{FF2B5EF4-FFF2-40B4-BE49-F238E27FC236}">
                  <a16:creationId xmlns:a16="http://schemas.microsoft.com/office/drawing/2014/main" id="{F36B261D-EFD0-406C-980E-1B0595430BE6}"/>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barn(inVertical)">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barn(inVertical)">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0">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2">
                                            <p:txEl>
                                              <p:pRg st="0" end="0"/>
                                            </p:txEl>
                                          </p:spTgt>
                                        </p:tgtEl>
                                        <p:attrNameLst>
                                          <p:attrName>style.visibility</p:attrName>
                                        </p:attrNameLst>
                                      </p:cBhvr>
                                      <p:to>
                                        <p:strVal val="visible"/>
                                      </p:to>
                                    </p:set>
                                    <p:animEffect transition="in" filter="barn(inVertical)">
                                      <p:cBhvr>
                                        <p:cTn id="25" dur="500"/>
                                        <p:tgtEl>
                                          <p:spTgt spid="15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barn(inVertical)">
                                      <p:cBhvr>
                                        <p:cTn id="3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build="p"/>
      <p:bldP spid="150" grpId="1" build="p"/>
      <p:bldP spid="151" grpId="0"/>
      <p:bldP spid="151" grpId="1"/>
      <p:bldP spid="152" grpId="0" build="p"/>
      <p:bldP spid="1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grpSp>
        <p:nvGrpSpPr>
          <p:cNvPr id="254" name="Google Shape;588;p27">
            <a:extLst>
              <a:ext uri="{FF2B5EF4-FFF2-40B4-BE49-F238E27FC236}">
                <a16:creationId xmlns:a16="http://schemas.microsoft.com/office/drawing/2014/main" id="{F6E43F54-9C14-4EFF-8DD3-F0A0995FA645}"/>
              </a:ext>
            </a:extLst>
          </p:cNvPr>
          <p:cNvGrpSpPr/>
          <p:nvPr/>
        </p:nvGrpSpPr>
        <p:grpSpPr>
          <a:xfrm>
            <a:off x="905968" y="367283"/>
            <a:ext cx="534223" cy="795329"/>
            <a:chOff x="1689271" y="684050"/>
            <a:chExt cx="959791" cy="1660885"/>
          </a:xfrm>
        </p:grpSpPr>
        <p:sp>
          <p:nvSpPr>
            <p:cNvPr id="255" name="Google Shape;589;p27">
              <a:extLst>
                <a:ext uri="{FF2B5EF4-FFF2-40B4-BE49-F238E27FC236}">
                  <a16:creationId xmlns:a16="http://schemas.microsoft.com/office/drawing/2014/main" id="{CCFE9F83-D356-4527-9140-0A3895586102}"/>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90;p27">
              <a:extLst>
                <a:ext uri="{FF2B5EF4-FFF2-40B4-BE49-F238E27FC236}">
                  <a16:creationId xmlns:a16="http://schemas.microsoft.com/office/drawing/2014/main" id="{E9FC83EB-EB68-426D-82A4-3B8B21F741EB}"/>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91;p27">
              <a:extLst>
                <a:ext uri="{FF2B5EF4-FFF2-40B4-BE49-F238E27FC236}">
                  <a16:creationId xmlns:a16="http://schemas.microsoft.com/office/drawing/2014/main" id="{16CF4BBB-7376-4B58-BC76-6F37FFD307AD}"/>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92;p27">
              <a:extLst>
                <a:ext uri="{FF2B5EF4-FFF2-40B4-BE49-F238E27FC236}">
                  <a16:creationId xmlns:a16="http://schemas.microsoft.com/office/drawing/2014/main" id="{E47786F3-A91E-4BE8-AA4C-B6A78800518D}"/>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93;p27">
              <a:extLst>
                <a:ext uri="{FF2B5EF4-FFF2-40B4-BE49-F238E27FC236}">
                  <a16:creationId xmlns:a16="http://schemas.microsoft.com/office/drawing/2014/main" id="{56727F01-7EC3-4FC3-B2BB-284DFBE5A71E}"/>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94;p27">
              <a:extLst>
                <a:ext uri="{FF2B5EF4-FFF2-40B4-BE49-F238E27FC236}">
                  <a16:creationId xmlns:a16="http://schemas.microsoft.com/office/drawing/2014/main" id="{68F4B40D-E4E1-40F3-926D-E9368C3BFAC3}"/>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95;p27">
              <a:extLst>
                <a:ext uri="{FF2B5EF4-FFF2-40B4-BE49-F238E27FC236}">
                  <a16:creationId xmlns:a16="http://schemas.microsoft.com/office/drawing/2014/main" id="{AF7F2F27-44A5-4983-8D63-DEFD2C6E7A59}"/>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96;p27">
              <a:extLst>
                <a:ext uri="{FF2B5EF4-FFF2-40B4-BE49-F238E27FC236}">
                  <a16:creationId xmlns:a16="http://schemas.microsoft.com/office/drawing/2014/main" id="{17833A96-3B25-44F6-81C1-51A2C1A1185D}"/>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97;p27">
              <a:extLst>
                <a:ext uri="{FF2B5EF4-FFF2-40B4-BE49-F238E27FC236}">
                  <a16:creationId xmlns:a16="http://schemas.microsoft.com/office/drawing/2014/main" id="{54546BB4-63D2-4324-90CF-9C8B3204DE89}"/>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98;p27">
              <a:extLst>
                <a:ext uri="{FF2B5EF4-FFF2-40B4-BE49-F238E27FC236}">
                  <a16:creationId xmlns:a16="http://schemas.microsoft.com/office/drawing/2014/main" id="{6A7F3C1F-0DAF-4FFA-A2AA-D381E6227709}"/>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99;p27">
              <a:extLst>
                <a:ext uri="{FF2B5EF4-FFF2-40B4-BE49-F238E27FC236}">
                  <a16:creationId xmlns:a16="http://schemas.microsoft.com/office/drawing/2014/main" id="{88E6EC62-403F-40E2-AB13-99721F9ECF55}"/>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0;p27">
              <a:extLst>
                <a:ext uri="{FF2B5EF4-FFF2-40B4-BE49-F238E27FC236}">
                  <a16:creationId xmlns:a16="http://schemas.microsoft.com/office/drawing/2014/main" id="{2D37BB91-D9C2-4000-AA82-DDC78F1C30BF}"/>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1;p27">
              <a:extLst>
                <a:ext uri="{FF2B5EF4-FFF2-40B4-BE49-F238E27FC236}">
                  <a16:creationId xmlns:a16="http://schemas.microsoft.com/office/drawing/2014/main" id="{B53A51CD-6F65-4132-9C50-5BBBA23259DD}"/>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585;p27">
            <a:extLst>
              <a:ext uri="{FF2B5EF4-FFF2-40B4-BE49-F238E27FC236}">
                <a16:creationId xmlns:a16="http://schemas.microsoft.com/office/drawing/2014/main" id="{0EF58AB0-B584-4B39-8DAD-0ADA9C26BD98}"/>
              </a:ext>
            </a:extLst>
          </p:cNvPr>
          <p:cNvSpPr/>
          <p:nvPr/>
        </p:nvSpPr>
        <p:spPr>
          <a:xfrm>
            <a:off x="1426206" y="242683"/>
            <a:ext cx="6627064" cy="6487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86;p27">
            <a:extLst>
              <a:ext uri="{FF2B5EF4-FFF2-40B4-BE49-F238E27FC236}">
                <a16:creationId xmlns:a16="http://schemas.microsoft.com/office/drawing/2014/main" id="{638A6989-2BAB-4FCF-B1B3-7539CB6C3E6A}"/>
              </a:ext>
            </a:extLst>
          </p:cNvPr>
          <p:cNvSpPr txBox="1">
            <a:spLocks/>
          </p:cNvSpPr>
          <p:nvPr/>
        </p:nvSpPr>
        <p:spPr>
          <a:xfrm rot="-182">
            <a:off x="1521885" y="272024"/>
            <a:ext cx="6446062" cy="89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Ôn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cách</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và</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TLCH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Ai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làm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gì</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grpSp>
        <p:nvGrpSpPr>
          <p:cNvPr id="270" name="Google Shape;1438;p36">
            <a:extLst>
              <a:ext uri="{FF2B5EF4-FFF2-40B4-BE49-F238E27FC236}">
                <a16:creationId xmlns:a16="http://schemas.microsoft.com/office/drawing/2014/main" id="{6EFE21B6-B610-4756-882D-09527BB7636D}"/>
              </a:ext>
            </a:extLst>
          </p:cNvPr>
          <p:cNvGrpSpPr/>
          <p:nvPr/>
        </p:nvGrpSpPr>
        <p:grpSpPr>
          <a:xfrm rot="1106445">
            <a:off x="1100140" y="-100893"/>
            <a:ext cx="513868" cy="677842"/>
            <a:chOff x="4434200" y="1349675"/>
            <a:chExt cx="1041975" cy="1084050"/>
          </a:xfrm>
        </p:grpSpPr>
        <p:sp>
          <p:nvSpPr>
            <p:cNvPr id="271" name="Google Shape;1439;p36">
              <a:extLst>
                <a:ext uri="{FF2B5EF4-FFF2-40B4-BE49-F238E27FC236}">
                  <a16:creationId xmlns:a16="http://schemas.microsoft.com/office/drawing/2014/main" id="{9F721058-C9F9-417D-88B3-1C21581042FF}"/>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440;p36">
              <a:extLst>
                <a:ext uri="{FF2B5EF4-FFF2-40B4-BE49-F238E27FC236}">
                  <a16:creationId xmlns:a16="http://schemas.microsoft.com/office/drawing/2014/main" id="{B9D9278F-1868-4FC9-8C37-743C735CADB0}"/>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441;p36">
              <a:extLst>
                <a:ext uri="{FF2B5EF4-FFF2-40B4-BE49-F238E27FC236}">
                  <a16:creationId xmlns:a16="http://schemas.microsoft.com/office/drawing/2014/main" id="{986F2C04-4653-4468-9FB8-70C368AB5281}"/>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42;p36">
              <a:extLst>
                <a:ext uri="{FF2B5EF4-FFF2-40B4-BE49-F238E27FC236}">
                  <a16:creationId xmlns:a16="http://schemas.microsoft.com/office/drawing/2014/main" id="{1B04A900-585D-446C-B7A5-A6CE1C652044}"/>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443;p36">
              <a:extLst>
                <a:ext uri="{FF2B5EF4-FFF2-40B4-BE49-F238E27FC236}">
                  <a16:creationId xmlns:a16="http://schemas.microsoft.com/office/drawing/2014/main" id="{C4455B2D-D19D-43FE-AA99-13385406E9FF}"/>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444;p36">
              <a:extLst>
                <a:ext uri="{FF2B5EF4-FFF2-40B4-BE49-F238E27FC236}">
                  <a16:creationId xmlns:a16="http://schemas.microsoft.com/office/drawing/2014/main" id="{05EB0986-BF24-4C3E-BA25-0060F2428855}"/>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445;p36">
              <a:extLst>
                <a:ext uri="{FF2B5EF4-FFF2-40B4-BE49-F238E27FC236}">
                  <a16:creationId xmlns:a16="http://schemas.microsoft.com/office/drawing/2014/main" id="{6D4637AE-8071-4B60-847C-41A913869BF0}"/>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446;p36">
              <a:extLst>
                <a:ext uri="{FF2B5EF4-FFF2-40B4-BE49-F238E27FC236}">
                  <a16:creationId xmlns:a16="http://schemas.microsoft.com/office/drawing/2014/main" id="{57F498D2-4EA5-43A8-B674-902FA65171DB}"/>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447;p36">
              <a:extLst>
                <a:ext uri="{FF2B5EF4-FFF2-40B4-BE49-F238E27FC236}">
                  <a16:creationId xmlns:a16="http://schemas.microsoft.com/office/drawing/2014/main" id="{4214E625-BD52-40DE-B8BE-24753F7541D8}"/>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448;p36">
              <a:extLst>
                <a:ext uri="{FF2B5EF4-FFF2-40B4-BE49-F238E27FC236}">
                  <a16:creationId xmlns:a16="http://schemas.microsoft.com/office/drawing/2014/main" id="{63F9BD9D-9688-4BA3-BC96-5A3C97D03E1A}"/>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449;p36">
              <a:extLst>
                <a:ext uri="{FF2B5EF4-FFF2-40B4-BE49-F238E27FC236}">
                  <a16:creationId xmlns:a16="http://schemas.microsoft.com/office/drawing/2014/main" id="{5FFCD482-FC65-4E38-B7CE-DD553841EDF3}"/>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450;p36">
              <a:extLst>
                <a:ext uri="{FF2B5EF4-FFF2-40B4-BE49-F238E27FC236}">
                  <a16:creationId xmlns:a16="http://schemas.microsoft.com/office/drawing/2014/main" id="{DABE7B6A-FC2B-433A-A99F-4CF202EBB570}"/>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451;p36">
              <a:extLst>
                <a:ext uri="{FF2B5EF4-FFF2-40B4-BE49-F238E27FC236}">
                  <a16:creationId xmlns:a16="http://schemas.microsoft.com/office/drawing/2014/main" id="{7FD3DE4A-DA4F-4555-A43F-AD4381B23065}"/>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452;p36">
              <a:extLst>
                <a:ext uri="{FF2B5EF4-FFF2-40B4-BE49-F238E27FC236}">
                  <a16:creationId xmlns:a16="http://schemas.microsoft.com/office/drawing/2014/main" id="{3A77ADC8-B0DA-4AFD-93D2-D3739C201B60}"/>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453;p36">
              <a:extLst>
                <a:ext uri="{FF2B5EF4-FFF2-40B4-BE49-F238E27FC236}">
                  <a16:creationId xmlns:a16="http://schemas.microsoft.com/office/drawing/2014/main" id="{5BFEA9C1-5B1B-411B-8E63-067CAD2FD3FA}"/>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454;p36">
              <a:extLst>
                <a:ext uri="{FF2B5EF4-FFF2-40B4-BE49-F238E27FC236}">
                  <a16:creationId xmlns:a16="http://schemas.microsoft.com/office/drawing/2014/main" id="{0526CF65-3537-4747-A814-F586C34BADF2}"/>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455;p36">
              <a:extLst>
                <a:ext uri="{FF2B5EF4-FFF2-40B4-BE49-F238E27FC236}">
                  <a16:creationId xmlns:a16="http://schemas.microsoft.com/office/drawing/2014/main" id="{BF991CB7-FAFA-432F-9954-0818B32121A0}"/>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456;p36">
              <a:extLst>
                <a:ext uri="{FF2B5EF4-FFF2-40B4-BE49-F238E27FC236}">
                  <a16:creationId xmlns:a16="http://schemas.microsoft.com/office/drawing/2014/main" id="{2ADA086C-A6FC-410B-B6A9-315DD464D8AE}"/>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457;p36">
              <a:extLst>
                <a:ext uri="{FF2B5EF4-FFF2-40B4-BE49-F238E27FC236}">
                  <a16:creationId xmlns:a16="http://schemas.microsoft.com/office/drawing/2014/main" id="{DD523066-65D0-435B-ABFC-2BB37696FF71}"/>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458;p36">
              <a:extLst>
                <a:ext uri="{FF2B5EF4-FFF2-40B4-BE49-F238E27FC236}">
                  <a16:creationId xmlns:a16="http://schemas.microsoft.com/office/drawing/2014/main" id="{128C5401-862C-4311-A43D-D99174ABEEB4}"/>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459;p36">
              <a:extLst>
                <a:ext uri="{FF2B5EF4-FFF2-40B4-BE49-F238E27FC236}">
                  <a16:creationId xmlns:a16="http://schemas.microsoft.com/office/drawing/2014/main" id="{C16FED2A-84C3-428A-B77C-BBC55E19371C}"/>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460;p36">
              <a:extLst>
                <a:ext uri="{FF2B5EF4-FFF2-40B4-BE49-F238E27FC236}">
                  <a16:creationId xmlns:a16="http://schemas.microsoft.com/office/drawing/2014/main" id="{F4B6517B-2213-4955-A20E-BD19E9BA7B2E}"/>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461;p36">
              <a:extLst>
                <a:ext uri="{FF2B5EF4-FFF2-40B4-BE49-F238E27FC236}">
                  <a16:creationId xmlns:a16="http://schemas.microsoft.com/office/drawing/2014/main" id="{E5DCE320-C325-429D-AAB9-FC1FB61AEA78}"/>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462;p36">
              <a:extLst>
                <a:ext uri="{FF2B5EF4-FFF2-40B4-BE49-F238E27FC236}">
                  <a16:creationId xmlns:a16="http://schemas.microsoft.com/office/drawing/2014/main" id="{EFCB9A3D-84B8-4083-9D2D-4C8B2C36BB2E}"/>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463;p36">
              <a:extLst>
                <a:ext uri="{FF2B5EF4-FFF2-40B4-BE49-F238E27FC236}">
                  <a16:creationId xmlns:a16="http://schemas.microsoft.com/office/drawing/2014/main" id="{5614B667-E526-4CA7-80D5-B5E664AA03C9}"/>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464;p36">
              <a:extLst>
                <a:ext uri="{FF2B5EF4-FFF2-40B4-BE49-F238E27FC236}">
                  <a16:creationId xmlns:a16="http://schemas.microsoft.com/office/drawing/2014/main" id="{2281A4CC-495F-4C36-8DDF-0057199E1AF5}"/>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612;p27">
            <a:extLst>
              <a:ext uri="{FF2B5EF4-FFF2-40B4-BE49-F238E27FC236}">
                <a16:creationId xmlns:a16="http://schemas.microsoft.com/office/drawing/2014/main" id="{39C862D8-DF7E-4F1F-BBAC-248B5CE875E3}"/>
              </a:ext>
            </a:extLst>
          </p:cNvPr>
          <p:cNvGrpSpPr/>
          <p:nvPr/>
        </p:nvGrpSpPr>
        <p:grpSpPr>
          <a:xfrm>
            <a:off x="825165" y="1891691"/>
            <a:ext cx="709847" cy="606685"/>
            <a:chOff x="1327725" y="574025"/>
            <a:chExt cx="2215064" cy="1893151"/>
          </a:xfrm>
        </p:grpSpPr>
        <p:sp>
          <p:nvSpPr>
            <p:cNvPr id="321" name="Google Shape;613;p27">
              <a:extLst>
                <a:ext uri="{FF2B5EF4-FFF2-40B4-BE49-F238E27FC236}">
                  <a16:creationId xmlns:a16="http://schemas.microsoft.com/office/drawing/2014/main" id="{CDFD53F5-4921-4AB0-B7CE-110EC77E2F85}"/>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14;p27">
              <a:extLst>
                <a:ext uri="{FF2B5EF4-FFF2-40B4-BE49-F238E27FC236}">
                  <a16:creationId xmlns:a16="http://schemas.microsoft.com/office/drawing/2014/main" id="{2356EA55-F0DE-466C-9E93-4FFB12B5A02E}"/>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15;p27">
              <a:extLst>
                <a:ext uri="{FF2B5EF4-FFF2-40B4-BE49-F238E27FC236}">
                  <a16:creationId xmlns:a16="http://schemas.microsoft.com/office/drawing/2014/main" id="{9F364F72-41F6-4601-8271-58F59A0C398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16;p27">
              <a:extLst>
                <a:ext uri="{FF2B5EF4-FFF2-40B4-BE49-F238E27FC236}">
                  <a16:creationId xmlns:a16="http://schemas.microsoft.com/office/drawing/2014/main" id="{10FF77FF-DCE6-41D1-A3E5-E11BF183B9DF}"/>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17;p27">
              <a:extLst>
                <a:ext uri="{FF2B5EF4-FFF2-40B4-BE49-F238E27FC236}">
                  <a16:creationId xmlns:a16="http://schemas.microsoft.com/office/drawing/2014/main" id="{E632658E-2442-41A7-98EF-9ACC00589E1E}"/>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18;p27">
              <a:extLst>
                <a:ext uri="{FF2B5EF4-FFF2-40B4-BE49-F238E27FC236}">
                  <a16:creationId xmlns:a16="http://schemas.microsoft.com/office/drawing/2014/main" id="{D1F5A55A-BD13-4B25-878C-3A4F3D4A5761}"/>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19;p27">
              <a:extLst>
                <a:ext uri="{FF2B5EF4-FFF2-40B4-BE49-F238E27FC236}">
                  <a16:creationId xmlns:a16="http://schemas.microsoft.com/office/drawing/2014/main" id="{CE06EA89-F6D5-4603-9A85-FE2C84BD7A7D}"/>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20;p27">
              <a:extLst>
                <a:ext uri="{FF2B5EF4-FFF2-40B4-BE49-F238E27FC236}">
                  <a16:creationId xmlns:a16="http://schemas.microsoft.com/office/drawing/2014/main" id="{51EFD2C7-E5D3-4155-8DDF-B761D61A0FE6}"/>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21;p27">
              <a:extLst>
                <a:ext uri="{FF2B5EF4-FFF2-40B4-BE49-F238E27FC236}">
                  <a16:creationId xmlns:a16="http://schemas.microsoft.com/office/drawing/2014/main" id="{5C299C1A-D3D7-4C72-A59C-E0923E7C8E71}"/>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22;p27">
              <a:extLst>
                <a:ext uri="{FF2B5EF4-FFF2-40B4-BE49-F238E27FC236}">
                  <a16:creationId xmlns:a16="http://schemas.microsoft.com/office/drawing/2014/main" id="{D57FDFF5-6A91-4120-B014-0A377288D608}"/>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23;p27">
              <a:extLst>
                <a:ext uri="{FF2B5EF4-FFF2-40B4-BE49-F238E27FC236}">
                  <a16:creationId xmlns:a16="http://schemas.microsoft.com/office/drawing/2014/main" id="{1CFE7388-F069-46F5-B7DB-B1F11A8AE685}"/>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24;p27">
              <a:extLst>
                <a:ext uri="{FF2B5EF4-FFF2-40B4-BE49-F238E27FC236}">
                  <a16:creationId xmlns:a16="http://schemas.microsoft.com/office/drawing/2014/main" id="{853B7AE2-6BBC-4A40-A305-7CC71A102BE6}"/>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25;p27">
              <a:extLst>
                <a:ext uri="{FF2B5EF4-FFF2-40B4-BE49-F238E27FC236}">
                  <a16:creationId xmlns:a16="http://schemas.microsoft.com/office/drawing/2014/main" id="{89A5DCF8-6B4E-4916-BE25-82B103C6AA0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26;p27">
              <a:extLst>
                <a:ext uri="{FF2B5EF4-FFF2-40B4-BE49-F238E27FC236}">
                  <a16:creationId xmlns:a16="http://schemas.microsoft.com/office/drawing/2014/main" id="{65971F07-2215-4664-9325-1C3510C0AD1C}"/>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27;p27">
              <a:extLst>
                <a:ext uri="{FF2B5EF4-FFF2-40B4-BE49-F238E27FC236}">
                  <a16:creationId xmlns:a16="http://schemas.microsoft.com/office/drawing/2014/main" id="{610A8D04-85E5-4CB4-B23A-76E057E98900}"/>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28;p27">
              <a:extLst>
                <a:ext uri="{FF2B5EF4-FFF2-40B4-BE49-F238E27FC236}">
                  <a16:creationId xmlns:a16="http://schemas.microsoft.com/office/drawing/2014/main" id="{BD38E6CA-2949-4D1B-A31F-F8CFE3C6CDD5}"/>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29;p27">
              <a:extLst>
                <a:ext uri="{FF2B5EF4-FFF2-40B4-BE49-F238E27FC236}">
                  <a16:creationId xmlns:a16="http://schemas.microsoft.com/office/drawing/2014/main" id="{C9214914-DA25-4137-9713-4CC4CCC8EBE3}"/>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728;p29">
            <a:extLst>
              <a:ext uri="{FF2B5EF4-FFF2-40B4-BE49-F238E27FC236}">
                <a16:creationId xmlns:a16="http://schemas.microsoft.com/office/drawing/2014/main" id="{318F5358-5C9E-4D3E-9629-AF0FD5400E7C}"/>
              </a:ext>
            </a:extLst>
          </p:cNvPr>
          <p:cNvSpPr txBox="1">
            <a:spLocks noGrp="1"/>
          </p:cNvSpPr>
          <p:nvPr>
            <p:ph type="subTitle" idx="1"/>
          </p:nvPr>
        </p:nvSpPr>
        <p:spPr>
          <a:xfrm rot="611">
            <a:off x="1572200" y="1520290"/>
            <a:ext cx="76291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036A"/>
                </a:solidFill>
                <a:latin typeface="Lobster" panose="00000500000000000000" pitchFamily="2" charset="0"/>
                <a:ea typeface="Didact Gothic"/>
                <a:cs typeface="Times New Roman" panose="02020603050405020304" pitchFamily="18" charset="0"/>
                <a:sym typeface="Didact Gothic"/>
              </a:rPr>
              <a:t>1. Đặt câu hỏi cho các bộ phận được in đậm dưới đây:</a:t>
            </a:r>
            <a:endParaRPr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384" name="Google Shape;728;p29">
            <a:extLst>
              <a:ext uri="{FF2B5EF4-FFF2-40B4-BE49-F238E27FC236}">
                <a16:creationId xmlns:a16="http://schemas.microsoft.com/office/drawing/2014/main" id="{1B42891B-B543-4E7B-9262-3C290F9B8833}"/>
              </a:ext>
            </a:extLst>
          </p:cNvPr>
          <p:cNvSpPr txBox="1">
            <a:spLocks/>
          </p:cNvSpPr>
          <p:nvPr/>
        </p:nvSpPr>
        <p:spPr>
          <a:xfrm rot="611">
            <a:off x="1698687" y="2051891"/>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Ở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bạn</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làm</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gì</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385" name="Google Shape;612;p27">
            <a:extLst>
              <a:ext uri="{FF2B5EF4-FFF2-40B4-BE49-F238E27FC236}">
                <a16:creationId xmlns:a16="http://schemas.microsoft.com/office/drawing/2014/main" id="{8BC51B44-1679-46CE-B947-5EF3E6281EAE}"/>
              </a:ext>
            </a:extLst>
          </p:cNvPr>
          <p:cNvGrpSpPr/>
          <p:nvPr/>
        </p:nvGrpSpPr>
        <p:grpSpPr>
          <a:xfrm>
            <a:off x="794066" y="3081080"/>
            <a:ext cx="709847" cy="606685"/>
            <a:chOff x="1327725" y="574025"/>
            <a:chExt cx="2215064" cy="1893151"/>
          </a:xfrm>
        </p:grpSpPr>
        <p:sp>
          <p:nvSpPr>
            <p:cNvPr id="386" name="Google Shape;613;p27">
              <a:extLst>
                <a:ext uri="{FF2B5EF4-FFF2-40B4-BE49-F238E27FC236}">
                  <a16:creationId xmlns:a16="http://schemas.microsoft.com/office/drawing/2014/main" id="{72DE7B23-FFB3-4BCF-9002-4CDA6BC22AB7}"/>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4;p27">
              <a:extLst>
                <a:ext uri="{FF2B5EF4-FFF2-40B4-BE49-F238E27FC236}">
                  <a16:creationId xmlns:a16="http://schemas.microsoft.com/office/drawing/2014/main" id="{C547D62C-7E47-47B7-9AE3-3327CEF17D47}"/>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p27">
              <a:extLst>
                <a:ext uri="{FF2B5EF4-FFF2-40B4-BE49-F238E27FC236}">
                  <a16:creationId xmlns:a16="http://schemas.microsoft.com/office/drawing/2014/main" id="{D8002B47-3533-4560-8249-FE3AEFB15FF1}"/>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6;p27">
              <a:extLst>
                <a:ext uri="{FF2B5EF4-FFF2-40B4-BE49-F238E27FC236}">
                  <a16:creationId xmlns:a16="http://schemas.microsoft.com/office/drawing/2014/main" id="{C84B371E-A223-4245-B4CF-F9DC91175EE6}"/>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7;p27">
              <a:extLst>
                <a:ext uri="{FF2B5EF4-FFF2-40B4-BE49-F238E27FC236}">
                  <a16:creationId xmlns:a16="http://schemas.microsoft.com/office/drawing/2014/main" id="{EE3B4A9C-DB34-4F24-A1AE-74B448CE5FE2}"/>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8;p27">
              <a:extLst>
                <a:ext uri="{FF2B5EF4-FFF2-40B4-BE49-F238E27FC236}">
                  <a16:creationId xmlns:a16="http://schemas.microsoft.com/office/drawing/2014/main" id="{80F13E38-26AD-49BA-9C27-DFFD623D6A44}"/>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9;p27">
              <a:extLst>
                <a:ext uri="{FF2B5EF4-FFF2-40B4-BE49-F238E27FC236}">
                  <a16:creationId xmlns:a16="http://schemas.microsoft.com/office/drawing/2014/main" id="{BA51231C-788C-4858-89C9-24D3E3681B7B}"/>
                </a:ext>
              </a:extLst>
            </p:cNvPr>
            <p:cNvSpPr/>
            <p:nvPr/>
          </p:nvSpPr>
          <p:spPr>
            <a:xfrm>
              <a:off x="1711865" y="962182"/>
              <a:ext cx="1524979"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20;p27">
              <a:extLst>
                <a:ext uri="{FF2B5EF4-FFF2-40B4-BE49-F238E27FC236}">
                  <a16:creationId xmlns:a16="http://schemas.microsoft.com/office/drawing/2014/main" id="{FE9EB269-7DD5-4811-AA98-B304CC2D36A9}"/>
                </a:ext>
              </a:extLst>
            </p:cNvPr>
            <p:cNvSpPr/>
            <p:nvPr/>
          </p:nvSpPr>
          <p:spPr>
            <a:xfrm>
              <a:off x="1548901" y="1034811"/>
              <a:ext cx="959258" cy="941191"/>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21;p27">
              <a:extLst>
                <a:ext uri="{FF2B5EF4-FFF2-40B4-BE49-F238E27FC236}">
                  <a16:creationId xmlns:a16="http://schemas.microsoft.com/office/drawing/2014/main" id="{814DEA0A-04E3-4282-94A6-1189AD52FE4D}"/>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22;p27">
              <a:extLst>
                <a:ext uri="{FF2B5EF4-FFF2-40B4-BE49-F238E27FC236}">
                  <a16:creationId xmlns:a16="http://schemas.microsoft.com/office/drawing/2014/main" id="{47D679BB-EBB7-4475-9F7B-A3AC31EE86CD}"/>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23;p27">
              <a:extLst>
                <a:ext uri="{FF2B5EF4-FFF2-40B4-BE49-F238E27FC236}">
                  <a16:creationId xmlns:a16="http://schemas.microsoft.com/office/drawing/2014/main" id="{8DDD0F85-2126-455A-9D9D-743DEBE2C79F}"/>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24;p27">
              <a:extLst>
                <a:ext uri="{FF2B5EF4-FFF2-40B4-BE49-F238E27FC236}">
                  <a16:creationId xmlns:a16="http://schemas.microsoft.com/office/drawing/2014/main" id="{931A7F5A-A96A-485A-89A8-CBA2223D77D1}"/>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25;p27">
              <a:extLst>
                <a:ext uri="{FF2B5EF4-FFF2-40B4-BE49-F238E27FC236}">
                  <a16:creationId xmlns:a16="http://schemas.microsoft.com/office/drawing/2014/main" id="{EEBEC35D-5345-447D-8C32-1114681F53B8}"/>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26;p27">
              <a:extLst>
                <a:ext uri="{FF2B5EF4-FFF2-40B4-BE49-F238E27FC236}">
                  <a16:creationId xmlns:a16="http://schemas.microsoft.com/office/drawing/2014/main" id="{544C16DE-64C6-48F2-8F49-FAD192588CA2}"/>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27;p27">
              <a:extLst>
                <a:ext uri="{FF2B5EF4-FFF2-40B4-BE49-F238E27FC236}">
                  <a16:creationId xmlns:a16="http://schemas.microsoft.com/office/drawing/2014/main" id="{BEAF8C78-5611-4217-9105-B3E3A50FE133}"/>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28;p27">
              <a:extLst>
                <a:ext uri="{FF2B5EF4-FFF2-40B4-BE49-F238E27FC236}">
                  <a16:creationId xmlns:a16="http://schemas.microsoft.com/office/drawing/2014/main" id="{6F976679-A881-408E-AAE4-85DA1CC5E2F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29;p27">
              <a:extLst>
                <a:ext uri="{FF2B5EF4-FFF2-40B4-BE49-F238E27FC236}">
                  <a16:creationId xmlns:a16="http://schemas.microsoft.com/office/drawing/2014/main" id="{4490140A-CDBF-4109-B5D4-F92BED6147EE}"/>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728;p29">
            <a:extLst>
              <a:ext uri="{FF2B5EF4-FFF2-40B4-BE49-F238E27FC236}">
                <a16:creationId xmlns:a16="http://schemas.microsoft.com/office/drawing/2014/main" id="{AC704602-CE27-4505-BEF6-5023B714DE77}"/>
              </a:ext>
            </a:extLst>
          </p:cNvPr>
          <p:cNvSpPr txBox="1">
            <a:spLocks/>
          </p:cNvSpPr>
          <p:nvPr/>
        </p:nvSpPr>
        <p:spPr>
          <a:xfrm rot="611">
            <a:off x="1638992" y="3175976"/>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Ai</a:t>
            </a:r>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lumMod val="60000"/>
                  <a:lumOff val="40000"/>
                </a:schemeClr>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404" name="Google Shape;728;p29">
            <a:extLst>
              <a:ext uri="{FF2B5EF4-FFF2-40B4-BE49-F238E27FC236}">
                <a16:creationId xmlns:a16="http://schemas.microsoft.com/office/drawing/2014/main" id="{C74176DC-8A12-4222-A173-8639A583D904}"/>
              </a:ext>
            </a:extLst>
          </p:cNvPr>
          <p:cNvSpPr txBox="1">
            <a:spLocks/>
          </p:cNvSpPr>
          <p:nvPr/>
        </p:nvSpPr>
        <p:spPr>
          <a:xfrm rot="611">
            <a:off x="1675129" y="2269296"/>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a) </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Ở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chúng</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b="1"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chơi</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cầu</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lông</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đánh</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cờ</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học</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hát</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và</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múa</a:t>
            </a:r>
            <a:r>
              <a:rPr lang="en-US" sz="2800" b="1" dirty="0">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405" name="Google Shape;728;p29">
            <a:extLst>
              <a:ext uri="{FF2B5EF4-FFF2-40B4-BE49-F238E27FC236}">
                <a16:creationId xmlns:a16="http://schemas.microsoft.com/office/drawing/2014/main" id="{37358236-B902-4702-ACF6-84E017DADD7E}"/>
              </a:ext>
            </a:extLst>
          </p:cNvPr>
          <p:cNvSpPr txBox="1">
            <a:spLocks/>
          </p:cNvSpPr>
          <p:nvPr/>
        </p:nvSpPr>
        <p:spPr>
          <a:xfrm rot="611">
            <a:off x="1540709" y="3181151"/>
            <a:ext cx="7289554" cy="458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rgbClr val="FFFFFF"/>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indent="0" algn="l"/>
            <a:r>
              <a:rPr lang="en-US" sz="2800" dirty="0">
                <a:solidFill>
                  <a:srgbClr val="0070C0"/>
                </a:solidFill>
                <a:latin typeface="Lobster" panose="00000500000000000000" pitchFamily="2" charset="0"/>
                <a:ea typeface="Cambria" panose="02040503050406030204" pitchFamily="18" charset="0"/>
                <a:cs typeface="Times New Roman" panose="02020603050405020304" pitchFamily="18" charset="0"/>
                <a:sym typeface="Didact Gothic"/>
              </a:rPr>
              <a:t>b) </a:t>
            </a:r>
            <a:r>
              <a:rPr lang="en-US" sz="2800" dirty="0" err="1">
                <a:solidFill>
                  <a:schemeClr val="tx1"/>
                </a:solidFill>
                <a:latin typeface="Lobster" panose="00000500000000000000" pitchFamily="2" charset="0"/>
                <a:ea typeface="Cambria" panose="02040503050406030204" pitchFamily="18" charset="0"/>
                <a:cs typeface="Times New Roman" panose="02020603050405020304" pitchFamily="18" charset="0"/>
                <a:sym typeface="Didact Gothic"/>
              </a:rPr>
              <a:t>Em</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thường</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đến</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câu</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lạc</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bộ</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ngày</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dirty="0" err="1">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nghỉ</a:t>
            </a:r>
            <a:r>
              <a:rPr lang="en-US" sz="2800" dirty="0">
                <a:solidFill>
                  <a:schemeClr val="tx1">
                    <a:lumMod val="60000"/>
                    <a:lumOff val="40000"/>
                  </a:schemeClr>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en-US" sz="2800" dirty="0">
              <a:solidFill>
                <a:schemeClr val="tx1">
                  <a:lumMod val="60000"/>
                  <a:lumOff val="40000"/>
                </a:schemeClr>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84"/>
                                        </p:tgtEl>
                                        <p:attrNameLst>
                                          <p:attrName>style.visibility</p:attrName>
                                        </p:attrNameLst>
                                      </p:cBhvr>
                                      <p:to>
                                        <p:strVal val="visible"/>
                                      </p:to>
                                    </p:set>
                                    <p:animEffect transition="in" filter="barn(inVertical)">
                                      <p:cBhvr>
                                        <p:cTn id="11" dur="500"/>
                                        <p:tgtEl>
                                          <p:spTgt spid="3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0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p:bldP spid="403" grpId="0"/>
      <p:bldP spid="404" grpId="0"/>
      <p:bldP spid="4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6;p27">
            <a:extLst>
              <a:ext uri="{FF2B5EF4-FFF2-40B4-BE49-F238E27FC236}">
                <a16:creationId xmlns:a16="http://schemas.microsoft.com/office/drawing/2014/main" id="{6F4D7F68-B15B-4E5B-97E5-0E985A19D505}"/>
              </a:ext>
            </a:extLst>
          </p:cNvPr>
          <p:cNvSpPr txBox="1">
            <a:spLocks/>
          </p:cNvSpPr>
          <p:nvPr/>
        </p:nvSpPr>
        <p:spPr>
          <a:xfrm rot="-182">
            <a:off x="547403" y="145143"/>
            <a:ext cx="8673735" cy="89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Mở</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rộng</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Đặt</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hỏi</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cho</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bộ</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phận</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in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đậm</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ở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câu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 </a:t>
            </a:r>
            <a:r>
              <a:rPr lang="en-US" sz="3200" dirty="0" err="1">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sau</a:t>
            </a:r>
            <a:r>
              <a:rPr lang="en-US" sz="3200" dirty="0">
                <a:ln w="12700">
                  <a:solidFill>
                    <a:sysClr val="windowText" lastClr="000000"/>
                  </a:solidFill>
                </a:ln>
                <a:solidFill>
                  <a:schemeClr val="bg1">
                    <a:lumMod val="90000"/>
                  </a:schemeClr>
                </a:solidFill>
                <a:latin typeface="Lobster" panose="00000500000000000000" pitchFamily="2" charset="0"/>
                <a:cs typeface="Times New Roman" panose="02020603050405020304" pitchFamily="18" charset="0"/>
              </a:rPr>
              <a:t>:</a:t>
            </a:r>
          </a:p>
        </p:txBody>
      </p:sp>
      <p:sp>
        <p:nvSpPr>
          <p:cNvPr id="6" name="Hộp Văn bản 5">
            <a:extLst>
              <a:ext uri="{FF2B5EF4-FFF2-40B4-BE49-F238E27FC236}">
                <a16:creationId xmlns:a16="http://schemas.microsoft.com/office/drawing/2014/main" id="{A3BCE754-C0AB-45ED-A2E6-6EF70955386C}"/>
              </a:ext>
            </a:extLst>
          </p:cNvPr>
          <p:cNvSpPr txBox="1"/>
          <p:nvPr/>
        </p:nvSpPr>
        <p:spPr>
          <a:xfrm>
            <a:off x="710254" y="1286260"/>
            <a:ext cx="8348031" cy="4072910"/>
          </a:xfrm>
          <a:prstGeom prst="rect">
            <a:avLst/>
          </a:prstGeom>
          <a:noFill/>
        </p:spPr>
        <p:txBody>
          <a:bodyPr wrap="square">
            <a:spAutoFit/>
          </a:bodyPr>
          <a:lstStyle/>
          <a:p>
            <a:r>
              <a:rPr lang="en-US" sz="2800" b="0" i="0" dirty="0">
                <a:solidFill>
                  <a:srgbClr val="000000"/>
                </a:solidFill>
                <a:effectLst/>
                <a:latin typeface="Cambria" panose="02040503050406030204" pitchFamily="18" charset="0"/>
                <a:ea typeface="Cambria" panose="02040503050406030204" pitchFamily="18" charset="0"/>
              </a:rPr>
              <a:t>a)</a:t>
            </a:r>
            <a:r>
              <a:rPr lang="en-US" sz="2800" b="0" i="0" dirty="0" err="1">
                <a:solidFill>
                  <a:srgbClr val="000000"/>
                </a:solidFill>
                <a:effectLst/>
                <a:latin typeface="Cambria" panose="02040503050406030204" pitchFamily="18" charset="0"/>
                <a:ea typeface="Cambria" panose="02040503050406030204" pitchFamily="18" charset="0"/>
              </a:rPr>
              <a:t>Mẹ</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đựng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giống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đầy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móm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lá</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cọ</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treo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lên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gác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bếp</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gieo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cấy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mùa</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b)</a:t>
            </a:r>
            <a:r>
              <a:rPr lang="en-US" sz="1800" b="0" i="0" dirty="0">
                <a:solidFill>
                  <a:srgbClr val="000000"/>
                </a:solidFill>
                <a:effectLst/>
                <a:latin typeface="Arial" panose="020B0604020202020204" pitchFamily="34" charset="0"/>
              </a:rPr>
              <a:t> </a:t>
            </a:r>
            <a:r>
              <a:rPr lang="en-US" sz="2800" b="1" i="0" dirty="0" err="1">
                <a:solidFill>
                  <a:srgbClr val="000000"/>
                </a:solidFill>
                <a:effectLst/>
                <a:latin typeface="Cambria" panose="02040503050406030204" pitchFamily="18" charset="0"/>
                <a:ea typeface="Cambria" panose="02040503050406030204" pitchFamily="18" charset="0"/>
              </a:rPr>
              <a:t>Chị</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tôi</a:t>
            </a:r>
            <a:r>
              <a:rPr lang="en-US" sz="2800" b="1"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nón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lá</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cọ</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khẩu</a:t>
            </a:r>
            <a:r>
              <a:rPr lang="en-US" sz="2800" b="0" i="0" dirty="0">
                <a:solidFill>
                  <a:srgbClr val="000000"/>
                </a:solidFill>
                <a:effectLst/>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c) </a:t>
            </a:r>
            <a:r>
              <a:rPr lang="en-US" sz="2800" b="1" dirty="0" err="1">
                <a:latin typeface="Cambria" panose="02040503050406030204" pitchFamily="18" charset="0"/>
                <a:ea typeface="Cambria" panose="02040503050406030204" pitchFamily="18" charset="0"/>
              </a:rPr>
              <a:t>Thiếu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nhi</a:t>
            </a:r>
            <a:r>
              <a:rPr lang="en-US" sz="2800" b="1"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măng</a:t>
            </a:r>
            <a:r>
              <a:rPr lang="en-US" sz="2800" dirty="0">
                <a:latin typeface="Cambria" panose="02040503050406030204" pitchFamily="18" charset="0"/>
                <a:ea typeface="Cambria" panose="02040503050406030204" pitchFamily="18" charset="0"/>
              </a:rPr>
              <a:t> non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a:t>
            </a:r>
          </a:p>
          <a:p>
            <a:pPr algn="l">
              <a:spcAft>
                <a:spcPts val="750"/>
              </a:spcAft>
            </a:pPr>
            <a:r>
              <a:rPr lang="en-US" sz="2800" dirty="0">
                <a:latin typeface="Cambria" panose="02040503050406030204" pitchFamily="18" charset="0"/>
                <a:ea typeface="Cambria" panose="02040503050406030204" pitchFamily="18" charset="0"/>
              </a:rPr>
              <a:t>d) </a:t>
            </a:r>
            <a:r>
              <a:rPr lang="en-US" sz="2800" dirty="0" err="1">
                <a:latin typeface="Cambria" panose="02040503050406030204" pitchFamily="18" charset="0"/>
                <a:ea typeface="Cambria" panose="02040503050406030204" pitchFamily="18" charset="0"/>
              </a:rPr>
              <a:t>Trường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ngôi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hai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em</a:t>
            </a:r>
            <a:r>
              <a:rPr lang="en-US" sz="2800" b="1" dirty="0">
                <a:latin typeface="Cambria" panose="02040503050406030204" pitchFamily="18" charset="0"/>
                <a:ea typeface="Cambria" panose="02040503050406030204" pitchFamily="18" charset="0"/>
              </a:rPr>
              <a:t>.</a:t>
            </a:r>
          </a:p>
          <a:p>
            <a:pPr algn="l">
              <a:spcAft>
                <a:spcPts val="750"/>
              </a:spcAft>
            </a:pPr>
            <a:endParaRPr lang="en-US" sz="2800" b="0" i="0" dirty="0">
              <a:solidFill>
                <a:srgbClr val="333333"/>
              </a:solidFill>
              <a:effectLst/>
              <a:latin typeface="Cambria" panose="02040503050406030204" pitchFamily="18" charset="0"/>
              <a:ea typeface="Cambria" panose="02040503050406030204" pitchFamily="18" charset="0"/>
            </a:endParaRPr>
          </a:p>
          <a:p>
            <a:r>
              <a:rPr lang="en-US" sz="3600" dirty="0"/>
              <a:t/>
            </a:r>
            <a:br>
              <a:rPr lang="en-US" sz="3600" dirty="0"/>
            </a:b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121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7" name="Google Shape;727;p2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lt1"/>
                </a:solidFill>
                <a:latin typeface="Times New Roman" panose="02020603050405020304" pitchFamily="18" charset="0"/>
                <a:cs typeface="Times New Roman" panose="02020603050405020304" pitchFamily="18" charset="0"/>
              </a:rPr>
              <a:t>KHEN THƯỞNG</a:t>
            </a:r>
            <a:endParaRPr sz="3600" b="1" dirty="0">
              <a:solidFill>
                <a:schemeClr val="lt1"/>
              </a:solidFill>
              <a:latin typeface="Times New Roman" panose="02020603050405020304" pitchFamily="18" charset="0"/>
              <a:cs typeface="Times New Roman" panose="02020603050405020304" pitchFamily="18" charset="0"/>
            </a:endParaRPr>
          </a:p>
        </p:txBody>
      </p:sp>
      <p:sp>
        <p:nvSpPr>
          <p:cNvPr id="728" name="Google Shape;728;p29"/>
          <p:cNvSpPr txBox="1">
            <a:spLocks noGrp="1"/>
          </p:cNvSpPr>
          <p:nvPr>
            <p:ph type="subTitle" idx="1"/>
          </p:nvPr>
        </p:nvSpPr>
        <p:spPr>
          <a:xfrm rot="611">
            <a:off x="1173003" y="2572354"/>
            <a:ext cx="7884551" cy="4581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latin typeface="Cambria" panose="02040503050406030204" pitchFamily="18" charset="0"/>
                <a:ea typeface="Cambria" panose="02040503050406030204" pitchFamily="18" charset="0"/>
                <a:cs typeface="Times New Roman" panose="02020603050405020304" pitchFamily="18" charset="0"/>
                <a:sym typeface="Didact Gothic"/>
              </a:rPr>
              <a:t>			Gió heo may</a:t>
            </a:r>
          </a:p>
          <a:p>
            <a:pPr marL="0" lvl="0" indent="0" algn="just" rtl="0">
              <a:spcBef>
                <a:spcPts val="0"/>
              </a:spcBef>
              <a:spcAft>
                <a:spcPts val="0"/>
              </a:spcAft>
              <a:buNone/>
            </a:pPr>
            <a:r>
              <a:rPr lang="en" sz="2800" dirty="0">
                <a:latin typeface="Cambria" panose="02040503050406030204" pitchFamily="18" charset="0"/>
                <a:ea typeface="Cambria" panose="02040503050406030204" pitchFamily="18" charset="0"/>
                <a:cs typeface="Times New Roman" panose="02020603050405020304" pitchFamily="18" charset="0"/>
                <a:sym typeface="Didact Gothic"/>
              </a:rPr>
              <a:t>	Bao giờ có làn gió heo may về mới thật là có mùa thu. Cái nắng gay gắt những ngày hè đã thành thóc vàng vào bồ, vào cót, vào kho và đã ẩn vào quả na, quả mít, quả hồng, quả bưởi…Những ngày có gió heo may dù nắng giữa trưa cũng chỉ dìu dịu, đủ cho ta mặc  một chiếc áo mỏng vẫn thấy dễ chịu.</a:t>
            </a:r>
            <a:endParaRPr sz="2800" dirty="0">
              <a:latin typeface="Cambria" panose="02040503050406030204" pitchFamily="18" charset="0"/>
              <a:ea typeface="Cambria" panose="02040503050406030204" pitchFamily="18" charset="0"/>
              <a:cs typeface="Times New Roman" panose="02020603050405020304" pitchFamily="18" charset="0"/>
              <a:sym typeface="Didact Gothic"/>
            </a:endParaRPr>
          </a:p>
        </p:txBody>
      </p:sp>
      <p:grpSp>
        <p:nvGrpSpPr>
          <p:cNvPr id="167" name="Google Shape;1307;p34">
            <a:extLst>
              <a:ext uri="{FF2B5EF4-FFF2-40B4-BE49-F238E27FC236}">
                <a16:creationId xmlns:a16="http://schemas.microsoft.com/office/drawing/2014/main" id="{0C2483AF-A279-4C8D-84FA-F8D1B4046EC9}"/>
              </a:ext>
            </a:extLst>
          </p:cNvPr>
          <p:cNvGrpSpPr/>
          <p:nvPr/>
        </p:nvGrpSpPr>
        <p:grpSpPr>
          <a:xfrm rot="1361789">
            <a:off x="1048762" y="1025797"/>
            <a:ext cx="839617" cy="784005"/>
            <a:chOff x="5259675" y="2069875"/>
            <a:chExt cx="914926" cy="868771"/>
          </a:xfrm>
        </p:grpSpPr>
        <p:sp>
          <p:nvSpPr>
            <p:cNvPr id="168" name="Google Shape;1308;p34">
              <a:extLst>
                <a:ext uri="{FF2B5EF4-FFF2-40B4-BE49-F238E27FC236}">
                  <a16:creationId xmlns:a16="http://schemas.microsoft.com/office/drawing/2014/main" id="{7AFDC73F-FCA0-4130-B04B-9D2541389EBA}"/>
                </a:ext>
              </a:extLst>
            </p:cNvPr>
            <p:cNvSpPr/>
            <p:nvPr/>
          </p:nvSpPr>
          <p:spPr>
            <a:xfrm>
              <a:off x="5259675" y="2069875"/>
              <a:ext cx="914926" cy="868771"/>
            </a:xfrm>
            <a:custGeom>
              <a:avLst/>
              <a:gdLst/>
              <a:ahLst/>
              <a:cxnLst/>
              <a:rect l="l" t="t" r="r" b="b"/>
              <a:pathLst>
                <a:path w="25948" h="24639" extrusionOk="0">
                  <a:moveTo>
                    <a:pt x="12959" y="1"/>
                  </a:moveTo>
                  <a:cubicBezTo>
                    <a:pt x="12697" y="1"/>
                    <a:pt x="12435" y="41"/>
                    <a:pt x="12187" y="124"/>
                  </a:cubicBezTo>
                  <a:cubicBezTo>
                    <a:pt x="11550" y="331"/>
                    <a:pt x="11036" y="780"/>
                    <a:pt x="10742" y="1380"/>
                  </a:cubicBezTo>
                  <a:lnTo>
                    <a:pt x="8118" y="6678"/>
                  </a:lnTo>
                  <a:lnTo>
                    <a:pt x="2262" y="7523"/>
                  </a:lnTo>
                  <a:cubicBezTo>
                    <a:pt x="2120" y="7541"/>
                    <a:pt x="1974" y="7575"/>
                    <a:pt x="1837" y="7622"/>
                  </a:cubicBezTo>
                  <a:cubicBezTo>
                    <a:pt x="1011" y="7891"/>
                    <a:pt x="397" y="8561"/>
                    <a:pt x="198" y="9411"/>
                  </a:cubicBezTo>
                  <a:cubicBezTo>
                    <a:pt x="0" y="10261"/>
                    <a:pt x="251" y="11139"/>
                    <a:pt x="878" y="11754"/>
                  </a:cubicBezTo>
                  <a:lnTo>
                    <a:pt x="3670" y="14478"/>
                  </a:lnTo>
                  <a:cubicBezTo>
                    <a:pt x="3546" y="14743"/>
                    <a:pt x="3471" y="15021"/>
                    <a:pt x="3447" y="15314"/>
                  </a:cubicBezTo>
                  <a:cubicBezTo>
                    <a:pt x="3367" y="16301"/>
                    <a:pt x="3872" y="17226"/>
                    <a:pt x="4775" y="17845"/>
                  </a:cubicBezTo>
                  <a:lnTo>
                    <a:pt x="4104" y="21713"/>
                  </a:lnTo>
                  <a:cubicBezTo>
                    <a:pt x="3953" y="22576"/>
                    <a:pt x="4254" y="23435"/>
                    <a:pt x="4921" y="24012"/>
                  </a:cubicBezTo>
                  <a:cubicBezTo>
                    <a:pt x="5383" y="24412"/>
                    <a:pt x="5954" y="24623"/>
                    <a:pt x="6539" y="24623"/>
                  </a:cubicBezTo>
                  <a:cubicBezTo>
                    <a:pt x="6796" y="24623"/>
                    <a:pt x="7056" y="24582"/>
                    <a:pt x="7310" y="24498"/>
                  </a:cubicBezTo>
                  <a:cubicBezTo>
                    <a:pt x="7442" y="24455"/>
                    <a:pt x="7575" y="24404"/>
                    <a:pt x="7697" y="24337"/>
                  </a:cubicBezTo>
                  <a:lnTo>
                    <a:pt x="12939" y="21589"/>
                  </a:lnTo>
                  <a:lnTo>
                    <a:pt x="18165" y="24347"/>
                  </a:lnTo>
                  <a:cubicBezTo>
                    <a:pt x="18532" y="24540"/>
                    <a:pt x="18929" y="24638"/>
                    <a:pt x="19329" y="24638"/>
                  </a:cubicBezTo>
                  <a:cubicBezTo>
                    <a:pt x="19585" y="24638"/>
                    <a:pt x="19842" y="24598"/>
                    <a:pt x="20092" y="24517"/>
                  </a:cubicBezTo>
                  <a:cubicBezTo>
                    <a:pt x="21273" y="24130"/>
                    <a:pt x="21981" y="22964"/>
                    <a:pt x="21773" y="21741"/>
                  </a:cubicBezTo>
                  <a:lnTo>
                    <a:pt x="20998" y="17198"/>
                  </a:lnTo>
                  <a:cubicBezTo>
                    <a:pt x="22652" y="16594"/>
                    <a:pt x="23620" y="15225"/>
                    <a:pt x="23365" y="13817"/>
                  </a:cubicBezTo>
                  <a:cubicBezTo>
                    <a:pt x="23345" y="13704"/>
                    <a:pt x="23312" y="13591"/>
                    <a:pt x="23280" y="13477"/>
                  </a:cubicBezTo>
                  <a:lnTo>
                    <a:pt x="25017" y="11786"/>
                  </a:lnTo>
                  <a:cubicBezTo>
                    <a:pt x="25701" y="11126"/>
                    <a:pt x="25947" y="10153"/>
                    <a:pt x="25655" y="9251"/>
                  </a:cubicBezTo>
                  <a:cubicBezTo>
                    <a:pt x="25361" y="8340"/>
                    <a:pt x="24596" y="7693"/>
                    <a:pt x="23652" y="7551"/>
                  </a:cubicBezTo>
                  <a:lnTo>
                    <a:pt x="17803" y="6697"/>
                  </a:lnTo>
                  <a:lnTo>
                    <a:pt x="15196" y="1393"/>
                  </a:lnTo>
                  <a:cubicBezTo>
                    <a:pt x="14856" y="691"/>
                    <a:pt x="14213" y="194"/>
                    <a:pt x="13429" y="44"/>
                  </a:cubicBezTo>
                  <a:cubicBezTo>
                    <a:pt x="13274" y="15"/>
                    <a:pt x="13117" y="1"/>
                    <a:pt x="12959" y="1"/>
                  </a:cubicBezTo>
                  <a:close/>
                </a:path>
              </a:pathLst>
            </a:custGeom>
            <a:solidFill>
              <a:srgbClr val="FFFFFF"/>
            </a:solidFill>
            <a:ln>
              <a:noFill/>
            </a:ln>
            <a:effectLst>
              <a:outerShdw blurRad="57150"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09;p34">
              <a:extLst>
                <a:ext uri="{FF2B5EF4-FFF2-40B4-BE49-F238E27FC236}">
                  <a16:creationId xmlns:a16="http://schemas.microsoft.com/office/drawing/2014/main" id="{B0E49593-BBEB-4132-A974-1662713EC3DF}"/>
                </a:ext>
              </a:extLst>
            </p:cNvPr>
            <p:cNvSpPr/>
            <p:nvPr/>
          </p:nvSpPr>
          <p:spPr>
            <a:xfrm>
              <a:off x="5304632" y="2120685"/>
              <a:ext cx="823674" cy="767046"/>
            </a:xfrm>
            <a:custGeom>
              <a:avLst/>
              <a:gdLst/>
              <a:ahLst/>
              <a:cxnLst/>
              <a:rect l="l" t="t" r="r" b="b"/>
              <a:pathLst>
                <a:path w="23360" h="21754" extrusionOk="0">
                  <a:moveTo>
                    <a:pt x="11692" y="1"/>
                  </a:moveTo>
                  <a:cubicBezTo>
                    <a:pt x="11321" y="1"/>
                    <a:pt x="10950" y="191"/>
                    <a:pt x="10761" y="576"/>
                  </a:cubicBezTo>
                  <a:lnTo>
                    <a:pt x="8042" y="6072"/>
                  </a:lnTo>
                  <a:cubicBezTo>
                    <a:pt x="7886" y="6379"/>
                    <a:pt x="7593" y="6588"/>
                    <a:pt x="7257" y="6634"/>
                  </a:cubicBezTo>
                  <a:lnTo>
                    <a:pt x="1190" y="7508"/>
                  </a:lnTo>
                  <a:cubicBezTo>
                    <a:pt x="340" y="7630"/>
                    <a:pt x="0" y="8678"/>
                    <a:pt x="614" y="9279"/>
                  </a:cubicBezTo>
                  <a:lnTo>
                    <a:pt x="4387" y="12971"/>
                  </a:lnTo>
                  <a:cubicBezTo>
                    <a:pt x="3943" y="13211"/>
                    <a:pt x="3646" y="13571"/>
                    <a:pt x="3613" y="13996"/>
                  </a:cubicBezTo>
                  <a:cubicBezTo>
                    <a:pt x="3556" y="14676"/>
                    <a:pt x="4184" y="15308"/>
                    <a:pt x="5104" y="15587"/>
                  </a:cubicBezTo>
                  <a:lnTo>
                    <a:pt x="4250" y="20521"/>
                  </a:lnTo>
                  <a:cubicBezTo>
                    <a:pt x="4130" y="21191"/>
                    <a:pt x="4666" y="21736"/>
                    <a:pt x="5272" y="21736"/>
                  </a:cubicBezTo>
                  <a:cubicBezTo>
                    <a:pt x="5430" y="21736"/>
                    <a:pt x="5594" y="21699"/>
                    <a:pt x="5751" y="21617"/>
                  </a:cubicBezTo>
                  <a:lnTo>
                    <a:pt x="11182" y="18770"/>
                  </a:lnTo>
                  <a:cubicBezTo>
                    <a:pt x="11329" y="18691"/>
                    <a:pt x="11492" y="18653"/>
                    <a:pt x="11655" y="18653"/>
                  </a:cubicBezTo>
                  <a:cubicBezTo>
                    <a:pt x="11775" y="18653"/>
                    <a:pt x="11894" y="18673"/>
                    <a:pt x="12008" y="18713"/>
                  </a:cubicBezTo>
                  <a:cubicBezTo>
                    <a:pt x="12060" y="18732"/>
                    <a:pt x="12102" y="18751"/>
                    <a:pt x="12145" y="18775"/>
                  </a:cubicBezTo>
                  <a:lnTo>
                    <a:pt x="17566" y="21632"/>
                  </a:lnTo>
                  <a:cubicBezTo>
                    <a:pt x="17725" y="21716"/>
                    <a:pt x="17891" y="21754"/>
                    <a:pt x="18051" y="21754"/>
                  </a:cubicBezTo>
                  <a:cubicBezTo>
                    <a:pt x="18655" y="21754"/>
                    <a:pt x="19188" y="21212"/>
                    <a:pt x="19072" y="20540"/>
                  </a:cubicBezTo>
                  <a:lnTo>
                    <a:pt x="18066" y="14614"/>
                  </a:lnTo>
                  <a:cubicBezTo>
                    <a:pt x="18250" y="14614"/>
                    <a:pt x="18444" y="14595"/>
                    <a:pt x="18638" y="14562"/>
                  </a:cubicBezTo>
                  <a:cubicBezTo>
                    <a:pt x="19913" y="14331"/>
                    <a:pt x="20819" y="13466"/>
                    <a:pt x="20668" y="12636"/>
                  </a:cubicBezTo>
                  <a:cubicBezTo>
                    <a:pt x="20612" y="12320"/>
                    <a:pt x="20413" y="12055"/>
                    <a:pt x="20115" y="11857"/>
                  </a:cubicBezTo>
                  <a:lnTo>
                    <a:pt x="22741" y="9307"/>
                  </a:lnTo>
                  <a:cubicBezTo>
                    <a:pt x="23360" y="8712"/>
                    <a:pt x="23020" y="7664"/>
                    <a:pt x="22166" y="7541"/>
                  </a:cubicBezTo>
                  <a:lnTo>
                    <a:pt x="16107" y="6653"/>
                  </a:lnTo>
                  <a:cubicBezTo>
                    <a:pt x="15767" y="6601"/>
                    <a:pt x="15474" y="6384"/>
                    <a:pt x="15327" y="6082"/>
                  </a:cubicBezTo>
                  <a:lnTo>
                    <a:pt x="12622" y="581"/>
                  </a:lnTo>
                  <a:cubicBezTo>
                    <a:pt x="12466" y="264"/>
                    <a:pt x="12187" y="80"/>
                    <a:pt x="11890" y="19"/>
                  </a:cubicBezTo>
                  <a:cubicBezTo>
                    <a:pt x="11825" y="7"/>
                    <a:pt x="11758" y="1"/>
                    <a:pt x="1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10;p34">
              <a:extLst>
                <a:ext uri="{FF2B5EF4-FFF2-40B4-BE49-F238E27FC236}">
                  <a16:creationId xmlns:a16="http://schemas.microsoft.com/office/drawing/2014/main" id="{A4DD5692-7DDE-4CBA-9FAE-8AD36947C756}"/>
                </a:ext>
              </a:extLst>
            </p:cNvPr>
            <p:cNvSpPr/>
            <p:nvPr/>
          </p:nvSpPr>
          <p:spPr>
            <a:xfrm>
              <a:off x="5304984" y="2121954"/>
              <a:ext cx="823674" cy="766940"/>
            </a:xfrm>
            <a:custGeom>
              <a:avLst/>
              <a:gdLst/>
              <a:ahLst/>
              <a:cxnLst/>
              <a:rect l="l" t="t" r="r" b="b"/>
              <a:pathLst>
                <a:path w="23360" h="21751" extrusionOk="0">
                  <a:moveTo>
                    <a:pt x="11684" y="0"/>
                  </a:moveTo>
                  <a:cubicBezTo>
                    <a:pt x="11316" y="0"/>
                    <a:pt x="10948" y="192"/>
                    <a:pt x="10761" y="578"/>
                  </a:cubicBezTo>
                  <a:lnTo>
                    <a:pt x="8041" y="6070"/>
                  </a:lnTo>
                  <a:cubicBezTo>
                    <a:pt x="7890" y="6376"/>
                    <a:pt x="7598" y="6584"/>
                    <a:pt x="7258" y="6637"/>
                  </a:cubicBezTo>
                  <a:lnTo>
                    <a:pt x="1195" y="7505"/>
                  </a:lnTo>
                  <a:cubicBezTo>
                    <a:pt x="340" y="7628"/>
                    <a:pt x="0" y="8676"/>
                    <a:pt x="613" y="9276"/>
                  </a:cubicBezTo>
                  <a:lnTo>
                    <a:pt x="4996" y="13558"/>
                  </a:lnTo>
                  <a:cubicBezTo>
                    <a:pt x="5242" y="13799"/>
                    <a:pt x="5355" y="14144"/>
                    <a:pt x="5298" y="14479"/>
                  </a:cubicBezTo>
                  <a:lnTo>
                    <a:pt x="4250" y="20519"/>
                  </a:lnTo>
                  <a:cubicBezTo>
                    <a:pt x="4133" y="21187"/>
                    <a:pt x="4666" y="21735"/>
                    <a:pt x="5273" y="21735"/>
                  </a:cubicBezTo>
                  <a:cubicBezTo>
                    <a:pt x="5432" y="21735"/>
                    <a:pt x="5597" y="21697"/>
                    <a:pt x="5756" y="21614"/>
                  </a:cubicBezTo>
                  <a:lnTo>
                    <a:pt x="11181" y="18767"/>
                  </a:lnTo>
                  <a:cubicBezTo>
                    <a:pt x="11327" y="18689"/>
                    <a:pt x="11488" y="18650"/>
                    <a:pt x="11650" y="18650"/>
                  </a:cubicBezTo>
                  <a:cubicBezTo>
                    <a:pt x="11772" y="18650"/>
                    <a:pt x="11895" y="18672"/>
                    <a:pt x="12013" y="18715"/>
                  </a:cubicBezTo>
                  <a:cubicBezTo>
                    <a:pt x="12059" y="18728"/>
                    <a:pt x="12102" y="18748"/>
                    <a:pt x="12149" y="18771"/>
                  </a:cubicBezTo>
                  <a:lnTo>
                    <a:pt x="17566" y="21628"/>
                  </a:lnTo>
                  <a:cubicBezTo>
                    <a:pt x="17725" y="21713"/>
                    <a:pt x="17890" y="21751"/>
                    <a:pt x="18051" y="21751"/>
                  </a:cubicBezTo>
                  <a:cubicBezTo>
                    <a:pt x="18654" y="21751"/>
                    <a:pt x="19188" y="21209"/>
                    <a:pt x="19076" y="20537"/>
                  </a:cubicBezTo>
                  <a:lnTo>
                    <a:pt x="18047" y="14498"/>
                  </a:lnTo>
                  <a:cubicBezTo>
                    <a:pt x="17991" y="14158"/>
                    <a:pt x="18104" y="13818"/>
                    <a:pt x="18344" y="13578"/>
                  </a:cubicBezTo>
                  <a:lnTo>
                    <a:pt x="22740" y="9309"/>
                  </a:lnTo>
                  <a:cubicBezTo>
                    <a:pt x="23359" y="8709"/>
                    <a:pt x="23019" y="7661"/>
                    <a:pt x="22169" y="7537"/>
                  </a:cubicBezTo>
                  <a:lnTo>
                    <a:pt x="16106" y="6650"/>
                  </a:lnTo>
                  <a:cubicBezTo>
                    <a:pt x="15766" y="6598"/>
                    <a:pt x="15478" y="6386"/>
                    <a:pt x="15328" y="6079"/>
                  </a:cubicBezTo>
                  <a:lnTo>
                    <a:pt x="12621" y="578"/>
                  </a:lnTo>
                  <a:cubicBezTo>
                    <a:pt x="12471" y="262"/>
                    <a:pt x="12192" y="77"/>
                    <a:pt x="11889" y="21"/>
                  </a:cubicBezTo>
                  <a:cubicBezTo>
                    <a:pt x="11822" y="7"/>
                    <a:pt x="11753" y="0"/>
                    <a:pt x="11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11;p34">
              <a:extLst>
                <a:ext uri="{FF2B5EF4-FFF2-40B4-BE49-F238E27FC236}">
                  <a16:creationId xmlns:a16="http://schemas.microsoft.com/office/drawing/2014/main" id="{5A46B4FC-B406-4442-BB2A-FE9C64015E76}"/>
                </a:ext>
              </a:extLst>
            </p:cNvPr>
            <p:cNvSpPr/>
            <p:nvPr/>
          </p:nvSpPr>
          <p:spPr>
            <a:xfrm>
              <a:off x="5724192" y="2122659"/>
              <a:ext cx="404467" cy="766235"/>
            </a:xfrm>
            <a:custGeom>
              <a:avLst/>
              <a:gdLst/>
              <a:ahLst/>
              <a:cxnLst/>
              <a:rect l="l" t="t" r="r" b="b"/>
              <a:pathLst>
                <a:path w="11471" h="21731" extrusionOk="0">
                  <a:moveTo>
                    <a:pt x="0" y="1"/>
                  </a:moveTo>
                  <a:lnTo>
                    <a:pt x="0" y="1"/>
                  </a:lnTo>
                  <a:cubicBezTo>
                    <a:pt x="43" y="5671"/>
                    <a:pt x="90" y="12924"/>
                    <a:pt x="124" y="18695"/>
                  </a:cubicBezTo>
                  <a:cubicBezTo>
                    <a:pt x="170" y="18708"/>
                    <a:pt x="213" y="18728"/>
                    <a:pt x="260" y="18751"/>
                  </a:cubicBezTo>
                  <a:lnTo>
                    <a:pt x="5677" y="21608"/>
                  </a:lnTo>
                  <a:cubicBezTo>
                    <a:pt x="5836" y="21693"/>
                    <a:pt x="6001" y="21731"/>
                    <a:pt x="6162" y="21731"/>
                  </a:cubicBezTo>
                  <a:cubicBezTo>
                    <a:pt x="6765" y="21731"/>
                    <a:pt x="7299" y="21189"/>
                    <a:pt x="7187" y="20517"/>
                  </a:cubicBezTo>
                  <a:lnTo>
                    <a:pt x="6158" y="14478"/>
                  </a:lnTo>
                  <a:cubicBezTo>
                    <a:pt x="6102" y="14138"/>
                    <a:pt x="6215" y="13798"/>
                    <a:pt x="6455" y="13558"/>
                  </a:cubicBezTo>
                  <a:lnTo>
                    <a:pt x="10851" y="9289"/>
                  </a:lnTo>
                  <a:cubicBezTo>
                    <a:pt x="11470" y="8689"/>
                    <a:pt x="11130" y="7641"/>
                    <a:pt x="10280" y="7517"/>
                  </a:cubicBezTo>
                  <a:lnTo>
                    <a:pt x="4217" y="6630"/>
                  </a:lnTo>
                  <a:cubicBezTo>
                    <a:pt x="3877" y="6578"/>
                    <a:pt x="3589" y="6366"/>
                    <a:pt x="3439" y="6059"/>
                  </a:cubicBezTo>
                  <a:lnTo>
                    <a:pt x="732" y="558"/>
                  </a:lnTo>
                  <a:cubicBezTo>
                    <a:pt x="582" y="242"/>
                    <a:pt x="303" y="57"/>
                    <a:pt x="0" y="1"/>
                  </a:cubicBezTo>
                  <a:close/>
                </a:path>
              </a:pathLst>
            </a:custGeom>
            <a:solidFill>
              <a:schemeClr val="dk1">
                <a:alpha val="1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12;p34">
              <a:extLst>
                <a:ext uri="{FF2B5EF4-FFF2-40B4-BE49-F238E27FC236}">
                  <a16:creationId xmlns:a16="http://schemas.microsoft.com/office/drawing/2014/main" id="{15ECD500-6BAC-475C-9423-B59894BEFACF}"/>
                </a:ext>
              </a:extLst>
            </p:cNvPr>
            <p:cNvSpPr/>
            <p:nvPr/>
          </p:nvSpPr>
          <p:spPr>
            <a:xfrm>
              <a:off x="5518555" y="2455092"/>
              <a:ext cx="78489" cy="69921"/>
            </a:xfrm>
            <a:custGeom>
              <a:avLst/>
              <a:gdLst/>
              <a:ahLst/>
              <a:cxnLst/>
              <a:rect l="l" t="t" r="r" b="b"/>
              <a:pathLst>
                <a:path w="2226" h="1983" extrusionOk="0">
                  <a:moveTo>
                    <a:pt x="1112" y="1"/>
                  </a:moveTo>
                  <a:cubicBezTo>
                    <a:pt x="694" y="1"/>
                    <a:pt x="307" y="265"/>
                    <a:pt x="170" y="682"/>
                  </a:cubicBezTo>
                  <a:cubicBezTo>
                    <a:pt x="1" y="1201"/>
                    <a:pt x="284" y="1763"/>
                    <a:pt x="804" y="1933"/>
                  </a:cubicBezTo>
                  <a:cubicBezTo>
                    <a:pt x="906" y="1967"/>
                    <a:pt x="1010" y="1983"/>
                    <a:pt x="1112" y="1983"/>
                  </a:cubicBezTo>
                  <a:cubicBezTo>
                    <a:pt x="1529" y="1983"/>
                    <a:pt x="1919" y="1717"/>
                    <a:pt x="2055" y="1297"/>
                  </a:cubicBezTo>
                  <a:cubicBezTo>
                    <a:pt x="2225" y="776"/>
                    <a:pt x="1942" y="220"/>
                    <a:pt x="1423" y="50"/>
                  </a:cubicBezTo>
                  <a:cubicBezTo>
                    <a:pt x="1319" y="17"/>
                    <a:pt x="1215"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13;p34">
              <a:extLst>
                <a:ext uri="{FF2B5EF4-FFF2-40B4-BE49-F238E27FC236}">
                  <a16:creationId xmlns:a16="http://schemas.microsoft.com/office/drawing/2014/main" id="{D7DA8B5A-D995-43A8-ACB9-7CDE0C817487}"/>
                </a:ext>
              </a:extLst>
            </p:cNvPr>
            <p:cNvSpPr/>
            <p:nvPr/>
          </p:nvSpPr>
          <p:spPr>
            <a:xfrm>
              <a:off x="5877856" y="2427977"/>
              <a:ext cx="61141" cy="54547"/>
            </a:xfrm>
            <a:custGeom>
              <a:avLst/>
              <a:gdLst/>
              <a:ahLst/>
              <a:cxnLst/>
              <a:rect l="l" t="t" r="r" b="b"/>
              <a:pathLst>
                <a:path w="1734" h="1547" extrusionOk="0">
                  <a:moveTo>
                    <a:pt x="866" y="1"/>
                  </a:moveTo>
                  <a:cubicBezTo>
                    <a:pt x="541" y="1"/>
                    <a:pt x="239" y="209"/>
                    <a:pt x="133" y="536"/>
                  </a:cubicBezTo>
                  <a:cubicBezTo>
                    <a:pt x="1" y="937"/>
                    <a:pt x="223" y="1375"/>
                    <a:pt x="629" y="1508"/>
                  </a:cubicBezTo>
                  <a:cubicBezTo>
                    <a:pt x="707" y="1534"/>
                    <a:pt x="787" y="1546"/>
                    <a:pt x="867" y="1546"/>
                  </a:cubicBezTo>
                  <a:cubicBezTo>
                    <a:pt x="1190" y="1546"/>
                    <a:pt x="1496" y="1339"/>
                    <a:pt x="1602" y="1012"/>
                  </a:cubicBezTo>
                  <a:cubicBezTo>
                    <a:pt x="1734" y="606"/>
                    <a:pt x="1511" y="172"/>
                    <a:pt x="1106" y="39"/>
                  </a:cubicBezTo>
                  <a:cubicBezTo>
                    <a:pt x="1026" y="13"/>
                    <a:pt x="945"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14;p34">
              <a:extLst>
                <a:ext uri="{FF2B5EF4-FFF2-40B4-BE49-F238E27FC236}">
                  <a16:creationId xmlns:a16="http://schemas.microsoft.com/office/drawing/2014/main" id="{41FDD40A-2CD5-4D89-BC79-088006920CAC}"/>
                </a:ext>
              </a:extLst>
            </p:cNvPr>
            <p:cNvSpPr/>
            <p:nvPr/>
          </p:nvSpPr>
          <p:spPr>
            <a:xfrm>
              <a:off x="5751166" y="2578503"/>
              <a:ext cx="124961" cy="78841"/>
            </a:xfrm>
            <a:custGeom>
              <a:avLst/>
              <a:gdLst/>
              <a:ahLst/>
              <a:cxnLst/>
              <a:rect l="l" t="t" r="r" b="b"/>
              <a:pathLst>
                <a:path w="3544" h="2236" extrusionOk="0">
                  <a:moveTo>
                    <a:pt x="3084" y="1"/>
                  </a:moveTo>
                  <a:lnTo>
                    <a:pt x="345" y="667"/>
                  </a:lnTo>
                  <a:cubicBezTo>
                    <a:pt x="345" y="667"/>
                    <a:pt x="0" y="2178"/>
                    <a:pt x="1776" y="2234"/>
                  </a:cubicBezTo>
                  <a:cubicBezTo>
                    <a:pt x="1799" y="2235"/>
                    <a:pt x="1823" y="2236"/>
                    <a:pt x="1845" y="2236"/>
                  </a:cubicBezTo>
                  <a:cubicBezTo>
                    <a:pt x="3544" y="2236"/>
                    <a:pt x="3084" y="1"/>
                    <a:pt x="3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15;p34">
              <a:extLst>
                <a:ext uri="{FF2B5EF4-FFF2-40B4-BE49-F238E27FC236}">
                  <a16:creationId xmlns:a16="http://schemas.microsoft.com/office/drawing/2014/main" id="{1D29CB88-6149-411A-9DCE-D05A216802E1}"/>
                </a:ext>
              </a:extLst>
            </p:cNvPr>
            <p:cNvSpPr/>
            <p:nvPr/>
          </p:nvSpPr>
          <p:spPr>
            <a:xfrm>
              <a:off x="5429841" y="2567925"/>
              <a:ext cx="169495" cy="108671"/>
            </a:xfrm>
            <a:custGeom>
              <a:avLst/>
              <a:gdLst/>
              <a:ahLst/>
              <a:cxnLst/>
              <a:rect l="l" t="t" r="r" b="b"/>
              <a:pathLst>
                <a:path w="4807" h="3082" extrusionOk="0">
                  <a:moveTo>
                    <a:pt x="2228" y="0"/>
                  </a:moveTo>
                  <a:cubicBezTo>
                    <a:pt x="1074" y="0"/>
                    <a:pt x="137" y="566"/>
                    <a:pt x="71" y="1345"/>
                  </a:cubicBezTo>
                  <a:cubicBezTo>
                    <a:pt x="1" y="2190"/>
                    <a:pt x="987" y="2959"/>
                    <a:pt x="2276" y="3068"/>
                  </a:cubicBezTo>
                  <a:cubicBezTo>
                    <a:pt x="2378" y="3077"/>
                    <a:pt x="2479" y="3081"/>
                    <a:pt x="2579" y="3081"/>
                  </a:cubicBezTo>
                  <a:cubicBezTo>
                    <a:pt x="3733" y="3081"/>
                    <a:pt x="4671" y="2515"/>
                    <a:pt x="4737" y="1737"/>
                  </a:cubicBezTo>
                  <a:cubicBezTo>
                    <a:pt x="4807" y="891"/>
                    <a:pt x="3820" y="122"/>
                    <a:pt x="2531" y="13"/>
                  </a:cubicBezTo>
                  <a:cubicBezTo>
                    <a:pt x="2429" y="4"/>
                    <a:pt x="2328" y="0"/>
                    <a:pt x="2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16;p34">
              <a:extLst>
                <a:ext uri="{FF2B5EF4-FFF2-40B4-BE49-F238E27FC236}">
                  <a16:creationId xmlns:a16="http://schemas.microsoft.com/office/drawing/2014/main" id="{1C3F071A-2B22-4F93-B896-C6846BC3DB96}"/>
                </a:ext>
              </a:extLst>
            </p:cNvPr>
            <p:cNvSpPr/>
            <p:nvPr/>
          </p:nvSpPr>
          <p:spPr>
            <a:xfrm>
              <a:off x="5866044" y="2526811"/>
              <a:ext cx="173197" cy="110470"/>
            </a:xfrm>
            <a:custGeom>
              <a:avLst/>
              <a:gdLst/>
              <a:ahLst/>
              <a:cxnLst/>
              <a:rect l="l" t="t" r="r" b="b"/>
              <a:pathLst>
                <a:path w="4912" h="3133" extrusionOk="0">
                  <a:moveTo>
                    <a:pt x="2801" y="0"/>
                  </a:moveTo>
                  <a:cubicBezTo>
                    <a:pt x="2601" y="0"/>
                    <a:pt x="2393" y="18"/>
                    <a:pt x="2182" y="56"/>
                  </a:cubicBezTo>
                  <a:cubicBezTo>
                    <a:pt x="907" y="287"/>
                    <a:pt x="0" y="1151"/>
                    <a:pt x="152" y="1982"/>
                  </a:cubicBezTo>
                  <a:cubicBezTo>
                    <a:pt x="274" y="2679"/>
                    <a:pt x="1099" y="3133"/>
                    <a:pt x="2106" y="3133"/>
                  </a:cubicBezTo>
                  <a:cubicBezTo>
                    <a:pt x="2306" y="3133"/>
                    <a:pt x="2514" y="3115"/>
                    <a:pt x="2725" y="3077"/>
                  </a:cubicBezTo>
                  <a:cubicBezTo>
                    <a:pt x="4000" y="2846"/>
                    <a:pt x="4912" y="1987"/>
                    <a:pt x="4760" y="1151"/>
                  </a:cubicBezTo>
                  <a:cubicBezTo>
                    <a:pt x="4634" y="454"/>
                    <a:pt x="3809"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17;p34">
              <a:extLst>
                <a:ext uri="{FF2B5EF4-FFF2-40B4-BE49-F238E27FC236}">
                  <a16:creationId xmlns:a16="http://schemas.microsoft.com/office/drawing/2014/main" id="{DD19A4BA-4892-4115-BA95-3D44040B10C1}"/>
                </a:ext>
              </a:extLst>
            </p:cNvPr>
            <p:cNvSpPr/>
            <p:nvPr/>
          </p:nvSpPr>
          <p:spPr>
            <a:xfrm>
              <a:off x="5552052" y="2556254"/>
              <a:ext cx="346676" cy="57262"/>
            </a:xfrm>
            <a:custGeom>
              <a:avLst/>
              <a:gdLst/>
              <a:ahLst/>
              <a:cxnLst/>
              <a:rect l="l" t="t" r="r" b="b"/>
              <a:pathLst>
                <a:path w="9832" h="1624" extrusionOk="0">
                  <a:moveTo>
                    <a:pt x="9638" y="0"/>
                  </a:moveTo>
                  <a:cubicBezTo>
                    <a:pt x="9607" y="0"/>
                    <a:pt x="9575" y="9"/>
                    <a:pt x="9548" y="28"/>
                  </a:cubicBezTo>
                  <a:cubicBezTo>
                    <a:pt x="7957" y="1040"/>
                    <a:pt x="5426" y="1277"/>
                    <a:pt x="3398" y="1277"/>
                  </a:cubicBezTo>
                  <a:cubicBezTo>
                    <a:pt x="1623" y="1277"/>
                    <a:pt x="234" y="1095"/>
                    <a:pt x="203" y="1091"/>
                  </a:cubicBezTo>
                  <a:cubicBezTo>
                    <a:pt x="195" y="1089"/>
                    <a:pt x="186" y="1089"/>
                    <a:pt x="178" y="1089"/>
                  </a:cubicBezTo>
                  <a:cubicBezTo>
                    <a:pt x="98" y="1089"/>
                    <a:pt x="27" y="1151"/>
                    <a:pt x="14" y="1237"/>
                  </a:cubicBezTo>
                  <a:cubicBezTo>
                    <a:pt x="0" y="1326"/>
                    <a:pt x="66" y="1411"/>
                    <a:pt x="161" y="1425"/>
                  </a:cubicBezTo>
                  <a:cubicBezTo>
                    <a:pt x="279" y="1444"/>
                    <a:pt x="1663" y="1623"/>
                    <a:pt x="3419" y="1623"/>
                  </a:cubicBezTo>
                  <a:cubicBezTo>
                    <a:pt x="5482" y="1623"/>
                    <a:pt x="8060" y="1374"/>
                    <a:pt x="9727" y="311"/>
                  </a:cubicBezTo>
                  <a:cubicBezTo>
                    <a:pt x="9807" y="263"/>
                    <a:pt x="9831" y="160"/>
                    <a:pt x="9779" y="80"/>
                  </a:cubicBezTo>
                  <a:cubicBezTo>
                    <a:pt x="9749" y="28"/>
                    <a:pt x="9694" y="0"/>
                    <a:pt x="9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724;p29">
            <a:extLst>
              <a:ext uri="{FF2B5EF4-FFF2-40B4-BE49-F238E27FC236}">
                <a16:creationId xmlns:a16="http://schemas.microsoft.com/office/drawing/2014/main" id="{6B832719-B21F-497B-9F4A-6C777F3DD62C}"/>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27;p29">
            <a:extLst>
              <a:ext uri="{FF2B5EF4-FFF2-40B4-BE49-F238E27FC236}">
                <a16:creationId xmlns:a16="http://schemas.microsoft.com/office/drawing/2014/main" id="{9D5B4642-F100-45D8-9EFF-6628B1D332C7}"/>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grpSp>
        <p:nvGrpSpPr>
          <p:cNvPr id="56" name="Google Shape;516;p22">
            <a:extLst>
              <a:ext uri="{FF2B5EF4-FFF2-40B4-BE49-F238E27FC236}">
                <a16:creationId xmlns:a16="http://schemas.microsoft.com/office/drawing/2014/main" id="{1ABB34E3-BFC1-42DE-AA82-09D544386C0F}"/>
              </a:ext>
            </a:extLst>
          </p:cNvPr>
          <p:cNvGrpSpPr/>
          <p:nvPr/>
        </p:nvGrpSpPr>
        <p:grpSpPr>
          <a:xfrm>
            <a:off x="793777" y="62053"/>
            <a:ext cx="752922" cy="868772"/>
            <a:chOff x="3368429" y="1154607"/>
            <a:chExt cx="994370" cy="1195944"/>
          </a:xfrm>
        </p:grpSpPr>
        <p:sp>
          <p:nvSpPr>
            <p:cNvPr id="57" name="Google Shape;517;p22">
              <a:extLst>
                <a:ext uri="{FF2B5EF4-FFF2-40B4-BE49-F238E27FC236}">
                  <a16:creationId xmlns:a16="http://schemas.microsoft.com/office/drawing/2014/main" id="{F19D5BDF-6577-4E54-8440-A63DBAE95E05}"/>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8;p22">
              <a:extLst>
                <a:ext uri="{FF2B5EF4-FFF2-40B4-BE49-F238E27FC236}">
                  <a16:creationId xmlns:a16="http://schemas.microsoft.com/office/drawing/2014/main" id="{5EAF6556-ECE0-4D36-BE89-929E4B1D390B}"/>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p22">
              <a:extLst>
                <a:ext uri="{FF2B5EF4-FFF2-40B4-BE49-F238E27FC236}">
                  <a16:creationId xmlns:a16="http://schemas.microsoft.com/office/drawing/2014/main" id="{0BCC60B6-BD1A-4D34-84FD-E68560DD0E04}"/>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0;p22">
              <a:extLst>
                <a:ext uri="{FF2B5EF4-FFF2-40B4-BE49-F238E27FC236}">
                  <a16:creationId xmlns:a16="http://schemas.microsoft.com/office/drawing/2014/main" id="{4D6DBBEF-0B80-4861-896A-75FAA5AD5873}"/>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1;p22">
              <a:extLst>
                <a:ext uri="{FF2B5EF4-FFF2-40B4-BE49-F238E27FC236}">
                  <a16:creationId xmlns:a16="http://schemas.microsoft.com/office/drawing/2014/main" id="{17ABF0B6-4795-4DD9-BA4C-19933017FB71}"/>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2;p22">
              <a:extLst>
                <a:ext uri="{FF2B5EF4-FFF2-40B4-BE49-F238E27FC236}">
                  <a16:creationId xmlns:a16="http://schemas.microsoft.com/office/drawing/2014/main" id="{095BD052-2A98-452F-8455-B91ADA236D3A}"/>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3;p22">
              <a:extLst>
                <a:ext uri="{FF2B5EF4-FFF2-40B4-BE49-F238E27FC236}">
                  <a16:creationId xmlns:a16="http://schemas.microsoft.com/office/drawing/2014/main" id="{76F45E78-854E-4BA6-9542-5EAAB8FC1B98}"/>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4;p22">
              <a:extLst>
                <a:ext uri="{FF2B5EF4-FFF2-40B4-BE49-F238E27FC236}">
                  <a16:creationId xmlns:a16="http://schemas.microsoft.com/office/drawing/2014/main" id="{820DDF7B-9806-4A6E-9A66-BBB86F47BD97}"/>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5;p22">
              <a:extLst>
                <a:ext uri="{FF2B5EF4-FFF2-40B4-BE49-F238E27FC236}">
                  <a16:creationId xmlns:a16="http://schemas.microsoft.com/office/drawing/2014/main" id="{D30B131C-45B6-4B09-8DC5-00A9DE699BC1}"/>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6;p22">
              <a:extLst>
                <a:ext uri="{FF2B5EF4-FFF2-40B4-BE49-F238E27FC236}">
                  <a16:creationId xmlns:a16="http://schemas.microsoft.com/office/drawing/2014/main" id="{E1B32B80-21E7-40CC-9F21-1E517AD22043}"/>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7;p22">
              <a:extLst>
                <a:ext uri="{FF2B5EF4-FFF2-40B4-BE49-F238E27FC236}">
                  <a16:creationId xmlns:a16="http://schemas.microsoft.com/office/drawing/2014/main" id="{59DA9D74-7DD9-4E97-BC01-1931EFAE7DEC}"/>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p22">
              <a:extLst>
                <a:ext uri="{FF2B5EF4-FFF2-40B4-BE49-F238E27FC236}">
                  <a16:creationId xmlns:a16="http://schemas.microsoft.com/office/drawing/2014/main" id="{3C3BCE68-DFD2-4814-BCDD-ACC04A7BAC62}"/>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9;p22">
              <a:extLst>
                <a:ext uri="{FF2B5EF4-FFF2-40B4-BE49-F238E27FC236}">
                  <a16:creationId xmlns:a16="http://schemas.microsoft.com/office/drawing/2014/main" id="{6088136C-FB62-4BEB-93F3-6EA7FFA52E37}"/>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30;p22">
              <a:extLst>
                <a:ext uri="{FF2B5EF4-FFF2-40B4-BE49-F238E27FC236}">
                  <a16:creationId xmlns:a16="http://schemas.microsoft.com/office/drawing/2014/main" id="{6C64F5DE-DCA8-49BB-8323-F2BCBAD70735}"/>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31;p22">
              <a:extLst>
                <a:ext uri="{FF2B5EF4-FFF2-40B4-BE49-F238E27FC236}">
                  <a16:creationId xmlns:a16="http://schemas.microsoft.com/office/drawing/2014/main" id="{1793B238-45E1-497F-9528-8A5191CB96D9}"/>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32;p22">
              <a:extLst>
                <a:ext uri="{FF2B5EF4-FFF2-40B4-BE49-F238E27FC236}">
                  <a16:creationId xmlns:a16="http://schemas.microsoft.com/office/drawing/2014/main" id="{E85B9C2C-BA2B-4BA3-845B-1FF2EFADF299}"/>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33;p22">
              <a:extLst>
                <a:ext uri="{FF2B5EF4-FFF2-40B4-BE49-F238E27FC236}">
                  <a16:creationId xmlns:a16="http://schemas.microsoft.com/office/drawing/2014/main" id="{5273452B-1CB2-45A1-B34C-9A85C1FFAB97}"/>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34;p22">
              <a:extLst>
                <a:ext uri="{FF2B5EF4-FFF2-40B4-BE49-F238E27FC236}">
                  <a16:creationId xmlns:a16="http://schemas.microsoft.com/office/drawing/2014/main" id="{EEE9CB56-08A6-4407-880C-DADF37521C3B}"/>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35;p22">
              <a:extLst>
                <a:ext uri="{FF2B5EF4-FFF2-40B4-BE49-F238E27FC236}">
                  <a16:creationId xmlns:a16="http://schemas.microsoft.com/office/drawing/2014/main" id="{63FA9340-2A8A-4B72-9795-2CE580DCD227}"/>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36;p22">
              <a:extLst>
                <a:ext uri="{FF2B5EF4-FFF2-40B4-BE49-F238E27FC236}">
                  <a16:creationId xmlns:a16="http://schemas.microsoft.com/office/drawing/2014/main" id="{C9EB129B-0A8D-469A-9CBC-CB3FF4E37367}"/>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37;p22">
              <a:extLst>
                <a:ext uri="{FF2B5EF4-FFF2-40B4-BE49-F238E27FC236}">
                  <a16:creationId xmlns:a16="http://schemas.microsoft.com/office/drawing/2014/main" id="{E628D209-36A3-48BE-964E-85AC41E0312C}"/>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38;p22">
              <a:extLst>
                <a:ext uri="{FF2B5EF4-FFF2-40B4-BE49-F238E27FC236}">
                  <a16:creationId xmlns:a16="http://schemas.microsoft.com/office/drawing/2014/main" id="{E301EA03-8A38-4A18-A192-C3A4F4305593}"/>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39;p22">
              <a:extLst>
                <a:ext uri="{FF2B5EF4-FFF2-40B4-BE49-F238E27FC236}">
                  <a16:creationId xmlns:a16="http://schemas.microsoft.com/office/drawing/2014/main" id="{312BA10C-D05C-4B0F-9B97-D513D95D5FF2}"/>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0;p22">
              <a:extLst>
                <a:ext uri="{FF2B5EF4-FFF2-40B4-BE49-F238E27FC236}">
                  <a16:creationId xmlns:a16="http://schemas.microsoft.com/office/drawing/2014/main" id="{ACC81024-8E5A-4591-8D30-04F5DBAC46DD}"/>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1;p22">
              <a:extLst>
                <a:ext uri="{FF2B5EF4-FFF2-40B4-BE49-F238E27FC236}">
                  <a16:creationId xmlns:a16="http://schemas.microsoft.com/office/drawing/2014/main" id="{7DF7781A-0D12-47DE-ABCF-8DC5D7BF1856}"/>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2;p22">
              <a:extLst>
                <a:ext uri="{FF2B5EF4-FFF2-40B4-BE49-F238E27FC236}">
                  <a16:creationId xmlns:a16="http://schemas.microsoft.com/office/drawing/2014/main" id="{B98B1F4E-A276-4995-AF6F-EF22E91894D1}"/>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3;p22">
              <a:extLst>
                <a:ext uri="{FF2B5EF4-FFF2-40B4-BE49-F238E27FC236}">
                  <a16:creationId xmlns:a16="http://schemas.microsoft.com/office/drawing/2014/main" id="{64644D1F-6622-47CE-9EE4-A06C4C13F3BC}"/>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4;p22">
              <a:extLst>
                <a:ext uri="{FF2B5EF4-FFF2-40B4-BE49-F238E27FC236}">
                  <a16:creationId xmlns:a16="http://schemas.microsoft.com/office/drawing/2014/main" id="{B7FA03E3-9BFF-4FC3-B8CA-559A186D11B4}"/>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5;p22">
              <a:extLst>
                <a:ext uri="{FF2B5EF4-FFF2-40B4-BE49-F238E27FC236}">
                  <a16:creationId xmlns:a16="http://schemas.microsoft.com/office/drawing/2014/main" id="{0108FE88-1B13-4679-BBEC-EB8B266660D3}"/>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6;p22">
              <a:extLst>
                <a:ext uri="{FF2B5EF4-FFF2-40B4-BE49-F238E27FC236}">
                  <a16:creationId xmlns:a16="http://schemas.microsoft.com/office/drawing/2014/main" id="{E38EAB9E-7DDE-45BA-BB7A-74BE87393903}"/>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47;p22">
              <a:extLst>
                <a:ext uri="{FF2B5EF4-FFF2-40B4-BE49-F238E27FC236}">
                  <a16:creationId xmlns:a16="http://schemas.microsoft.com/office/drawing/2014/main" id="{678EBD40-8A26-4FC3-BE04-687B3C76A2CD}"/>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8;p22">
              <a:extLst>
                <a:ext uri="{FF2B5EF4-FFF2-40B4-BE49-F238E27FC236}">
                  <a16:creationId xmlns:a16="http://schemas.microsoft.com/office/drawing/2014/main" id="{2ADB1C21-AEBB-4067-9A7D-B1BBFE330624}"/>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730;p29">
            <a:extLst>
              <a:ext uri="{FF2B5EF4-FFF2-40B4-BE49-F238E27FC236}">
                <a16:creationId xmlns:a16="http://schemas.microsoft.com/office/drawing/2014/main" id="{83F27D23-62DF-42E9-B3CB-9966EB43ED96}"/>
              </a:ext>
            </a:extLst>
          </p:cNvPr>
          <p:cNvSpPr/>
          <p:nvPr/>
        </p:nvSpPr>
        <p:spPr>
          <a:xfrm rot="584684">
            <a:off x="1620836" y="168109"/>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30;p29">
            <a:extLst>
              <a:ext uri="{FF2B5EF4-FFF2-40B4-BE49-F238E27FC236}">
                <a16:creationId xmlns:a16="http://schemas.microsoft.com/office/drawing/2014/main" id="{C5B97312-2D50-4C57-973D-50696B6A888F}"/>
              </a:ext>
            </a:extLst>
          </p:cNvPr>
          <p:cNvSpPr/>
          <p:nvPr/>
        </p:nvSpPr>
        <p:spPr>
          <a:xfrm rot="584684">
            <a:off x="7760985" y="157910"/>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592561"/>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wipe(down)">
                                      <p:cBhvr>
                                        <p:cTn id="7" dur="500"/>
                                        <p:tgtEl>
                                          <p:spTgt spid="1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8">
                                            <p:txEl>
                                              <p:pRg st="0" end="0"/>
                                            </p:txEl>
                                          </p:spTgt>
                                        </p:tgtEl>
                                        <p:attrNameLst>
                                          <p:attrName>style.visibility</p:attrName>
                                        </p:attrNameLst>
                                      </p:cBhvr>
                                      <p:to>
                                        <p:strVal val="visible"/>
                                      </p:to>
                                    </p:set>
                                    <p:animEffect transition="in" filter="wipe(down)">
                                      <p:cBhvr>
                                        <p:cTn id="10" dur="500"/>
                                        <p:tgtEl>
                                          <p:spTgt spid="7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8">
                                            <p:txEl>
                                              <p:pRg st="1" end="1"/>
                                            </p:txEl>
                                          </p:spTgt>
                                        </p:tgtEl>
                                        <p:attrNameLst>
                                          <p:attrName>style.visibility</p:attrName>
                                        </p:attrNameLst>
                                      </p:cBhvr>
                                      <p:to>
                                        <p:strVal val="visible"/>
                                      </p:to>
                                    </p:set>
                                    <p:animEffect transition="in" filter="wipe(down)">
                                      <p:cBhvr>
                                        <p:cTn id="15" dur="500"/>
                                        <p:tgtEl>
                                          <p:spTgt spid="728">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down)">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build="p"/>
      <p:bldP spid="92"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9"/>
        <p:cNvGrpSpPr/>
        <p:nvPr/>
      </p:nvGrpSpPr>
      <p:grpSpPr>
        <a:xfrm>
          <a:off x="0" y="0"/>
          <a:ext cx="0" cy="0"/>
          <a:chOff x="0" y="0"/>
          <a:chExt cx="0" cy="0"/>
        </a:xfrm>
      </p:grpSpPr>
      <p:sp>
        <p:nvSpPr>
          <p:cNvPr id="67" name="Google Shape;727;p29">
            <a:extLst>
              <a:ext uri="{FF2B5EF4-FFF2-40B4-BE49-F238E27FC236}">
                <a16:creationId xmlns:a16="http://schemas.microsoft.com/office/drawing/2014/main" id="{43EEDA2D-8F6C-4FC9-A593-7D2EF0CD8CCB}"/>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solidFill>
                  <a:schemeClr val="lt1"/>
                </a:solidFill>
                <a:latin typeface="Times New Roman" panose="02020603050405020304" pitchFamily="18" charset="0"/>
                <a:cs typeface="Times New Roman" panose="02020603050405020304" pitchFamily="18" charset="0"/>
              </a:rPr>
              <a:t>KHEN THƯỞNG</a:t>
            </a:r>
            <a:endParaRPr lang="vi-VN" sz="3600" b="1" dirty="0">
              <a:solidFill>
                <a:schemeClr val="lt1"/>
              </a:solidFill>
              <a:latin typeface="Times New Roman" panose="02020603050405020304" pitchFamily="18" charset="0"/>
              <a:cs typeface="Times New Roman" panose="02020603050405020304" pitchFamily="18" charset="0"/>
            </a:endParaRPr>
          </a:p>
        </p:txBody>
      </p:sp>
      <p:sp>
        <p:nvSpPr>
          <p:cNvPr id="68" name="Google Shape;724;p29">
            <a:extLst>
              <a:ext uri="{FF2B5EF4-FFF2-40B4-BE49-F238E27FC236}">
                <a16:creationId xmlns:a16="http://schemas.microsoft.com/office/drawing/2014/main" id="{787BB895-063B-42C2-8BE0-41F6752B7F01}"/>
              </a:ext>
            </a:extLst>
          </p:cNvPr>
          <p:cNvSpPr/>
          <p:nvPr/>
        </p:nvSpPr>
        <p:spPr>
          <a:xfrm>
            <a:off x="1744048" y="142797"/>
            <a:ext cx="7289968" cy="73851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516;p22">
            <a:extLst>
              <a:ext uri="{FF2B5EF4-FFF2-40B4-BE49-F238E27FC236}">
                <a16:creationId xmlns:a16="http://schemas.microsoft.com/office/drawing/2014/main" id="{D16145ED-AE58-4BD2-95C3-98C4DC189D3D}"/>
              </a:ext>
            </a:extLst>
          </p:cNvPr>
          <p:cNvGrpSpPr/>
          <p:nvPr/>
        </p:nvGrpSpPr>
        <p:grpSpPr>
          <a:xfrm>
            <a:off x="793777" y="62053"/>
            <a:ext cx="752922" cy="868772"/>
            <a:chOff x="3368429" y="1154607"/>
            <a:chExt cx="994370" cy="1195944"/>
          </a:xfrm>
        </p:grpSpPr>
        <p:sp>
          <p:nvSpPr>
            <p:cNvPr id="70" name="Google Shape;517;p22">
              <a:extLst>
                <a:ext uri="{FF2B5EF4-FFF2-40B4-BE49-F238E27FC236}">
                  <a16:creationId xmlns:a16="http://schemas.microsoft.com/office/drawing/2014/main" id="{DC769F7D-3AC7-448C-9A23-522E0EB2FE51}"/>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8;p22">
              <a:extLst>
                <a:ext uri="{FF2B5EF4-FFF2-40B4-BE49-F238E27FC236}">
                  <a16:creationId xmlns:a16="http://schemas.microsoft.com/office/drawing/2014/main" id="{7269F3B9-A612-4D70-96C4-28854284D4BB}"/>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9;p22">
              <a:extLst>
                <a:ext uri="{FF2B5EF4-FFF2-40B4-BE49-F238E27FC236}">
                  <a16:creationId xmlns:a16="http://schemas.microsoft.com/office/drawing/2014/main" id="{D705FCA7-BAEA-431B-AE46-32C448676B7D}"/>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0;p22">
              <a:extLst>
                <a:ext uri="{FF2B5EF4-FFF2-40B4-BE49-F238E27FC236}">
                  <a16:creationId xmlns:a16="http://schemas.microsoft.com/office/drawing/2014/main" id="{F3E6AE36-FE18-4F2E-9892-B82E99C57606}"/>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1;p22">
              <a:extLst>
                <a:ext uri="{FF2B5EF4-FFF2-40B4-BE49-F238E27FC236}">
                  <a16:creationId xmlns:a16="http://schemas.microsoft.com/office/drawing/2014/main" id="{F82A13F6-BF9F-4252-A28C-9131AB2990AA}"/>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2;p22">
              <a:extLst>
                <a:ext uri="{FF2B5EF4-FFF2-40B4-BE49-F238E27FC236}">
                  <a16:creationId xmlns:a16="http://schemas.microsoft.com/office/drawing/2014/main" id="{8F4E4EFF-9560-4F84-9F40-A1172218D54F}"/>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3;p22">
              <a:extLst>
                <a:ext uri="{FF2B5EF4-FFF2-40B4-BE49-F238E27FC236}">
                  <a16:creationId xmlns:a16="http://schemas.microsoft.com/office/drawing/2014/main" id="{F576CEF6-A204-4E93-A160-6B027D7660BF}"/>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4;p22">
              <a:extLst>
                <a:ext uri="{FF2B5EF4-FFF2-40B4-BE49-F238E27FC236}">
                  <a16:creationId xmlns:a16="http://schemas.microsoft.com/office/drawing/2014/main" id="{FB2FCAD7-6E21-422D-8758-FD325755095C}"/>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5;p22">
              <a:extLst>
                <a:ext uri="{FF2B5EF4-FFF2-40B4-BE49-F238E27FC236}">
                  <a16:creationId xmlns:a16="http://schemas.microsoft.com/office/drawing/2014/main" id="{673B8C36-6735-4E0C-9A21-861653559F20}"/>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6;p22">
              <a:extLst>
                <a:ext uri="{FF2B5EF4-FFF2-40B4-BE49-F238E27FC236}">
                  <a16:creationId xmlns:a16="http://schemas.microsoft.com/office/drawing/2014/main" id="{639BB150-363C-4872-AE42-5F49D53D05EA}"/>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7;p22">
              <a:extLst>
                <a:ext uri="{FF2B5EF4-FFF2-40B4-BE49-F238E27FC236}">
                  <a16:creationId xmlns:a16="http://schemas.microsoft.com/office/drawing/2014/main" id="{BF4EE028-05B9-40CB-BDF8-35089C25921C}"/>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8;p22">
              <a:extLst>
                <a:ext uri="{FF2B5EF4-FFF2-40B4-BE49-F238E27FC236}">
                  <a16:creationId xmlns:a16="http://schemas.microsoft.com/office/drawing/2014/main" id="{576A3D40-440C-4BE0-97C7-CA5D266CB73B}"/>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p22">
              <a:extLst>
                <a:ext uri="{FF2B5EF4-FFF2-40B4-BE49-F238E27FC236}">
                  <a16:creationId xmlns:a16="http://schemas.microsoft.com/office/drawing/2014/main" id="{EFABEB86-F7F0-45A8-83E2-970E0CBE3669}"/>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0;p22">
              <a:extLst>
                <a:ext uri="{FF2B5EF4-FFF2-40B4-BE49-F238E27FC236}">
                  <a16:creationId xmlns:a16="http://schemas.microsoft.com/office/drawing/2014/main" id="{460EFBB5-5BDD-4C2D-979F-77F603DB1092}"/>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1;p22">
              <a:extLst>
                <a:ext uri="{FF2B5EF4-FFF2-40B4-BE49-F238E27FC236}">
                  <a16:creationId xmlns:a16="http://schemas.microsoft.com/office/drawing/2014/main" id="{C74EA15B-1D58-4A7F-8FA4-5D7E4956AC6F}"/>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2;p22">
              <a:extLst>
                <a:ext uri="{FF2B5EF4-FFF2-40B4-BE49-F238E27FC236}">
                  <a16:creationId xmlns:a16="http://schemas.microsoft.com/office/drawing/2014/main" id="{BABF1DC0-9C07-4A28-8EBF-4581289D35B2}"/>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33;p22">
              <a:extLst>
                <a:ext uri="{FF2B5EF4-FFF2-40B4-BE49-F238E27FC236}">
                  <a16:creationId xmlns:a16="http://schemas.microsoft.com/office/drawing/2014/main" id="{E0DF426B-C6DF-4402-BC95-9BD98684F142}"/>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4;p22">
              <a:extLst>
                <a:ext uri="{FF2B5EF4-FFF2-40B4-BE49-F238E27FC236}">
                  <a16:creationId xmlns:a16="http://schemas.microsoft.com/office/drawing/2014/main" id="{5D67DB10-4112-4D6D-ADB7-C8883835A7AF}"/>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5;p22">
              <a:extLst>
                <a:ext uri="{FF2B5EF4-FFF2-40B4-BE49-F238E27FC236}">
                  <a16:creationId xmlns:a16="http://schemas.microsoft.com/office/drawing/2014/main" id="{3A0FBB92-171A-497E-A165-9E330D466B24}"/>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6;p22">
              <a:extLst>
                <a:ext uri="{FF2B5EF4-FFF2-40B4-BE49-F238E27FC236}">
                  <a16:creationId xmlns:a16="http://schemas.microsoft.com/office/drawing/2014/main" id="{F70AE6B8-51AB-485F-94CA-499A4CFD129A}"/>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7;p22">
              <a:extLst>
                <a:ext uri="{FF2B5EF4-FFF2-40B4-BE49-F238E27FC236}">
                  <a16:creationId xmlns:a16="http://schemas.microsoft.com/office/drawing/2014/main" id="{D4FDBDF9-445E-4E10-98B9-66B8A1D91CBE}"/>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8;p22">
              <a:extLst>
                <a:ext uri="{FF2B5EF4-FFF2-40B4-BE49-F238E27FC236}">
                  <a16:creationId xmlns:a16="http://schemas.microsoft.com/office/drawing/2014/main" id="{D059F85F-9DBA-45A6-AD8A-29C07029BAD7}"/>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9;p22">
              <a:extLst>
                <a:ext uri="{FF2B5EF4-FFF2-40B4-BE49-F238E27FC236}">
                  <a16:creationId xmlns:a16="http://schemas.microsoft.com/office/drawing/2014/main" id="{93E184AB-DCC8-4FE9-83E6-85D4141A2981}"/>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40;p22">
              <a:extLst>
                <a:ext uri="{FF2B5EF4-FFF2-40B4-BE49-F238E27FC236}">
                  <a16:creationId xmlns:a16="http://schemas.microsoft.com/office/drawing/2014/main" id="{286428A1-348E-41D9-BACE-BCDDDBF58904}"/>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41;p22">
              <a:extLst>
                <a:ext uri="{FF2B5EF4-FFF2-40B4-BE49-F238E27FC236}">
                  <a16:creationId xmlns:a16="http://schemas.microsoft.com/office/drawing/2014/main" id="{F4F48103-DEBF-479B-9B16-F9E1AFEBA81C}"/>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42;p22">
              <a:extLst>
                <a:ext uri="{FF2B5EF4-FFF2-40B4-BE49-F238E27FC236}">
                  <a16:creationId xmlns:a16="http://schemas.microsoft.com/office/drawing/2014/main" id="{AEBD8779-9016-41CE-B279-DBE29DFCC32C}"/>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43;p22">
              <a:extLst>
                <a:ext uri="{FF2B5EF4-FFF2-40B4-BE49-F238E27FC236}">
                  <a16:creationId xmlns:a16="http://schemas.microsoft.com/office/drawing/2014/main" id="{CE7074BA-B0CF-42B5-B77D-854861DE9B9C}"/>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44;p22">
              <a:extLst>
                <a:ext uri="{FF2B5EF4-FFF2-40B4-BE49-F238E27FC236}">
                  <a16:creationId xmlns:a16="http://schemas.microsoft.com/office/drawing/2014/main" id="{37A5A0BE-F409-4B76-8C42-DDA091B9A9E5}"/>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5;p22">
              <a:extLst>
                <a:ext uri="{FF2B5EF4-FFF2-40B4-BE49-F238E27FC236}">
                  <a16:creationId xmlns:a16="http://schemas.microsoft.com/office/drawing/2014/main" id="{BD7E0E36-0D6B-42CF-91CC-5A90D2716FE8}"/>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6;p22">
              <a:extLst>
                <a:ext uri="{FF2B5EF4-FFF2-40B4-BE49-F238E27FC236}">
                  <a16:creationId xmlns:a16="http://schemas.microsoft.com/office/drawing/2014/main" id="{E9C510FE-69B6-4949-A49B-D0CAA02DB88D}"/>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7;p22">
              <a:extLst>
                <a:ext uri="{FF2B5EF4-FFF2-40B4-BE49-F238E27FC236}">
                  <a16:creationId xmlns:a16="http://schemas.microsoft.com/office/drawing/2014/main" id="{4CC8CF52-0890-410D-BAB2-92C9A4444880}"/>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8;p22">
              <a:extLst>
                <a:ext uri="{FF2B5EF4-FFF2-40B4-BE49-F238E27FC236}">
                  <a16:creationId xmlns:a16="http://schemas.microsoft.com/office/drawing/2014/main" id="{B0C7081B-0747-4885-9E23-2921CA8BCEB2}"/>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730;p29">
            <a:extLst>
              <a:ext uri="{FF2B5EF4-FFF2-40B4-BE49-F238E27FC236}">
                <a16:creationId xmlns:a16="http://schemas.microsoft.com/office/drawing/2014/main" id="{960051F4-FE70-4A79-AAD5-976E5AF42166}"/>
              </a:ext>
            </a:extLst>
          </p:cNvPr>
          <p:cNvSpPr/>
          <p:nvPr/>
        </p:nvSpPr>
        <p:spPr>
          <a:xfrm rot="584684">
            <a:off x="1620836" y="168109"/>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30;p29">
            <a:extLst>
              <a:ext uri="{FF2B5EF4-FFF2-40B4-BE49-F238E27FC236}">
                <a16:creationId xmlns:a16="http://schemas.microsoft.com/office/drawing/2014/main" id="{D3BC8563-3E36-485D-8A60-A3FD59BD8615}"/>
              </a:ext>
            </a:extLst>
          </p:cNvPr>
          <p:cNvSpPr/>
          <p:nvPr/>
        </p:nvSpPr>
        <p:spPr>
          <a:xfrm rot="584684">
            <a:off x="7760985" y="157910"/>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27;p29">
            <a:extLst>
              <a:ext uri="{FF2B5EF4-FFF2-40B4-BE49-F238E27FC236}">
                <a16:creationId xmlns:a16="http://schemas.microsoft.com/office/drawing/2014/main" id="{3B06F480-785C-40BC-A89E-7F952C7E3F3F}"/>
              </a:ext>
            </a:extLst>
          </p:cNvPr>
          <p:cNvSpPr txBox="1">
            <a:spLocks/>
          </p:cNvSpPr>
          <p:nvPr/>
        </p:nvSpPr>
        <p:spPr>
          <a:xfrm>
            <a:off x="1925535" y="65327"/>
            <a:ext cx="626013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Nghe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viết</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Gió</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a:t>
            </a:r>
            <a:r>
              <a:rPr lang="en-US" sz="4400" b="1" dirty="0" err="1">
                <a:ln w="12700">
                  <a:solidFill>
                    <a:sysClr val="windowText" lastClr="000000"/>
                  </a:solidFill>
                </a:ln>
                <a:solidFill>
                  <a:schemeClr val="bg1"/>
                </a:solidFill>
                <a:latin typeface="Lobster" panose="00000500000000000000" pitchFamily="2" charset="0"/>
                <a:cs typeface="Times New Roman" panose="02020603050405020304" pitchFamily="18" charset="0"/>
              </a:rPr>
              <a:t>heo</a:t>
            </a:r>
            <a:r>
              <a:rPr lang="en-US"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rPr>
              <a:t> may</a:t>
            </a:r>
            <a:endParaRPr lang="vi-VN" sz="4400" b="1" dirty="0">
              <a:ln w="12700">
                <a:solidFill>
                  <a:sysClr val="windowText" lastClr="000000"/>
                </a:solidFill>
              </a:ln>
              <a:solidFill>
                <a:schemeClr val="bg1"/>
              </a:solidFill>
              <a:latin typeface="Lobster" panose="00000500000000000000" pitchFamily="2" charset="0"/>
              <a:cs typeface="Times New Roman" panose="02020603050405020304" pitchFamily="18" charset="0"/>
            </a:endParaRPr>
          </a:p>
        </p:txBody>
      </p:sp>
      <p:sp>
        <p:nvSpPr>
          <p:cNvPr id="144" name="Google Shape;728;p29">
            <a:extLst>
              <a:ext uri="{FF2B5EF4-FFF2-40B4-BE49-F238E27FC236}">
                <a16:creationId xmlns:a16="http://schemas.microsoft.com/office/drawing/2014/main" id="{D7462398-5694-41F7-9935-49319AC13CF0}"/>
              </a:ext>
            </a:extLst>
          </p:cNvPr>
          <p:cNvSpPr txBox="1">
            <a:spLocks/>
          </p:cNvSpPr>
          <p:nvPr/>
        </p:nvSpPr>
        <p:spPr>
          <a:xfrm rot="611">
            <a:off x="1847621" y="1084422"/>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Gió</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heo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may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báo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hiệu</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nào</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5" name="Google Shape;728;p29">
            <a:extLst>
              <a:ext uri="{FF2B5EF4-FFF2-40B4-BE49-F238E27FC236}">
                <a16:creationId xmlns:a16="http://schemas.microsoft.com/office/drawing/2014/main" id="{C571FD27-7E8C-484F-A501-2EF46340D763}"/>
              </a:ext>
            </a:extLst>
          </p:cNvPr>
          <p:cNvSpPr txBox="1">
            <a:spLocks/>
          </p:cNvSpPr>
          <p:nvPr/>
        </p:nvSpPr>
        <p:spPr>
          <a:xfrm rot="611">
            <a:off x="1847621" y="1667195"/>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Gió</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heo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may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báo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hiệu</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thu</a:t>
            </a:r>
            <a:endParaRPr lang="vi-VN" sz="2800" b="1" dirty="0">
              <a:solidFill>
                <a:srgbClr val="92D05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6" name="Google Shape;728;p29">
            <a:extLst>
              <a:ext uri="{FF2B5EF4-FFF2-40B4-BE49-F238E27FC236}">
                <a16:creationId xmlns:a16="http://schemas.microsoft.com/office/drawing/2014/main" id="{043068BB-175D-43DE-8D63-C8566E1A7917}"/>
              </a:ext>
            </a:extLst>
          </p:cNvPr>
          <p:cNvSpPr txBox="1">
            <a:spLocks/>
          </p:cNvSpPr>
          <p:nvPr/>
        </p:nvSpPr>
        <p:spPr>
          <a:xfrm rot="611">
            <a:off x="1847621" y="1075165"/>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Cái</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nắng</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mùa</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hè</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đi</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đâu</a:t>
            </a:r>
            <a:r>
              <a:rPr lang="en-US" sz="2800" b="1" dirty="0">
                <a:solidFill>
                  <a:srgbClr val="E7036A"/>
                </a:solidFill>
                <a:latin typeface="Lobster" panose="00000500000000000000" pitchFamily="2" charset="0"/>
                <a:ea typeface="Cambria" panose="02040503050406030204" pitchFamily="18" charset="0"/>
                <a:cs typeface="Times New Roman" panose="02020603050405020304" pitchFamily="18" charset="0"/>
                <a:sym typeface="Didact Gothic"/>
              </a:rPr>
              <a:t>?</a:t>
            </a:r>
            <a:endParaRPr lang="vi-VN" sz="2800" b="1" dirty="0">
              <a:solidFill>
                <a:srgbClr val="E7036A"/>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7" name="Google Shape;728;p29">
            <a:extLst>
              <a:ext uri="{FF2B5EF4-FFF2-40B4-BE49-F238E27FC236}">
                <a16:creationId xmlns:a16="http://schemas.microsoft.com/office/drawing/2014/main" id="{C9BED9CB-8AFA-4AE8-BD6E-1B59CA98C9CA}"/>
              </a:ext>
            </a:extLst>
          </p:cNvPr>
          <p:cNvSpPr txBox="1">
            <a:spLocks/>
          </p:cNvSpPr>
          <p:nvPr/>
        </p:nvSpPr>
        <p:spPr>
          <a:xfrm rot="611">
            <a:off x="1847620" y="1896953"/>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Cái</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nắng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thành</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thóc</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vàng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ẩn</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vào</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na</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mít</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mít</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hồng</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quả</a:t>
            </a:r>
            <a:r>
              <a:rPr lang="en-US" sz="2800" b="1" dirty="0">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92D050"/>
                </a:solidFill>
                <a:latin typeface="Lobster" panose="00000500000000000000" pitchFamily="2" charset="0"/>
                <a:ea typeface="Cambria" panose="02040503050406030204" pitchFamily="18" charset="0"/>
                <a:cs typeface="Times New Roman" panose="02020603050405020304" pitchFamily="18" charset="0"/>
                <a:sym typeface="Didact Gothic"/>
              </a:rPr>
              <a:t>bưởi</a:t>
            </a:r>
            <a:endParaRPr lang="vi-VN" sz="2800" b="1" dirty="0">
              <a:solidFill>
                <a:srgbClr val="92D05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8" name="Google Shape;728;p29">
            <a:extLst>
              <a:ext uri="{FF2B5EF4-FFF2-40B4-BE49-F238E27FC236}">
                <a16:creationId xmlns:a16="http://schemas.microsoft.com/office/drawing/2014/main" id="{9BEBBE9A-2EBC-4104-B09B-B9073740DE5E}"/>
              </a:ext>
            </a:extLst>
          </p:cNvPr>
          <p:cNvSpPr txBox="1">
            <a:spLocks/>
          </p:cNvSpPr>
          <p:nvPr/>
        </p:nvSpPr>
        <p:spPr>
          <a:xfrm rot="611">
            <a:off x="1847620" y="2699841"/>
            <a:ext cx="7629151"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Từ</a:t>
            </a:r>
            <a:r>
              <a:rPr lang="en-US"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 </a:t>
            </a:r>
            <a:r>
              <a:rPr lang="en-US" sz="28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khó</a:t>
            </a:r>
            <a:r>
              <a:rPr lang="en-US"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rPr>
              <a:t>: </a:t>
            </a:r>
            <a:endParaRPr lang="vi-VN" sz="2800" b="1" dirty="0">
              <a:solidFill>
                <a:srgbClr val="0070C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49" name="Google Shape;728;p29">
            <a:extLst>
              <a:ext uri="{FF2B5EF4-FFF2-40B4-BE49-F238E27FC236}">
                <a16:creationId xmlns:a16="http://schemas.microsoft.com/office/drawing/2014/main" id="{4B2F6526-1335-4329-A4F4-22994375BFEE}"/>
              </a:ext>
            </a:extLst>
          </p:cNvPr>
          <p:cNvSpPr txBox="1">
            <a:spLocks/>
          </p:cNvSpPr>
          <p:nvPr/>
        </p:nvSpPr>
        <p:spPr>
          <a:xfrm rot="611">
            <a:off x="1744089" y="3272408"/>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Làn</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gió</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0" name="Google Shape;728;p29">
            <a:extLst>
              <a:ext uri="{FF2B5EF4-FFF2-40B4-BE49-F238E27FC236}">
                <a16:creationId xmlns:a16="http://schemas.microsoft.com/office/drawing/2014/main" id="{1A0113D7-4253-494A-BE53-67CBAEE02FC9}"/>
              </a:ext>
            </a:extLst>
          </p:cNvPr>
          <p:cNvSpPr txBox="1">
            <a:spLocks/>
          </p:cNvSpPr>
          <p:nvPr/>
        </p:nvSpPr>
        <p:spPr>
          <a:xfrm rot="611">
            <a:off x="3275352" y="3272407"/>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nắng</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1" name="Google Shape;728;p29">
            <a:extLst>
              <a:ext uri="{FF2B5EF4-FFF2-40B4-BE49-F238E27FC236}">
                <a16:creationId xmlns:a16="http://schemas.microsoft.com/office/drawing/2014/main" id="{240EB836-E70F-441A-9098-2EC410B22594}"/>
              </a:ext>
            </a:extLst>
          </p:cNvPr>
          <p:cNvSpPr txBox="1">
            <a:spLocks/>
          </p:cNvSpPr>
          <p:nvPr/>
        </p:nvSpPr>
        <p:spPr>
          <a:xfrm rot="611">
            <a:off x="4572041" y="3270990"/>
            <a:ext cx="200163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giữa</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trưa</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
        <p:nvSpPr>
          <p:cNvPr id="152" name="Google Shape;728;p29">
            <a:extLst>
              <a:ext uri="{FF2B5EF4-FFF2-40B4-BE49-F238E27FC236}">
                <a16:creationId xmlns:a16="http://schemas.microsoft.com/office/drawing/2014/main" id="{AA7F0A9C-6DFC-4632-881D-C558448B1AE0}"/>
              </a:ext>
            </a:extLst>
          </p:cNvPr>
          <p:cNvSpPr txBox="1">
            <a:spLocks/>
          </p:cNvSpPr>
          <p:nvPr/>
        </p:nvSpPr>
        <p:spPr>
          <a:xfrm rot="611">
            <a:off x="6573760" y="3269572"/>
            <a:ext cx="1296607" cy="45816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dìu</a:t>
            </a:r>
            <a:r>
              <a:rPr lang="en-US" sz="2800" b="1" dirty="0">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 </a:t>
            </a:r>
            <a:r>
              <a:rPr lang="en-US" sz="2800" b="1" dirty="0" err="1">
                <a:solidFill>
                  <a:srgbClr val="FF0000"/>
                </a:solidFill>
                <a:latin typeface="Lobster" panose="00000500000000000000" pitchFamily="2" charset="0"/>
                <a:ea typeface="Cambria" panose="02040503050406030204" pitchFamily="18" charset="0"/>
                <a:cs typeface="Times New Roman" panose="02020603050405020304" pitchFamily="18" charset="0"/>
                <a:sym typeface="Didact Gothic"/>
              </a:rPr>
              <a:t>dịu</a:t>
            </a:r>
            <a:endPar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Didact Gothic"/>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wipe(down)">
                                      <p:cBhvr>
                                        <p:cTn id="12" dur="5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4">
                                            <p:txEl>
                                              <p:pRg st="0" end="0"/>
                                            </p:txEl>
                                          </p:spTgt>
                                        </p:tgtEl>
                                        <p:attrNameLst>
                                          <p:attrName>style.visibility</p:attrName>
                                        </p:attrNameLst>
                                      </p:cBhvr>
                                      <p:to>
                                        <p:strVal val="visible"/>
                                      </p:to>
                                    </p:set>
                                    <p:animEffect transition="in" filter="fade">
                                      <p:cBhvr>
                                        <p:cTn id="17" dur="1000"/>
                                        <p:tgtEl>
                                          <p:spTgt spid="144">
                                            <p:txEl>
                                              <p:pRg st="0" end="0"/>
                                            </p:txEl>
                                          </p:spTgt>
                                        </p:tgtEl>
                                      </p:cBhvr>
                                    </p:animEffect>
                                    <p:anim calcmode="lin" valueType="num">
                                      <p:cBhvr>
                                        <p:cTn id="18" dur="1000" fill="hold"/>
                                        <p:tgtEl>
                                          <p:spTgt spid="14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5">
                                            <p:txEl>
                                              <p:pRg st="0" end="0"/>
                                            </p:txEl>
                                          </p:spTgt>
                                        </p:tgtEl>
                                        <p:attrNameLst>
                                          <p:attrName>style.visibility</p:attrName>
                                        </p:attrNameLst>
                                      </p:cBhvr>
                                      <p:to>
                                        <p:strVal val="visible"/>
                                      </p:to>
                                    </p:set>
                                    <p:animEffect transition="in" filter="fade">
                                      <p:cBhvr>
                                        <p:cTn id="24" dur="1000"/>
                                        <p:tgtEl>
                                          <p:spTgt spid="145">
                                            <p:txEl>
                                              <p:pRg st="0" end="0"/>
                                            </p:txEl>
                                          </p:spTgt>
                                        </p:tgtEl>
                                      </p:cBhvr>
                                    </p:animEffect>
                                    <p:anim calcmode="lin" valueType="num">
                                      <p:cBhvr>
                                        <p:cTn id="25" dur="10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4">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5">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6">
                                            <p:txEl>
                                              <p:pRg st="0" end="0"/>
                                            </p:txEl>
                                          </p:spTgt>
                                        </p:tgtEl>
                                        <p:attrNameLst>
                                          <p:attrName>style.visibility</p:attrName>
                                        </p:attrNameLst>
                                      </p:cBhvr>
                                      <p:to>
                                        <p:strVal val="visible"/>
                                      </p:to>
                                    </p:set>
                                    <p:animEffect transition="in" filter="fade">
                                      <p:cBhvr>
                                        <p:cTn id="37" dur="1000"/>
                                        <p:tgtEl>
                                          <p:spTgt spid="146">
                                            <p:txEl>
                                              <p:pRg st="0" end="0"/>
                                            </p:txEl>
                                          </p:spTgt>
                                        </p:tgtEl>
                                      </p:cBhvr>
                                    </p:animEffect>
                                    <p:anim calcmode="lin" valueType="num">
                                      <p:cBhvr>
                                        <p:cTn id="38" dur="10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7">
                                            <p:txEl>
                                              <p:pRg st="0" end="0"/>
                                            </p:txEl>
                                          </p:spTgt>
                                        </p:tgtEl>
                                        <p:attrNameLst>
                                          <p:attrName>style.visibility</p:attrName>
                                        </p:attrNameLst>
                                      </p:cBhvr>
                                      <p:to>
                                        <p:strVal val="visible"/>
                                      </p:to>
                                    </p:set>
                                    <p:animEffect transition="in" filter="fade">
                                      <p:cBhvr>
                                        <p:cTn id="44" dur="1000"/>
                                        <p:tgtEl>
                                          <p:spTgt spid="147">
                                            <p:txEl>
                                              <p:pRg st="0" end="0"/>
                                            </p:txEl>
                                          </p:spTgt>
                                        </p:tgtEl>
                                      </p:cBhvr>
                                    </p:animEffect>
                                    <p:anim calcmode="lin" valueType="num">
                                      <p:cBhvr>
                                        <p:cTn id="45" dur="1000" fill="hold"/>
                                        <p:tgtEl>
                                          <p:spTgt spid="14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6">
                                            <p:txEl>
                                              <p:pRg st="0" end="0"/>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7">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8">
                                            <p:txEl>
                                              <p:pRg st="0" end="0"/>
                                            </p:txEl>
                                          </p:spTgt>
                                        </p:tgtEl>
                                        <p:attrNameLst>
                                          <p:attrName>style.visibility</p:attrName>
                                        </p:attrNameLst>
                                      </p:cBhvr>
                                      <p:to>
                                        <p:strVal val="visible"/>
                                      </p:to>
                                    </p:set>
                                    <p:animEffect transition="in" filter="fade">
                                      <p:cBhvr>
                                        <p:cTn id="57" dur="1000"/>
                                        <p:tgtEl>
                                          <p:spTgt spid="148">
                                            <p:txEl>
                                              <p:pRg st="0" end="0"/>
                                            </p:txEl>
                                          </p:spTgt>
                                        </p:tgtEl>
                                      </p:cBhvr>
                                    </p:animEffect>
                                    <p:anim calcmode="lin" valueType="num">
                                      <p:cBhvr>
                                        <p:cTn id="58" dur="1000" fill="hold"/>
                                        <p:tgtEl>
                                          <p:spTgt spid="14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9">
                                            <p:txEl>
                                              <p:pRg st="0" end="0"/>
                                            </p:txEl>
                                          </p:spTgt>
                                        </p:tgtEl>
                                        <p:attrNameLst>
                                          <p:attrName>style.visibility</p:attrName>
                                        </p:attrNameLst>
                                      </p:cBhvr>
                                      <p:to>
                                        <p:strVal val="visible"/>
                                      </p:to>
                                    </p:set>
                                    <p:animEffect transition="in" filter="fade">
                                      <p:cBhvr>
                                        <p:cTn id="64" dur="1000"/>
                                        <p:tgtEl>
                                          <p:spTgt spid="149">
                                            <p:txEl>
                                              <p:pRg st="0" end="0"/>
                                            </p:txEl>
                                          </p:spTgt>
                                        </p:tgtEl>
                                      </p:cBhvr>
                                    </p:animEffect>
                                    <p:anim calcmode="lin" valueType="num">
                                      <p:cBhvr>
                                        <p:cTn id="65" dur="10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0">
                                            <p:txEl>
                                              <p:pRg st="0" end="0"/>
                                            </p:txEl>
                                          </p:spTgt>
                                        </p:tgtEl>
                                        <p:attrNameLst>
                                          <p:attrName>style.visibility</p:attrName>
                                        </p:attrNameLst>
                                      </p:cBhvr>
                                      <p:to>
                                        <p:strVal val="visible"/>
                                      </p:to>
                                    </p:set>
                                    <p:animEffect transition="in" filter="fade">
                                      <p:cBhvr>
                                        <p:cTn id="71" dur="1000"/>
                                        <p:tgtEl>
                                          <p:spTgt spid="150">
                                            <p:txEl>
                                              <p:pRg st="0" end="0"/>
                                            </p:txEl>
                                          </p:spTgt>
                                        </p:tgtEl>
                                      </p:cBhvr>
                                    </p:animEffect>
                                    <p:anim calcmode="lin" valueType="num">
                                      <p:cBhvr>
                                        <p:cTn id="72"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1">
                                            <p:txEl>
                                              <p:pRg st="0" end="0"/>
                                            </p:txEl>
                                          </p:spTgt>
                                        </p:tgtEl>
                                        <p:attrNameLst>
                                          <p:attrName>style.visibility</p:attrName>
                                        </p:attrNameLst>
                                      </p:cBhvr>
                                      <p:to>
                                        <p:strVal val="visible"/>
                                      </p:to>
                                    </p:set>
                                    <p:animEffect transition="in" filter="fade">
                                      <p:cBhvr>
                                        <p:cTn id="78" dur="1000"/>
                                        <p:tgtEl>
                                          <p:spTgt spid="151">
                                            <p:txEl>
                                              <p:pRg st="0" end="0"/>
                                            </p:txEl>
                                          </p:spTgt>
                                        </p:tgtEl>
                                      </p:cBhvr>
                                    </p:animEffect>
                                    <p:anim calcmode="lin" valueType="num">
                                      <p:cBhvr>
                                        <p:cTn id="79" dur="10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52">
                                            <p:txEl>
                                              <p:pRg st="0" end="0"/>
                                            </p:txEl>
                                          </p:spTgt>
                                        </p:tgtEl>
                                        <p:attrNameLst>
                                          <p:attrName>style.visibility</p:attrName>
                                        </p:attrNameLst>
                                      </p:cBhvr>
                                      <p:to>
                                        <p:strVal val="visible"/>
                                      </p:to>
                                    </p:set>
                                    <p:animEffect transition="in" filter="fade">
                                      <p:cBhvr>
                                        <p:cTn id="85" dur="1000"/>
                                        <p:tgtEl>
                                          <p:spTgt spid="152">
                                            <p:txEl>
                                              <p:pRg st="0" end="0"/>
                                            </p:txEl>
                                          </p:spTgt>
                                        </p:tgtEl>
                                      </p:cBhvr>
                                    </p:animEffect>
                                    <p:anim calcmode="lin" valueType="num">
                                      <p:cBhvr>
                                        <p:cTn id="86" dur="1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42" grpId="0" animBg="1"/>
      <p:bldP spid="144" grpId="0" build="p"/>
      <p:bldP spid="144" grpId="1" build="allAtOnce"/>
      <p:bldP spid="145" grpId="0" build="p"/>
      <p:bldP spid="145" grpId="1" build="allAtOnce"/>
      <p:bldP spid="146" grpId="0" build="p"/>
      <p:bldP spid="146" grpId="1" build="allAtOnce"/>
      <p:bldP spid="147" grpId="0" build="p"/>
      <p:bldP spid="147" grpId="1" build="allAtOnce"/>
      <p:bldP spid="148" grpId="0" build="p"/>
      <p:bldP spid="149" grpId="0" build="p"/>
      <p:bldP spid="150" grpId="0" build="p"/>
      <p:bldP spid="151" grpId="0" build="p"/>
      <p:bldP spid="15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25075877"/>
</p:tagLst>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679</Words>
  <Application>Microsoft Office PowerPoint</Application>
  <PresentationFormat>On-screen Show (16:9)</PresentationFormat>
  <Paragraphs>68</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Cambria</vt:lpstr>
      <vt:lpstr>Bellota Text</vt:lpstr>
      <vt:lpstr>iCiel Cadena</vt:lpstr>
      <vt:lpstr>Odibee Sans</vt:lpstr>
      <vt:lpstr>Arial</vt:lpstr>
      <vt:lpstr>Didact Gothic</vt:lpstr>
      <vt:lpstr>Times New Roman</vt:lpstr>
      <vt:lpstr>Lobster</vt:lpstr>
      <vt:lpstr>SimSun</vt:lpstr>
      <vt:lpstr>End of the School Year by Slidesgo</vt:lpstr>
      <vt:lpstr>Ôn tập giữa HK I Tiếng Việt – TiếT 4</vt:lpstr>
      <vt:lpstr>Kiểm tra đọc </vt:lpstr>
      <vt:lpstr>Ôn cách đặt và TLCH cho bộ phận câu Ai làm gì?</vt:lpstr>
      <vt:lpstr>Ôn cách đặt và TLCH cho bộ phận câu Ai làm gì?</vt:lpstr>
      <vt:lpstr>Ôn cách đặt và TLCH cho bộ phận câu Ai làm gì?</vt:lpstr>
      <vt:lpstr>PowerPoint Presentation</vt:lpstr>
      <vt:lpstr>PowerPoint Presentation</vt:lpstr>
      <vt:lpstr>KHEN THƯỞNG</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Chúng mình là bạn!</dc:title>
  <dc:creator>1727h</dc:creator>
  <cp:lastModifiedBy>Minhthangpc.VN</cp:lastModifiedBy>
  <cp:revision>14</cp:revision>
  <dcterms:modified xsi:type="dcterms:W3CDTF">2021-11-02T22:33:24Z</dcterms:modified>
</cp:coreProperties>
</file>