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7" r:id="rId4"/>
    <p:sldId id="278" r:id="rId5"/>
    <p:sldId id="279" r:id="rId6"/>
    <p:sldId id="295" r:id="rId7"/>
    <p:sldId id="280" r:id="rId8"/>
    <p:sldId id="281" r:id="rId9"/>
    <p:sldId id="303" r:id="rId10"/>
    <p:sldId id="283" r:id="rId11"/>
    <p:sldId id="272" r:id="rId12"/>
    <p:sldId id="269" r:id="rId13"/>
    <p:sldId id="273" r:id="rId14"/>
    <p:sldId id="275" r:id="rId15"/>
    <p:sldId id="323" r:id="rId16"/>
    <p:sldId id="327" r:id="rId17"/>
    <p:sldId id="329" r:id="rId18"/>
    <p:sldId id="284" r:id="rId19"/>
    <p:sldId id="27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6017-F619-4EF7-A109-8129F9F3F18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A7C9-FA3A-4719-915F-C5E74463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4D1D918-780E-47AC-B443-F8C9DAFDB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2C38719-5FB7-4CC1-9B55-CC93A225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C19BE1D-EA7F-48BB-8E78-DCD04506F37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B5C543-4377-4CEA-A0C6-3DF772A700F7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4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4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6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5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16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4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A496-AB61-4613-A2D0-C84B00E4CD1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A8FA-EC70-46A2-AF8A-86BE8C0762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34711-DF5B-40AB-93E3-69B96B0DD0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46B56-73A5-4B63-84E4-3AD5B8AC63A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173AA-6087-48B0-8FCC-39270DDE4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AC1D7-4BF2-4866-90B6-D02EDA4C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E30E0-9ABA-43B5-ADDC-B8228B4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664EF-1B9C-4958-9B67-0706D16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94E1B4B-FB0D-43A0-AE04-EF5AA570A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9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A496-AB61-4613-A2D0-C84B00E4CD1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A8FA-EC70-46A2-AF8A-86BE8C0762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34711-DF5B-40AB-93E3-69B96B0DD0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46B56-73A5-4B63-84E4-3AD5B8AC63A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173AA-6087-48B0-8FCC-39270DDE4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AC1D7-4BF2-4866-90B6-D02EDA4C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E30E0-9ABA-43B5-ADDC-B8228B4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664EF-1B9C-4958-9B67-0706D16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94E1B4B-FB0D-43A0-AE04-EF5AA570A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96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6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8C04-8B5A-46C0-9039-8593346A12F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680" r:id="rId5"/>
    <p:sldLayoutId id="2147483678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2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79" r:id="rId25"/>
    <p:sldLayoutId id="2147483677" r:id="rId26"/>
    <p:sldLayoutId id="2147483656" r:id="rId27"/>
    <p:sldLayoutId id="2147483657" r:id="rId28"/>
    <p:sldLayoutId id="2147483658" r:id="rId29"/>
    <p:sldLayoutId id="2147483659" r:id="rId30"/>
    <p:sldLayoutId id="2147483660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487782" y="3513909"/>
            <a:ext cx="5708469" cy="1362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Bảng nhân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331" y="2201442"/>
            <a:ext cx="10911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 </a:t>
            </a:r>
            <a:r>
              <a:rPr lang="en-US" sz="4400" b="1" dirty="0" err="1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400" b="1" dirty="0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</a:t>
            </a:r>
            <a:r>
              <a:rPr lang="en-US" sz="4400" b="1" dirty="0" err="1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03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466850" y="2029522"/>
            <a:ext cx="9086851" cy="1380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9525">
                <a:pattFill prst="pct6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4AD12-945D-43E1-950D-482C5EC38957}"/>
              </a:ext>
            </a:extLst>
          </p:cNvPr>
          <p:cNvSpPr txBox="1"/>
          <p:nvPr/>
        </p:nvSpPr>
        <p:spPr>
          <a:xfrm>
            <a:off x="2415787" y="475490"/>
            <a:ext cx="696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8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2514600" y="329747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1.Tính </a:t>
            </a:r>
            <a:r>
              <a:rPr lang="en-US" alt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0" y="2814865"/>
            <a:ext cx="1847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5 = 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289922" y="2814864"/>
            <a:ext cx="1981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  =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  = 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10 =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6483563" y="2816452"/>
            <a:ext cx="1866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=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7 = 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9733601" y="2799137"/>
            <a:ext cx="209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3604" y="2719328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3603" y="3396644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8194" y="3978423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947" y="2734569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0041" y="3371917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998" y="3999742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5312" y="2764816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1663" y="3414836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5312" y="4086814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62213" y="2805760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97866" y="3432071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25679" y="4031666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529" y="3454173"/>
            <a:ext cx="2266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x 8 = </a:t>
            </a:r>
          </a:p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0 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47876" y="3405355"/>
            <a:ext cx="2266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5232D-2A49-4C44-959C-B38C04D4C56A}"/>
              </a:ext>
            </a:extLst>
          </p:cNvPr>
          <p:cNvSpPr txBox="1"/>
          <p:nvPr/>
        </p:nvSpPr>
        <p:spPr>
          <a:xfrm>
            <a:off x="1971354" y="4958593"/>
            <a:ext cx="8619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5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4" grpId="0"/>
    </p:bldLst>
  </p:timing>
  <p:extLst mod="1">
    <p:ext uri="{3A86A75C-4F4B-4683-9AE1-C65F6400EC91}">
      <p14:laserTraceLst xmlns:p14="http://schemas.microsoft.com/office/powerpoint/2010/main">
        <p14:tracePtLst>
          <p14:tracePt t="114140" x="3367088" y="6313488"/>
          <p14:tracePt t="114376" x="6234113" y="5619750"/>
          <p14:tracePt t="114428" x="8248650" y="5030788"/>
          <p14:tracePt t="114469" x="9063038" y="4930775"/>
          <p14:tracePt t="114508" x="9301163" y="4905375"/>
          <p14:tracePt t="114553" x="9424988" y="4905375"/>
          <p14:tracePt t="114594" x="9475788" y="4918075"/>
          <p14:tracePt t="114635" x="9563100" y="4943475"/>
          <p14:tracePt t="114675" x="9775825" y="4992688"/>
          <p14:tracePt t="114716" x="10490200" y="5030788"/>
          <p14:tracePt t="114756" x="10864850" y="5030788"/>
          <p14:tracePt t="114796" x="10964863" y="5030788"/>
          <p14:tracePt t="114837" x="11052175" y="5030788"/>
          <p14:tracePt t="114873" x="11102975" y="5043488"/>
          <p14:tracePt t="114917" x="11202988" y="5068888"/>
          <p14:tracePt t="114956" x="11266488" y="5068888"/>
          <p14:tracePt t="114995" x="11303000" y="5068888"/>
          <p14:tracePt t="115039" x="11341100" y="5043488"/>
          <p14:tracePt t="115081" x="11390313" y="4943475"/>
          <p14:tracePt t="115117" x="11403013" y="4868863"/>
          <p14:tracePt t="115162" x="11415713" y="4779963"/>
          <p14:tracePt t="115199" x="11403013" y="4705350"/>
          <p14:tracePt t="115240" x="11377613" y="4630738"/>
          <p14:tracePt t="115276" x="11315700" y="4530725"/>
          <p14:tracePt t="115320" x="11228388" y="4418013"/>
          <p14:tracePt t="115358" x="11115675" y="4318000"/>
          <p14:tracePt t="115407" x="10877550" y="4217988"/>
          <p14:tracePt t="115442" x="10564813" y="4179888"/>
          <p14:tracePt t="115489" x="10339388" y="4179888"/>
          <p14:tracePt t="115529" x="10177463" y="4179888"/>
          <p14:tracePt t="115572" x="9975850" y="4179888"/>
          <p14:tracePt t="115614" x="9901238" y="4205288"/>
          <p14:tracePt t="115661" x="9863138" y="4254500"/>
          <p14:tracePt t="117966" x="9901238" y="4254500"/>
          <p14:tracePt t="118004" x="10139363" y="4192588"/>
          <p14:tracePt t="118043" x="10226675" y="4192588"/>
          <p14:tracePt t="118085" x="10352088" y="4192588"/>
          <p14:tracePt t="118124" x="10514013" y="4192588"/>
          <p14:tracePt t="118160" x="10652125" y="4205288"/>
          <p14:tracePt t="118204" x="10877550" y="4205288"/>
          <p14:tracePt t="118241" x="11064875" y="4205288"/>
          <p14:tracePt t="118286" x="11315700" y="4192588"/>
          <p14:tracePt t="118330" x="11503025" y="4154488"/>
          <p14:tracePt t="118372" x="11666538" y="4129088"/>
          <p14:tracePt t="118411" x="11741150" y="4105275"/>
          <p14:tracePt t="118454" x="11791950" y="4105275"/>
          <p14:tracePt t="118493" x="11841163" y="4117975"/>
          <p14:tracePt t="118536" x="11917363" y="4129088"/>
          <p14:tracePt t="118573" x="11991975" y="4154488"/>
          <p14:tracePt t="118617" x="12017375" y="4192588"/>
          <p14:tracePt t="118654" x="12017375" y="4217988"/>
          <p14:tracePt t="118692" x="12017375" y="4292600"/>
          <p14:tracePt t="118728" x="12017375" y="4392613"/>
          <p14:tracePt t="118770" x="12017375" y="4492625"/>
          <p14:tracePt t="118811" x="12004675" y="4579938"/>
          <p14:tracePt t="118853" x="11991975" y="4630738"/>
          <p14:tracePt t="118892" x="11953875" y="4679950"/>
          <p14:tracePt t="118937" x="11917363" y="4718050"/>
          <p14:tracePt t="118975" x="11828463" y="4743450"/>
          <p14:tracePt t="119017" x="11728450" y="4768850"/>
          <p14:tracePt t="119055" x="11566525" y="4805363"/>
          <p14:tracePt t="119097" x="11366500" y="4818063"/>
          <p14:tracePt t="119135" x="11215688" y="4843463"/>
          <p14:tracePt t="119177" x="11002963" y="4843463"/>
          <p14:tracePt t="119217" x="10764838" y="4856163"/>
          <p14:tracePt t="119258" x="10502900" y="4868863"/>
          <p14:tracePt t="119297" x="10326688" y="4868863"/>
          <p14:tracePt t="119338" x="10177463" y="4868863"/>
          <p14:tracePt t="119375" x="10101263" y="4868863"/>
          <p14:tracePt t="119420" x="10001250" y="4868863"/>
          <p14:tracePt t="119459" x="9939338" y="4868863"/>
          <p14:tracePt t="119503" x="9875838" y="4879975"/>
          <p14:tracePt t="119538" x="9852025" y="4892675"/>
          <p14:tracePt t="119581" x="9813925" y="4905375"/>
          <p14:tracePt t="119626" x="9801225" y="4930775"/>
          <p14:tracePt t="119707" x="9813925" y="4943475"/>
          <p14:tracePt t="119742" x="9852025" y="4943475"/>
          <p14:tracePt t="119784" x="9913938" y="4943475"/>
          <p14:tracePt t="119822" x="9988550" y="4943475"/>
          <p14:tracePt t="119861" x="10075863" y="4943475"/>
          <p14:tracePt t="119901" x="10213975" y="4943475"/>
          <p14:tracePt t="119943" x="10326688" y="4943475"/>
          <p14:tracePt t="119984" x="10464800" y="4943475"/>
          <p14:tracePt t="120026" x="10602913" y="4956175"/>
          <p14:tracePt t="120066" x="10764838" y="4956175"/>
          <p14:tracePt t="120105" x="11002963" y="4943475"/>
          <p14:tracePt t="120140" x="11303000" y="4918075"/>
          <p14:tracePt t="120181" x="11490325" y="4868863"/>
          <p14:tracePt t="120223" x="11666538" y="4830763"/>
          <p14:tracePt t="120266" x="11791950" y="4818063"/>
          <p14:tracePt t="120305" x="11815763" y="4792663"/>
          <p14:tracePt t="120345" x="11853863" y="4792663"/>
          <p14:tracePt t="120386" x="11891963" y="4768850"/>
          <p14:tracePt t="120429" x="11917363" y="4743450"/>
          <p14:tracePt t="120468" x="11928475" y="4730750"/>
          <p14:tracePt t="120584" x="11917363" y="4730750"/>
          <p14:tracePt t="120625" x="11853863" y="4743450"/>
          <p14:tracePt t="120666" x="11753850" y="4756150"/>
          <p14:tracePt t="120706" x="11641138" y="4792663"/>
          <p14:tracePt t="120749" x="11515725" y="4818063"/>
          <p14:tracePt t="120785" x="11428413" y="4830763"/>
          <p14:tracePt t="120828" x="11315700" y="4843463"/>
          <p14:tracePt t="120867" x="11202988" y="4879975"/>
          <p14:tracePt t="120911" x="11041063" y="4879975"/>
          <p14:tracePt t="120950" x="10928350" y="4892675"/>
          <p14:tracePt t="120989" x="10777538" y="4905375"/>
          <p14:tracePt t="121026" x="10614025" y="4930775"/>
          <p14:tracePt t="121066" x="10452100" y="4943475"/>
          <p14:tracePt t="121105" x="10264775" y="4968875"/>
          <p14:tracePt t="121147" x="10139363" y="4981575"/>
          <p14:tracePt t="121192" x="10039350" y="4992688"/>
          <p14:tracePt t="121233" x="9975850" y="5005388"/>
          <p14:tracePt t="121271" x="9952038" y="5005388"/>
          <p14:tracePt t="121313" x="9913938" y="5005388"/>
          <p14:tracePt t="121353" x="9875838" y="5018088"/>
          <p14:tracePt t="121391" x="9863138" y="5018088"/>
          <p14:tracePt t="121436" x="9852025" y="5018088"/>
          <p14:tracePt t="126995" x="9801225" y="5018088"/>
          <p14:tracePt t="127034" x="8937625" y="4918075"/>
          <p14:tracePt t="127069" x="7986713" y="4930775"/>
          <p14:tracePt t="127111" x="6559550" y="5143500"/>
          <p14:tracePt t="127152" x="5383213" y="5394325"/>
          <p14:tracePt t="127194" x="4468813" y="5581650"/>
          <p14:tracePt t="127230" x="3792538" y="5732463"/>
          <p14:tracePt t="127271" x="3179763" y="5819775"/>
          <p14:tracePt t="127306" x="2716213" y="5894388"/>
          <p14:tracePt t="127348" x="2352675" y="5945188"/>
          <p14:tracePt t="127386" x="2014538" y="6032500"/>
          <p14:tracePt t="127425" x="1914525" y="6045200"/>
          <p14:tracePt t="127460" x="1890713" y="6045200"/>
          <p14:tracePt t="127506" x="1878013" y="6045200"/>
          <p14:tracePt t="127590" x="1878013" y="6019800"/>
          <p14:tracePt t="127636" x="1878013" y="5994400"/>
          <p14:tracePt t="127679" x="1903413" y="5956300"/>
          <p14:tracePt t="127717" x="1990725" y="5894388"/>
          <p14:tracePt t="127758" x="2039938" y="5868988"/>
          <p14:tracePt t="127795" x="2065338" y="5856288"/>
          <p14:tracePt t="127840" x="2090738" y="5856288"/>
          <p14:tracePt t="127877" x="2103438" y="5856288"/>
          <p14:tracePt t="127920" x="2178050" y="5843588"/>
          <p14:tracePt t="127960" x="2316163" y="5843588"/>
          <p14:tracePt t="128004" x="2478088" y="5843588"/>
          <p14:tracePt t="128041" x="2641600" y="5843588"/>
          <p14:tracePt t="128083" x="2841625" y="5843588"/>
          <p14:tracePt t="128121" x="3016250" y="5843588"/>
          <p14:tracePt t="128161" x="3216275" y="5843588"/>
          <p14:tracePt t="128201" x="3417888" y="5856288"/>
          <p14:tracePt t="128243" x="3567113" y="5868988"/>
          <p14:tracePt t="128282" x="3830638" y="5881688"/>
          <p14:tracePt t="128322" x="4105275" y="5881688"/>
          <p14:tracePt t="128358" x="4381500" y="5881688"/>
          <p14:tracePt t="128398" x="4768850" y="5894388"/>
          <p14:tracePt t="128437" x="5132388" y="5919788"/>
          <p14:tracePt t="128478" x="5632450" y="5919788"/>
          <p14:tracePt t="128523" x="6346825" y="5894388"/>
          <p14:tracePt t="128560" x="6708775" y="5894388"/>
          <p14:tracePt t="128602" x="7123113" y="5894388"/>
          <p14:tracePt t="128643" x="7561263" y="5881688"/>
          <p14:tracePt t="128685" x="7999413" y="5881688"/>
          <p14:tracePt t="128727" x="8412163" y="5881688"/>
          <p14:tracePt t="128767" x="8686800" y="5894388"/>
          <p14:tracePt t="128809" x="8999538" y="5907088"/>
          <p14:tracePt t="128849" x="9375775" y="5907088"/>
          <p14:tracePt t="128891" x="9739313" y="5907088"/>
          <p14:tracePt t="128931" x="10152063" y="5894388"/>
          <p14:tracePt t="128974" x="10277475" y="5894388"/>
          <p14:tracePt t="129010" x="10301288" y="5894388"/>
          <p14:tracePt t="129053" x="10326688" y="5894388"/>
          <p14:tracePt t="129093" x="10339388" y="5894388"/>
          <p14:tracePt t="129669" x="10288588" y="6032500"/>
          <p14:tracePt t="129710" x="10264775" y="6219825"/>
          <p14:tracePt t="129753" x="10264775" y="6407150"/>
          <p14:tracePt t="129789" x="10264775" y="6494463"/>
          <p14:tracePt t="129828" x="10252075" y="6557963"/>
          <p14:tracePt t="129872" x="10201275" y="6619875"/>
          <p14:tracePt t="129911" x="10101263" y="6670675"/>
          <p14:tracePt t="129955" x="9863138" y="6719888"/>
          <p14:tracePt t="129998" x="9275763" y="6757988"/>
          <p14:tracePt t="130035" x="8712200" y="6819900"/>
          <p14:tracePt t="130723" x="2554288" y="6770688"/>
          <p14:tracePt t="130724" x="2541588" y="6757988"/>
          <p14:tracePt t="130765" x="2441575" y="6683375"/>
          <p14:tracePt t="130805" x="2290763" y="6594475"/>
          <p14:tracePt t="130844" x="2228850" y="6557963"/>
          <p14:tracePt t="130888" x="2178050" y="6532563"/>
          <p14:tracePt t="130931" x="2139950" y="6519863"/>
          <p14:tracePt t="130971" x="2127250" y="6507163"/>
          <p14:tracePt t="131006" x="2116138" y="6507163"/>
          <p14:tracePt t="131275" x="2127250" y="6507163"/>
          <p14:tracePt t="131313" x="2328863" y="6507163"/>
          <p14:tracePt t="131356" x="2741613" y="6507163"/>
          <p14:tracePt t="131395" x="3167063" y="6507163"/>
          <p14:tracePt t="131436" x="3467100" y="6507163"/>
          <p14:tracePt t="131476" x="3717925" y="6507163"/>
          <p14:tracePt t="131520" x="3992563" y="6519863"/>
          <p14:tracePt t="131561" x="4281488" y="6519863"/>
          <p14:tracePt t="131603" x="4481513" y="6519863"/>
          <p14:tracePt t="131647" x="4643438" y="6519863"/>
          <p14:tracePt t="131650" x="4681538" y="6519863"/>
          <p14:tracePt t="131687" x="4856163" y="6532563"/>
          <p14:tracePt t="131726" x="5057775" y="6545263"/>
          <p14:tracePt t="131761" x="5219700" y="6557963"/>
          <p14:tracePt t="131806" x="5445125" y="6570663"/>
          <p14:tracePt t="131848" x="5657850" y="6570663"/>
          <p14:tracePt t="131890" x="5870575" y="6570663"/>
          <p14:tracePt t="131926" x="6045200" y="6570663"/>
          <p14:tracePt t="131970" x="6346825" y="6570663"/>
          <p14:tracePt t="132008" x="6572250" y="6570663"/>
          <p14:tracePt t="132053" x="6821488" y="6557963"/>
          <p14:tracePt t="132089" x="7072313" y="6545263"/>
          <p14:tracePt t="132130" x="7297738" y="6532563"/>
          <p14:tracePt t="132168" x="7535863" y="6494463"/>
          <p14:tracePt t="132211" x="7910513" y="6470650"/>
          <p14:tracePt t="132248" x="8174038" y="6457950"/>
          <p14:tracePt t="132294" x="8499475" y="6445250"/>
          <p14:tracePt t="132334" x="8763000" y="6445250"/>
          <p14:tracePt t="132375" x="9063038" y="6445250"/>
          <p14:tracePt t="132414" x="9301163" y="6445250"/>
          <p14:tracePt t="132453" x="9626600" y="6445250"/>
          <p14:tracePt t="132488" x="9863138" y="6445250"/>
          <p14:tracePt t="132529" x="10139363" y="6445250"/>
          <p14:tracePt t="132567" x="10426700" y="6445250"/>
          <p14:tracePt t="132611" x="10577513" y="6457950"/>
          <p14:tracePt t="132647" x="10614025" y="6470650"/>
          <p14:tracePt t="132650" x="10626725" y="6470650"/>
          <p14:tracePt t="132689" x="10652125" y="6470650"/>
          <p14:tracePt t="132732" x="10664825" y="6483350"/>
          <p14:tracePt t="133001" x="10664825" y="6507163"/>
          <p14:tracePt t="133529" x="10690225" y="6507163"/>
          <p14:tracePt t="133568" x="10939463" y="6394450"/>
          <p14:tracePt t="133610" x="11366500" y="6245225"/>
          <p14:tracePt t="133663" x="11866563" y="611981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78191" y="386493"/>
            <a:ext cx="120138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2.Mỗi can có 8</a:t>
            </a:r>
            <a:r>
              <a:rPr lang="en-US" alt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 Hỏi 6 can như thế có bao nhiêu lít dầu?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728" y="5097086"/>
            <a:ext cx="51578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can:….</a:t>
            </a:r>
            <a:r>
              <a:rPr lang="en-US" altLang="en-US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9862" y="2451745"/>
            <a:ext cx="2289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0648" y="3311556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can:  8</a:t>
            </a:r>
            <a:r>
              <a:rPr lang="en-US" altLang="en-US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F5A76-39DA-45FC-B1A8-C867957FF413}"/>
              </a:ext>
            </a:extLst>
          </p:cNvPr>
          <p:cNvGrpSpPr/>
          <p:nvPr/>
        </p:nvGrpSpPr>
        <p:grpSpPr>
          <a:xfrm>
            <a:off x="8049762" y="3296973"/>
            <a:ext cx="820738" cy="1285875"/>
            <a:chOff x="5000199" y="3222600"/>
            <a:chExt cx="820738" cy="1285875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1B9596C4-B93F-433F-A53D-484B71EC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3B0BEE33-D4DF-48E0-B1E9-DED2B0812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2FE9A0-7015-4BA5-A5AB-E92C7497A442}"/>
              </a:ext>
            </a:extLst>
          </p:cNvPr>
          <p:cNvCxnSpPr>
            <a:cxnSpLocks/>
          </p:cNvCxnSpPr>
          <p:nvPr/>
        </p:nvCxnSpPr>
        <p:spPr>
          <a:xfrm>
            <a:off x="870663" y="1269899"/>
            <a:ext cx="4947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A86DF-31E2-4A98-BC51-3669CE2B8E55}"/>
              </a:ext>
            </a:extLst>
          </p:cNvPr>
          <p:cNvGrpSpPr/>
          <p:nvPr/>
        </p:nvGrpSpPr>
        <p:grpSpPr>
          <a:xfrm>
            <a:off x="178191" y="2074545"/>
            <a:ext cx="4947807" cy="155483"/>
            <a:chOff x="4549789" y="1956153"/>
            <a:chExt cx="4546362" cy="2639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DC83E3-61F7-47CB-A0FA-9B4920FD5C08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1956153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CDE780-CB9F-481C-AE10-8BA591EED68C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2220065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F6777-AA25-4F27-8D6E-60764B17D317}"/>
              </a:ext>
            </a:extLst>
          </p:cNvPr>
          <p:cNvGrpSpPr/>
          <p:nvPr/>
        </p:nvGrpSpPr>
        <p:grpSpPr>
          <a:xfrm>
            <a:off x="6057176" y="1245212"/>
            <a:ext cx="5590478" cy="186002"/>
            <a:chOff x="4549789" y="1956153"/>
            <a:chExt cx="4546362" cy="263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D24EC1-53C3-4828-8690-449A5EAA90BE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1956153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34BCB1-30DC-4B1F-8935-A5A831FE5AFE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2220065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50CE94-C930-4DF4-96FB-F54A264A211D}"/>
              </a:ext>
            </a:extLst>
          </p:cNvPr>
          <p:cNvGrpSpPr/>
          <p:nvPr/>
        </p:nvGrpSpPr>
        <p:grpSpPr>
          <a:xfrm>
            <a:off x="4946248" y="5038421"/>
            <a:ext cx="820738" cy="1285875"/>
            <a:chOff x="5000199" y="3222600"/>
            <a:chExt cx="820738" cy="1285875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C7EDB475-3320-4D11-A158-7C3392E4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84394699-9DCA-4070-B77C-8EC2E5BBF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A9DDE2-99A1-44CF-AE3C-299E00EA9905}"/>
              </a:ext>
            </a:extLst>
          </p:cNvPr>
          <p:cNvGrpSpPr/>
          <p:nvPr/>
        </p:nvGrpSpPr>
        <p:grpSpPr>
          <a:xfrm>
            <a:off x="6185691" y="5038420"/>
            <a:ext cx="820738" cy="1285875"/>
            <a:chOff x="5000199" y="3222600"/>
            <a:chExt cx="820738" cy="1285875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2AEA4763-8C25-4771-B8BF-FC4A4B714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5E218FB3-4BF7-4D2F-BA72-4859EF785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0F09F5-791A-44F1-92C4-0C4C4A7EA187}"/>
              </a:ext>
            </a:extLst>
          </p:cNvPr>
          <p:cNvGrpSpPr/>
          <p:nvPr/>
        </p:nvGrpSpPr>
        <p:grpSpPr>
          <a:xfrm>
            <a:off x="7425134" y="5042798"/>
            <a:ext cx="820738" cy="1285875"/>
            <a:chOff x="5000199" y="3222600"/>
            <a:chExt cx="820738" cy="1285875"/>
          </a:xfrm>
        </p:grpSpPr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id="{6F4E0B75-7263-4EE2-A42C-F631A64B3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C6AE0525-B4C9-422B-8BD7-E76AF8B4B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98764E-9BB7-4832-9C7B-FC8BF0DF1487}"/>
              </a:ext>
            </a:extLst>
          </p:cNvPr>
          <p:cNvGrpSpPr/>
          <p:nvPr/>
        </p:nvGrpSpPr>
        <p:grpSpPr>
          <a:xfrm>
            <a:off x="8585257" y="5034043"/>
            <a:ext cx="820738" cy="1285875"/>
            <a:chOff x="5000199" y="3222600"/>
            <a:chExt cx="820738" cy="1285875"/>
          </a:xfrm>
        </p:grpSpPr>
        <p:pic>
          <p:nvPicPr>
            <p:cNvPr id="29" name="Picture 11">
              <a:extLst>
                <a:ext uri="{FF2B5EF4-FFF2-40B4-BE49-F238E27FC236}">
                  <a16:creationId xmlns:a16="http://schemas.microsoft.com/office/drawing/2014/main" id="{C5703471-080D-40D4-A913-171AD170D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A8014705-942B-4F3E-B53D-C232C9E7D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EBF3D6-1B1C-462B-90EC-2F1E02071D2F}"/>
              </a:ext>
            </a:extLst>
          </p:cNvPr>
          <p:cNvGrpSpPr/>
          <p:nvPr/>
        </p:nvGrpSpPr>
        <p:grpSpPr>
          <a:xfrm>
            <a:off x="9824700" y="5034042"/>
            <a:ext cx="820738" cy="1285875"/>
            <a:chOff x="5000199" y="3222600"/>
            <a:chExt cx="820738" cy="1285875"/>
          </a:xfrm>
        </p:grpSpPr>
        <p:pic>
          <p:nvPicPr>
            <p:cNvPr id="32" name="Picture 11">
              <a:extLst>
                <a:ext uri="{FF2B5EF4-FFF2-40B4-BE49-F238E27FC236}">
                  <a16:creationId xmlns:a16="http://schemas.microsoft.com/office/drawing/2014/main" id="{7C160763-E6D4-4547-90E2-98472663A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DC7C39D7-C7CC-43FF-ABD4-61B3623D2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B11B50-4954-4DCB-A921-6E0851F41442}"/>
              </a:ext>
            </a:extLst>
          </p:cNvPr>
          <p:cNvGrpSpPr/>
          <p:nvPr/>
        </p:nvGrpSpPr>
        <p:grpSpPr>
          <a:xfrm>
            <a:off x="11064143" y="5038420"/>
            <a:ext cx="820738" cy="1285875"/>
            <a:chOff x="5000199" y="3222600"/>
            <a:chExt cx="820738" cy="1285875"/>
          </a:xfrm>
        </p:grpSpPr>
        <p:pic>
          <p:nvPicPr>
            <p:cNvPr id="35" name="Picture 11">
              <a:extLst>
                <a:ext uri="{FF2B5EF4-FFF2-40B4-BE49-F238E27FC236}">
                  <a16:creationId xmlns:a16="http://schemas.microsoft.com/office/drawing/2014/main" id="{9F621C91-5383-41FC-9E66-5D200C815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4B60BAFA-EDE3-435D-BB8A-22029D6DD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933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4" grpId="0"/>
      <p:bldP spid="2" grpId="0"/>
      <p:bldP spid="3" grpId="0"/>
    </p:bldLst>
  </p:timing>
  <p:extLst mod="1">
    <p:ext uri="{3A86A75C-4F4B-4683-9AE1-C65F6400EC91}">
      <p14:laserTraceLst xmlns:p14="http://schemas.microsoft.com/office/powerpoint/2010/main">
        <p14:tracePtLst>
          <p14:tracePt t="11252" x="3394075" y="6251575"/>
          <p14:tracePt t="11513" x="3756025" y="4892675"/>
          <p14:tracePt t="11554" x="4056063" y="4092575"/>
          <p14:tracePt t="11593" x="4105275" y="3429000"/>
          <p14:tracePt t="11597" x="4092575" y="3303588"/>
          <p14:tracePt t="11628" x="3879850" y="2790825"/>
          <p14:tracePt t="11662" x="3441700" y="2314575"/>
          <p14:tracePt t="11696" x="3079750" y="2101850"/>
          <p14:tracePt t="11731" x="2716213" y="1939925"/>
          <p14:tracePt t="11763" x="2328863" y="1876425"/>
          <p14:tracePt t="11795" x="2190750" y="1852613"/>
          <p14:tracePt t="11829" x="2014538" y="1789113"/>
          <p14:tracePt t="11866" x="1865313" y="1739900"/>
          <p14:tracePt t="11896" x="1627188" y="1652588"/>
          <p14:tracePt t="11930" x="1439863" y="1563688"/>
          <p14:tracePt t="11932" x="1414463" y="1552575"/>
          <p14:tracePt t="11963" x="1314450" y="1501775"/>
          <p14:tracePt t="11999" x="1239838" y="1450975"/>
          <p14:tracePt t="12031" x="1163638" y="1414463"/>
          <p14:tracePt t="12066" x="1038225" y="1376363"/>
          <p14:tracePt t="12096" x="950913" y="1339850"/>
          <p14:tracePt t="12129" x="814388" y="1301750"/>
          <p14:tracePt t="12162" x="750888" y="1276350"/>
          <p14:tracePt t="12197" x="712788" y="1263650"/>
          <p14:tracePt t="12229" x="701675" y="1263650"/>
          <p14:tracePt t="12262" x="688975" y="1263650"/>
          <p14:tracePt t="12365" x="701675" y="1263650"/>
          <p14:tracePt t="12396" x="738188" y="1263650"/>
          <p14:tracePt t="12427" x="801688" y="1263650"/>
          <p14:tracePt t="12461" x="925513" y="1263650"/>
          <p14:tracePt t="12495" x="1101725" y="1263650"/>
          <p14:tracePt t="12526" x="1289050" y="1263650"/>
          <p14:tracePt t="12562" x="1501775" y="1276350"/>
          <p14:tracePt t="12596" x="1714500" y="1289050"/>
          <p14:tracePt t="12632" x="2003425" y="1289050"/>
          <p14:tracePt t="12665" x="2290763" y="1289050"/>
          <p14:tracePt t="12698" x="2667000" y="1276350"/>
          <p14:tracePt t="12731" x="3028950" y="1276350"/>
          <p14:tracePt t="12766" x="3367088" y="1276350"/>
          <p14:tracePt t="12798" x="3730625" y="1276350"/>
          <p14:tracePt t="12830" x="4005263" y="1263650"/>
          <p14:tracePt t="12865" x="4381500" y="1238250"/>
          <p14:tracePt t="12899" x="4756150" y="1214438"/>
          <p14:tracePt t="12929" x="4945063" y="1201738"/>
          <p14:tracePt t="12962" x="5119688" y="1189038"/>
          <p14:tracePt t="12994" x="5207000" y="1189038"/>
          <p14:tracePt t="13027" x="5332413" y="1189038"/>
          <p14:tracePt t="13060" x="5432425" y="1189038"/>
          <p14:tracePt t="13094" x="5495925" y="1189038"/>
          <p14:tracePt t="13129" x="5532438" y="1189038"/>
          <p14:tracePt t="13167" x="5557838" y="1189038"/>
          <p14:tracePt t="13198" x="5570538" y="1189038"/>
          <p14:tracePt t="14205" x="5657850" y="1189038"/>
          <p14:tracePt t="14208" x="5683250" y="1189038"/>
          <p14:tracePt t="14238" x="5808663" y="1189038"/>
          <p14:tracePt t="14274" x="5970588" y="1201738"/>
          <p14:tracePt t="14311" x="6096000" y="1227138"/>
          <p14:tracePt t="14314" x="6121400" y="1227138"/>
          <p14:tracePt t="14348" x="6183313" y="1238250"/>
          <p14:tracePt t="14382" x="6259513" y="1263650"/>
          <p14:tracePt t="14411" x="6308725" y="1263650"/>
          <p14:tracePt t="14448" x="6346825" y="1276350"/>
          <p14:tracePt t="14480" x="6396038" y="1276350"/>
          <p14:tracePt t="14515" x="6459538" y="1276350"/>
          <p14:tracePt t="14547" x="6521450" y="1276350"/>
          <p14:tracePt t="14580" x="6672263" y="1276350"/>
          <p14:tracePt t="14613" x="6859588" y="1276350"/>
          <p14:tracePt t="14650" x="7072313" y="1276350"/>
          <p14:tracePt t="14683" x="7297738" y="1276350"/>
          <p14:tracePt t="14717" x="7497763" y="1276350"/>
          <p14:tracePt t="14748" x="7810500" y="1276350"/>
          <p14:tracePt t="14783" x="8074025" y="1289050"/>
          <p14:tracePt t="14815" x="8235950" y="1301750"/>
          <p14:tracePt t="14816" x="8274050" y="1314450"/>
          <p14:tracePt t="14849" x="8386763" y="1314450"/>
          <p14:tracePt t="14879" x="8512175" y="1327150"/>
          <p14:tracePt t="14916" x="8661400" y="1327150"/>
          <p14:tracePt t="14949" x="8937625" y="1327150"/>
          <p14:tracePt t="14983" x="9063038" y="1327150"/>
          <p14:tracePt t="15014" x="9150350" y="1327150"/>
          <p14:tracePt t="15048" x="9199563" y="1327150"/>
          <p14:tracePt t="15079" x="9237663" y="1327150"/>
          <p14:tracePt t="15112" x="9250363" y="1327150"/>
          <p14:tracePt t="15461" x="9575800" y="1327150"/>
          <p14:tracePt t="15494" x="10177463" y="1339850"/>
          <p14:tracePt t="15529" x="10614025" y="1339850"/>
          <p14:tracePt t="15561" x="10752138" y="1339850"/>
          <p14:tracePt t="15597" x="10864850" y="1339850"/>
          <p14:tracePt t="15629" x="10915650" y="1350963"/>
          <p14:tracePt t="15666" x="10964863" y="1350963"/>
          <p14:tracePt t="15696" x="11015663" y="1350963"/>
          <p14:tracePt t="15731" x="11102975" y="1350963"/>
          <p14:tracePt t="15762" x="11266488" y="1350963"/>
          <p14:tracePt t="15797" x="11441113" y="1350963"/>
          <p14:tracePt t="15830" x="11503025" y="1350963"/>
          <p14:tracePt t="15867" x="11541125" y="1350963"/>
          <p14:tracePt t="15898" x="11553825" y="1350963"/>
          <p14:tracePt t="15931" x="11591925" y="1350963"/>
          <p14:tracePt t="15964" x="11628438" y="1350963"/>
          <p14:tracePt t="15996" x="11666538" y="1350963"/>
          <p14:tracePt t="16026" x="11691938" y="1350963"/>
          <p14:tracePt t="16278" x="10802938" y="1589088"/>
          <p14:tracePt t="16312" x="9525000" y="1978025"/>
          <p14:tracePt t="16347" x="8699500" y="2214563"/>
          <p14:tracePt t="16380" x="8186738" y="2303463"/>
          <p14:tracePt t="16415" x="7685088" y="2314575"/>
          <p14:tracePt t="16447" x="7259638" y="2327275"/>
          <p14:tracePt t="16482" x="6784975" y="2290763"/>
          <p14:tracePt t="16515" x="6134100" y="2265363"/>
          <p14:tracePt t="16546" x="5470525" y="2278063"/>
          <p14:tracePt t="16579" x="4694238" y="2290763"/>
          <p14:tracePt t="16615" x="4168775" y="2290763"/>
          <p14:tracePt t="16649" x="3417888" y="2290763"/>
          <p14:tracePt t="16681" x="2916238" y="2290763"/>
          <p14:tracePt t="16711" x="2516188" y="2290763"/>
          <p14:tracePt t="16747" x="2103438" y="2290763"/>
          <p14:tracePt t="16781" x="1714500" y="2265363"/>
          <p14:tracePt t="16812" x="1552575" y="2252663"/>
          <p14:tracePt t="16844" x="1389063" y="2227263"/>
          <p14:tracePt t="16878" x="1301750" y="2214563"/>
          <p14:tracePt t="16879" x="1289050" y="2214563"/>
          <p14:tracePt t="16909" x="1227138" y="2214563"/>
          <p14:tracePt t="16944" x="1176338" y="2214563"/>
          <p14:tracePt t="16976" x="1150938" y="2214563"/>
          <p14:tracePt t="17008" x="1127125" y="2214563"/>
          <p14:tracePt t="17039" x="1089025" y="2214563"/>
          <p14:tracePt t="17071" x="989013" y="2227263"/>
          <p14:tracePt t="17102" x="863600" y="2252663"/>
          <p14:tracePt t="17104" x="825500" y="2252663"/>
          <p14:tracePt t="17138" x="750888" y="2252663"/>
          <p14:tracePt t="17180" x="663575" y="2252663"/>
          <p14:tracePt t="17215" x="588963" y="2252663"/>
          <p14:tracePt t="17249" x="550863" y="2252663"/>
          <p14:tracePt t="17286" x="525463" y="2252663"/>
          <p14:tracePt t="17318" x="525463" y="2265363"/>
          <p14:tracePt t="17351" x="876300" y="2252663"/>
          <p14:tracePt t="17385" x="2316163" y="2178050"/>
          <p14:tracePt t="17419" x="3267075" y="2178050"/>
          <p14:tracePt t="17447" x="3917950" y="2165350"/>
          <p14:tracePt t="17483" x="4468813" y="2165350"/>
          <p14:tracePt t="17513" x="4794250" y="2165350"/>
          <p14:tracePt t="17547" x="5032375" y="2165350"/>
          <p14:tracePt t="17581" x="5145088" y="2165350"/>
          <p14:tracePt t="17619" x="5194300" y="2165350"/>
          <p14:tracePt t="17653" x="5232400" y="2165350"/>
          <p14:tracePt t="17687" x="5245100" y="2165350"/>
          <p14:tracePt t="17718" x="5270500" y="2165350"/>
          <p14:tracePt t="17783" x="5281613" y="2165350"/>
          <p14:tracePt t="18030" x="3654425" y="2540000"/>
          <p14:tracePt t="18060" x="2390775" y="2928938"/>
          <p14:tracePt t="18096" x="1076325" y="3341688"/>
          <p14:tracePt t="18128" x="338138" y="357981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2316" y="2680186"/>
            <a:ext cx="5894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= 48 </a:t>
            </a:r>
            <a:r>
              <a:rPr lang="en-US" altLang="en-US" sz="4800" b="1" i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 </a:t>
            </a:r>
            <a:r>
              <a:rPr lang="en-US" altLang="en-US" sz="4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4800" b="1" i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)</a:t>
            </a:r>
            <a:endParaRPr lang="en-US" altLang="en-US" sz="48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2748" y="192462"/>
            <a:ext cx="2446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altLang="en-US" sz="4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579" y="1385654"/>
            <a:ext cx="870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 lít dầu 6 can như thế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2316" y="3974719"/>
            <a:ext cx="6741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srgbClr val="624E5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 số : 48l</a:t>
            </a:r>
            <a:r>
              <a:rPr lang="en-US" altLang="en-US" sz="4800" b="1" i="1" dirty="0">
                <a:solidFill>
                  <a:srgbClr val="624E5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dầu</a:t>
            </a:r>
            <a:endParaRPr lang="en-US" altLang="en-US" sz="4800" b="1" dirty="0">
              <a:solidFill>
                <a:srgbClr val="624E5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DFC0E-28C1-40B4-BB00-9E9FCFEDA961}"/>
              </a:ext>
            </a:extLst>
          </p:cNvPr>
          <p:cNvSpPr/>
          <p:nvPr/>
        </p:nvSpPr>
        <p:spPr>
          <a:xfrm>
            <a:off x="3146314" y="1325919"/>
            <a:ext cx="5899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 can như thế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A7D2B-7A85-4B72-A700-8B402777F8EB}"/>
              </a:ext>
            </a:extLst>
          </p:cNvPr>
          <p:cNvSpPr/>
          <p:nvPr/>
        </p:nvSpPr>
        <p:spPr>
          <a:xfrm>
            <a:off x="2445684" y="1385654"/>
            <a:ext cx="8650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 can như thế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dầu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91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3" grpId="1"/>
      <p:bldP spid="6" grpId="0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5255"/>
              </p:ext>
            </p:extLst>
          </p:nvPr>
        </p:nvGraphicFramePr>
        <p:xfrm>
          <a:off x="349242" y="2115428"/>
          <a:ext cx="11468102" cy="1189475"/>
        </p:xfrm>
        <a:graphic>
          <a:graphicData uri="http://schemas.openxmlformats.org/drawingml/2006/table">
            <a:tbl>
              <a:tblPr/>
              <a:tblGrid>
                <a:gridCol w="104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6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9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3619594" y="2091053"/>
            <a:ext cx="117792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864093" y="2105341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7188194" y="2076448"/>
            <a:ext cx="114607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8400840" y="2115428"/>
            <a:ext cx="99069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10537025" y="2115428"/>
            <a:ext cx="117205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35873" name="TextBox 1"/>
          <p:cNvSpPr txBox="1">
            <a:spLocks noChangeArrowheads="1"/>
          </p:cNvSpPr>
          <p:nvPr/>
        </p:nvSpPr>
        <p:spPr bwMode="auto">
          <a:xfrm>
            <a:off x="250821" y="78354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3.Đếm thêm 8 rồi viết số thích hợp vào ô trống:</a:t>
            </a:r>
          </a:p>
        </p:txBody>
      </p:sp>
      <p:sp>
        <p:nvSpPr>
          <p:cNvPr id="9" name="AutoShape 75">
            <a:extLst>
              <a:ext uri="{FF2B5EF4-FFF2-40B4-BE49-F238E27FC236}">
                <a16:creationId xmlns:a16="http://schemas.microsoft.com/office/drawing/2014/main" id="{9E41318E-DF37-4EBA-A841-959163E35F3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044692" y="2813148"/>
            <a:ext cx="345041" cy="1328552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8">
            <a:extLst>
              <a:ext uri="{FF2B5EF4-FFF2-40B4-BE49-F238E27FC236}">
                <a16:creationId xmlns:a16="http://schemas.microsoft.com/office/drawing/2014/main" id="{33096984-8010-44E6-A91C-AEAA74DA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4" y="3688925"/>
            <a:ext cx="9587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13" name="AutoShape 75">
            <a:extLst>
              <a:ext uri="{FF2B5EF4-FFF2-40B4-BE49-F238E27FC236}">
                <a16:creationId xmlns:a16="http://schemas.microsoft.com/office/drawing/2014/main" id="{682AB095-64CC-496E-A3B8-FEF817CD28C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73244" y="2852128"/>
            <a:ext cx="345041" cy="1328552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8">
            <a:extLst>
              <a:ext uri="{FF2B5EF4-FFF2-40B4-BE49-F238E27FC236}">
                <a16:creationId xmlns:a16="http://schemas.microsoft.com/office/drawing/2014/main" id="{E2993AC8-1B80-47A0-8159-1F282182A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317" y="3745117"/>
            <a:ext cx="9587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0BB6AD4A-2379-47CF-AC31-83118CFB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90" y="2115428"/>
            <a:ext cx="117792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B8C02694-6CB7-4C23-BCE2-0E371A32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227" y="2144003"/>
            <a:ext cx="91432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37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/>
      <p:bldP spid="14365" grpId="0"/>
      <p:bldP spid="14367" grpId="0"/>
      <p:bldP spid="14368" grpId="0"/>
      <p:bldP spid="14369" grpId="0"/>
      <p:bldP spid="35873" grpId="0"/>
      <p:bldP spid="9" grpId="0" animBg="1"/>
      <p:bldP spid="10" grpId="0"/>
      <p:bldP spid="13" grpId="0" animBg="1"/>
      <p:bldP spid="14" grpId="0"/>
      <p:bldP spid="15" grpId="0"/>
      <p:bldP spid="16" grpId="0"/>
    </p:bldLst>
  </p:timing>
  <p:extLst mod="1">
    <p:ext uri="{3A86A75C-4F4B-4683-9AE1-C65F6400EC91}">
      <p14:laserTraceLst xmlns:p14="http://schemas.microsoft.com/office/powerpoint/2010/main">
        <p14:tracePtLst>
          <p14:tracePt t="73579" x="3419475" y="6224588"/>
          <p14:tracePt t="73805" x="1965325" y="4530725"/>
          <p14:tracePt t="73841" x="1601788" y="4129088"/>
          <p14:tracePt t="73870" x="1389063" y="3916363"/>
          <p14:tracePt t="73910" x="1076325" y="3616325"/>
          <p14:tracePt t="73940" x="989013" y="3529013"/>
          <p14:tracePt t="73943" x="976313" y="3503613"/>
          <p14:tracePt t="73972" x="925513" y="3441700"/>
          <p14:tracePt t="74003" x="863600" y="3367088"/>
          <p14:tracePt t="74033" x="763588" y="3254375"/>
          <p14:tracePt t="74066" x="688975" y="3165475"/>
          <p14:tracePt t="74094" x="638175" y="3103563"/>
          <p14:tracePt t="74124" x="588963" y="3028950"/>
          <p14:tracePt t="74151" x="563563" y="3003550"/>
          <p14:tracePt t="74184" x="538163" y="2978150"/>
          <p14:tracePt t="74214" x="512763" y="2965450"/>
          <p14:tracePt t="74244" x="500063" y="2952750"/>
          <p14:tracePt t="74274" x="488950" y="2952750"/>
          <p14:tracePt t="74470" x="588963" y="2965450"/>
          <p14:tracePt t="74501" x="725488" y="3003550"/>
          <p14:tracePt t="74531" x="938213" y="3065463"/>
          <p14:tracePt t="74560" x="1089025" y="3103563"/>
          <p14:tracePt t="74591" x="1252538" y="3141663"/>
          <p14:tracePt t="74619" x="1414463" y="3165475"/>
          <p14:tracePt t="74650" x="1727200" y="3241675"/>
          <p14:tracePt t="74679" x="1978025" y="3303588"/>
          <p14:tracePt t="74710" x="2239963" y="3341688"/>
          <p14:tracePt t="74737" x="2516188" y="3378200"/>
          <p14:tracePt t="74769" x="3116263" y="3429000"/>
          <p14:tracePt t="74798" x="3530600" y="3454400"/>
          <p14:tracePt t="74831" x="3905250" y="3479800"/>
          <p14:tracePt t="74856" x="4406900" y="3516313"/>
          <p14:tracePt t="74887" x="4919663" y="3554413"/>
          <p14:tracePt t="74915" x="5407025" y="3567113"/>
          <p14:tracePt t="74948" x="6034088" y="3616325"/>
          <p14:tracePt t="74977" x="6496050" y="3654425"/>
          <p14:tracePt t="75010" x="7097713" y="3654425"/>
          <p14:tracePt t="75039" x="7485063" y="3667125"/>
          <p14:tracePt t="75071" x="8061325" y="3654425"/>
          <p14:tracePt t="75099" x="8599488" y="3629025"/>
          <p14:tracePt t="75129" x="9212263" y="3590925"/>
          <p14:tracePt t="75163" x="9801225" y="3541713"/>
          <p14:tracePt t="75194" x="9852025" y="3516313"/>
          <p14:tracePt t="75222" x="9863138" y="3516313"/>
          <p14:tracePt t="75690" x="10177463" y="3454400"/>
          <p14:tracePt t="75717" x="10539413" y="3416300"/>
          <p14:tracePt t="75749" x="10790238" y="3367088"/>
          <p14:tracePt t="75778" x="10952163" y="3328988"/>
          <p14:tracePt t="75807" x="11041063" y="3316288"/>
          <p14:tracePt t="75835" x="11102975" y="3303588"/>
          <p14:tracePt t="75867" x="11177588" y="3290888"/>
          <p14:tracePt t="75868" x="11190288" y="3290888"/>
          <p14:tracePt t="75899" x="11266488" y="3267075"/>
          <p14:tracePt t="75931" x="11353800" y="3254375"/>
          <p14:tracePt t="75961" x="11390313" y="3241675"/>
          <p14:tracePt t="75991" x="11415713" y="3241675"/>
          <p14:tracePt t="76017" x="11428413" y="3241675"/>
          <p14:tracePt t="76047" x="11441113" y="3241675"/>
          <p14:tracePt t="77916" x="11441113" y="2516188"/>
          <p14:tracePt t="77944" x="11190288" y="1163638"/>
          <p14:tracePt t="77977" x="10564813" y="21272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B221526E-075F-4521-A55B-E0D074BC19BF}"/>
              </a:ext>
            </a:extLst>
          </p:cNvPr>
          <p:cNvSpPr txBox="1">
            <a:spLocks noGrp="1"/>
          </p:cNvSpPr>
          <p:nvPr/>
        </p:nvSpPr>
        <p:spPr bwMode="auto">
          <a:xfrm>
            <a:off x="2101851" y="6356351"/>
            <a:ext cx="20701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73" tIns="50336" rIns="100673" bIns="50336" anchor="ctr"/>
          <a:lstStyle>
            <a:lvl1pPr defTabSz="75406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644674-179A-459B-BAB8-5B4E8FB79970}" type="datetime10">
              <a:rPr lang="en-US" altLang="en-US" sz="1333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15:12</a:t>
            </a:fld>
            <a:endParaRPr lang="en-US" altLang="en-US" sz="1333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WordArt 8">
            <a:extLst>
              <a:ext uri="{FF2B5EF4-FFF2-40B4-BE49-F238E27FC236}">
                <a16:creationId xmlns:a16="http://schemas.microsoft.com/office/drawing/2014/main" id="{DFA446E2-072A-4C38-979E-96FFDCDB3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1818" y="304800"/>
            <a:ext cx="2865967" cy="2099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533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Trò chơi</a:t>
            </a:r>
            <a:endParaRPr lang="en-US" sz="6533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88" name="Picture 9" descr="72a77272mo3">
            <a:extLst>
              <a:ext uri="{FF2B5EF4-FFF2-40B4-BE49-F238E27FC236}">
                <a16:creationId xmlns:a16="http://schemas.microsoft.com/office/drawing/2014/main" id="{27AC1E48-3678-4C9A-A44F-07703F7B70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633" y="1981201"/>
            <a:ext cx="831849" cy="15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778365ukghi0gcnz">
            <a:extLst>
              <a:ext uri="{FF2B5EF4-FFF2-40B4-BE49-F238E27FC236}">
                <a16:creationId xmlns:a16="http://schemas.microsoft.com/office/drawing/2014/main" id="{3F953E0A-95F5-41E2-8BE1-E1CF8A943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3915834"/>
            <a:ext cx="2459567" cy="22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Blue-Flower-icon">
            <a:extLst>
              <a:ext uri="{FF2B5EF4-FFF2-40B4-BE49-F238E27FC236}">
                <a16:creationId xmlns:a16="http://schemas.microsoft.com/office/drawing/2014/main" id="{CEA28077-F177-4486-957A-7125DAA8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7" y="304800"/>
            <a:ext cx="340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hb">
            <a:extLst>
              <a:ext uri="{FF2B5EF4-FFF2-40B4-BE49-F238E27FC236}">
                <a16:creationId xmlns:a16="http://schemas.microsoft.com/office/drawing/2014/main" id="{E88317ED-4EA6-4E66-B771-DE7F32F2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6927">
            <a:off x="9549343" y="3768725"/>
            <a:ext cx="2438400" cy="2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i">
            <a:extLst>
              <a:ext uri="{FF2B5EF4-FFF2-40B4-BE49-F238E27FC236}">
                <a16:creationId xmlns:a16="http://schemas.microsoft.com/office/drawing/2014/main" id="{D54891FB-2BAA-4B5C-BB3F-71833A9E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913">
            <a:off x="687918" y="-243418"/>
            <a:ext cx="2686049" cy="30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1" descr="D:\HANH-DAY HOC\GIAO AN CAP 1\G AN 3 11 - 12\Bài giảng\LỚP 3\HINH DONG\HOA-BUOM\8.gif">
            <a:extLst>
              <a:ext uri="{FF2B5EF4-FFF2-40B4-BE49-F238E27FC236}">
                <a16:creationId xmlns:a16="http://schemas.microsoft.com/office/drawing/2014/main" id="{CC17E353-BA79-4ECC-82ED-5A0F397A9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" y="5410201"/>
            <a:ext cx="11226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AutoShape 13">
            <a:extLst>
              <a:ext uri="{FF2B5EF4-FFF2-40B4-BE49-F238E27FC236}">
                <a16:creationId xmlns:a16="http://schemas.microsoft.com/office/drawing/2014/main" id="{637502C3-E5BA-4533-8D5F-967EA8D5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67" y="2743200"/>
            <a:ext cx="10420351" cy="11430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673" tIns="50336" rIns="100673" bIns="50336" anchor="ctr"/>
          <a:lstStyle>
            <a:lvl1pPr defTabSz="75406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866">
                <a:solidFill>
                  <a:srgbClr val="FF0000"/>
                </a:solidFill>
                <a:latin typeface="Times New Roman" panose="02020603050405020304" pitchFamily="18" charset="0"/>
              </a:rPr>
              <a:t>Tìm hoa cho lá</a:t>
            </a:r>
          </a:p>
        </p:txBody>
      </p:sp>
      <p:grpSp>
        <p:nvGrpSpPr>
          <p:cNvPr id="16395" name="Group 5">
            <a:extLst>
              <a:ext uri="{FF2B5EF4-FFF2-40B4-BE49-F238E27FC236}">
                <a16:creationId xmlns:a16="http://schemas.microsoft.com/office/drawing/2014/main" id="{3E0F526D-BCF2-458F-BD71-16BEC97DCFC3}"/>
              </a:ext>
            </a:extLst>
          </p:cNvPr>
          <p:cNvGrpSpPr>
            <a:grpSpLocks/>
          </p:cNvGrpSpPr>
          <p:nvPr/>
        </p:nvGrpSpPr>
        <p:grpSpPr bwMode="auto">
          <a:xfrm>
            <a:off x="1" y="-91017"/>
            <a:ext cx="12348633" cy="7101417"/>
            <a:chOff x="0" y="-10"/>
            <a:chExt cx="5760" cy="4330"/>
          </a:xfrm>
        </p:grpSpPr>
        <p:pic>
          <p:nvPicPr>
            <p:cNvPr id="16396" name="Picture 6" descr="Animate">
              <a:extLst>
                <a:ext uri="{FF2B5EF4-FFF2-40B4-BE49-F238E27FC236}">
                  <a16:creationId xmlns:a16="http://schemas.microsoft.com/office/drawing/2014/main" id="{0CA46856-0C3B-409C-BAB4-95884444D7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 descr="Animate">
              <a:extLst>
                <a:ext uri="{FF2B5EF4-FFF2-40B4-BE49-F238E27FC236}">
                  <a16:creationId xmlns:a16="http://schemas.microsoft.com/office/drawing/2014/main" id="{3837364A-4F29-4370-BB10-BD0BDBAC19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8" descr="Animate">
              <a:extLst>
                <a:ext uri="{FF2B5EF4-FFF2-40B4-BE49-F238E27FC236}">
                  <a16:creationId xmlns:a16="http://schemas.microsoft.com/office/drawing/2014/main" id="{626C70B4-66E6-4A2E-A541-7A94ED1621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9" descr="Animate">
              <a:extLst>
                <a:ext uri="{FF2B5EF4-FFF2-40B4-BE49-F238E27FC236}">
                  <a16:creationId xmlns:a16="http://schemas.microsoft.com/office/drawing/2014/main" id="{3D91BEDB-FD60-4F4E-BB3A-06C8670581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7" descr="i">
            <a:extLst>
              <a:ext uri="{FF2B5EF4-FFF2-40B4-BE49-F238E27FC236}">
                <a16:creationId xmlns:a16="http://schemas.microsoft.com/office/drawing/2014/main" id="{BE500881-D5E3-4B93-ABCE-28540AA0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1613959" y="-445558"/>
            <a:ext cx="2815168" cy="33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4">
            <a:extLst>
              <a:ext uri="{FF2B5EF4-FFF2-40B4-BE49-F238E27FC236}">
                <a16:creationId xmlns:a16="http://schemas.microsoft.com/office/drawing/2014/main" id="{415E33F2-065D-4C25-9DA3-C55F2F53D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367" y="685800"/>
            <a:ext cx="2116667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6</a:t>
            </a:r>
          </a:p>
        </p:txBody>
      </p:sp>
      <p:pic>
        <p:nvPicPr>
          <p:cNvPr id="18436" name="Picture 37" descr="i">
            <a:extLst>
              <a:ext uri="{FF2B5EF4-FFF2-40B4-BE49-F238E27FC236}">
                <a16:creationId xmlns:a16="http://schemas.microsoft.com/office/drawing/2014/main" id="{82233EB6-4385-412B-AF2F-AEAEDA7D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8616951" y="1993901"/>
            <a:ext cx="294216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7" descr="i">
            <a:extLst>
              <a:ext uri="{FF2B5EF4-FFF2-40B4-BE49-F238E27FC236}">
                <a16:creationId xmlns:a16="http://schemas.microsoft.com/office/drawing/2014/main" id="{6B6CC734-74F5-4229-A220-3EAB85EB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8311093" y="-642407"/>
            <a:ext cx="3198284" cy="371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4">
            <a:extLst>
              <a:ext uri="{FF2B5EF4-FFF2-40B4-BE49-F238E27FC236}">
                <a16:creationId xmlns:a16="http://schemas.microsoft.com/office/drawing/2014/main" id="{7EF207B0-B151-4EAB-B100-512CB792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762000"/>
            <a:ext cx="2036233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5  </a:t>
            </a:r>
          </a:p>
        </p:txBody>
      </p:sp>
      <p:sp>
        <p:nvSpPr>
          <p:cNvPr id="3" name="Text Box 54">
            <a:extLst>
              <a:ext uri="{FF2B5EF4-FFF2-40B4-BE49-F238E27FC236}">
                <a16:creationId xmlns:a16="http://schemas.microsoft.com/office/drawing/2014/main" id="{DDB781AC-625C-4A2B-87C8-172BED823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3657600"/>
            <a:ext cx="2029884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8</a:t>
            </a:r>
          </a:p>
        </p:txBody>
      </p:sp>
      <p:pic>
        <p:nvPicPr>
          <p:cNvPr id="18440" name="Picture 37" descr="i">
            <a:extLst>
              <a:ext uri="{FF2B5EF4-FFF2-40B4-BE49-F238E27FC236}">
                <a16:creationId xmlns:a16="http://schemas.microsoft.com/office/drawing/2014/main" id="{FE8681F8-7485-4EC2-9237-7664508F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1932126" y="2282380"/>
            <a:ext cx="3098800" cy="3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4">
            <a:extLst>
              <a:ext uri="{FF2B5EF4-FFF2-40B4-BE49-F238E27FC236}">
                <a16:creationId xmlns:a16="http://schemas.microsoft.com/office/drawing/2014/main" id="{BC85FDFA-F6A6-4941-BC1B-F80D7CFFF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684" y="3547533"/>
            <a:ext cx="1921933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D98105-5E5D-4E45-AF6D-4E296FAB7EE5}"/>
              </a:ext>
            </a:extLst>
          </p:cNvPr>
          <p:cNvGrpSpPr>
            <a:grpSpLocks/>
          </p:cNvGrpSpPr>
          <p:nvPr/>
        </p:nvGrpSpPr>
        <p:grpSpPr bwMode="auto">
          <a:xfrm>
            <a:off x="3251201" y="4972051"/>
            <a:ext cx="2180167" cy="1820333"/>
            <a:chOff x="2767013" y="5334000"/>
            <a:chExt cx="1119187" cy="1143000"/>
          </a:xfrm>
        </p:grpSpPr>
        <p:pic>
          <p:nvPicPr>
            <p:cNvPr id="18452" name="Picture 5" descr="flower015">
              <a:extLst>
                <a:ext uri="{FF2B5EF4-FFF2-40B4-BE49-F238E27FC236}">
                  <a16:creationId xmlns:a16="http://schemas.microsoft.com/office/drawing/2014/main" id="{AB84205A-B4B9-45C7-93F1-C16217FEF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Rectangle 49">
              <a:extLst>
                <a:ext uri="{FF2B5EF4-FFF2-40B4-BE49-F238E27FC236}">
                  <a16:creationId xmlns:a16="http://schemas.microsoft.com/office/drawing/2014/main" id="{59B6F006-77CE-4930-B9E2-CCBD2D53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48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107AD661-19D2-4E3B-84CB-712B837E87E4}"/>
              </a:ext>
            </a:extLst>
          </p:cNvPr>
          <p:cNvGrpSpPr>
            <a:grpSpLocks/>
          </p:cNvGrpSpPr>
          <p:nvPr/>
        </p:nvGrpSpPr>
        <p:grpSpPr bwMode="auto">
          <a:xfrm>
            <a:off x="5871634" y="4976285"/>
            <a:ext cx="2256367" cy="1765300"/>
            <a:chOff x="2953944" y="5334000"/>
            <a:chExt cx="1119187" cy="1143000"/>
          </a:xfrm>
        </p:grpSpPr>
        <p:pic>
          <p:nvPicPr>
            <p:cNvPr id="18450" name="Picture 5" descr="flower015">
              <a:extLst>
                <a:ext uri="{FF2B5EF4-FFF2-40B4-BE49-F238E27FC236}">
                  <a16:creationId xmlns:a16="http://schemas.microsoft.com/office/drawing/2014/main" id="{F4744364-FF3A-4BC4-B706-B37603137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944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Rectangle 49">
              <a:extLst>
                <a:ext uri="{FF2B5EF4-FFF2-40B4-BE49-F238E27FC236}">
                  <a16:creationId xmlns:a16="http://schemas.microsoft.com/office/drawing/2014/main" id="{A2734152-DB9F-417C-A1AF-8DC8B703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94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30D970FE-906D-4F8B-A79B-4FB78463E4C0}"/>
              </a:ext>
            </a:extLst>
          </p:cNvPr>
          <p:cNvGrpSpPr>
            <a:grpSpLocks/>
          </p:cNvGrpSpPr>
          <p:nvPr/>
        </p:nvGrpSpPr>
        <p:grpSpPr bwMode="auto">
          <a:xfrm>
            <a:off x="492533" y="5074708"/>
            <a:ext cx="2095500" cy="1750483"/>
            <a:chOff x="2767013" y="5334000"/>
            <a:chExt cx="1119187" cy="1143000"/>
          </a:xfrm>
        </p:grpSpPr>
        <p:pic>
          <p:nvPicPr>
            <p:cNvPr id="18448" name="Picture 5" descr="flower015">
              <a:extLst>
                <a:ext uri="{FF2B5EF4-FFF2-40B4-BE49-F238E27FC236}">
                  <a16:creationId xmlns:a16="http://schemas.microsoft.com/office/drawing/2014/main" id="{880244A4-B2C6-4FDC-9A9F-82E5A4D98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Rectangle 49">
              <a:extLst>
                <a:ext uri="{FF2B5EF4-FFF2-40B4-BE49-F238E27FC236}">
                  <a16:creationId xmlns:a16="http://schemas.microsoft.com/office/drawing/2014/main" id="{985BABD2-3B70-445E-9C14-A265C087C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B8195616-DADF-44AF-8851-DB315C714152}"/>
              </a:ext>
            </a:extLst>
          </p:cNvPr>
          <p:cNvGrpSpPr>
            <a:grpSpLocks/>
          </p:cNvGrpSpPr>
          <p:nvPr/>
        </p:nvGrpSpPr>
        <p:grpSpPr bwMode="auto">
          <a:xfrm>
            <a:off x="9076267" y="5107517"/>
            <a:ext cx="1928284" cy="1684867"/>
            <a:chOff x="2767013" y="5334000"/>
            <a:chExt cx="1119187" cy="1143000"/>
          </a:xfrm>
        </p:grpSpPr>
        <p:pic>
          <p:nvPicPr>
            <p:cNvPr id="18446" name="Picture 5" descr="flower015">
              <a:extLst>
                <a:ext uri="{FF2B5EF4-FFF2-40B4-BE49-F238E27FC236}">
                  <a16:creationId xmlns:a16="http://schemas.microsoft.com/office/drawing/2014/main" id="{50F37B1F-80D1-4C56-B585-36F5FA199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49">
              <a:extLst>
                <a:ext uri="{FF2B5EF4-FFF2-40B4-BE49-F238E27FC236}">
                  <a16:creationId xmlns:a16="http://schemas.microsoft.com/office/drawing/2014/main" id="{A7D12740-DC21-41DB-A4A7-E32854DA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64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5 0.0206 L 0.06237 -0.6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3 -0.00123 L 0.13006 -0.54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6" y="-26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2566 -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8542 -0.2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>
            <a:extLst>
              <a:ext uri="{FF2B5EF4-FFF2-40B4-BE49-F238E27FC236}">
                <a16:creationId xmlns:a16="http://schemas.microsoft.com/office/drawing/2014/main" id="{28575D16-A4E3-4B9B-A312-DC5DD3D05EE2}"/>
              </a:ext>
            </a:extLst>
          </p:cNvPr>
          <p:cNvGrpSpPr>
            <a:grpSpLocks/>
          </p:cNvGrpSpPr>
          <p:nvPr/>
        </p:nvGrpSpPr>
        <p:grpSpPr bwMode="auto">
          <a:xfrm>
            <a:off x="65618" y="-175684"/>
            <a:ext cx="3812116" cy="3035301"/>
            <a:chOff x="940416" y="192270"/>
            <a:chExt cx="2503488" cy="2017789"/>
          </a:xfrm>
        </p:grpSpPr>
        <p:pic>
          <p:nvPicPr>
            <p:cNvPr id="19492" name="Picture 37" descr="i">
              <a:extLst>
                <a:ext uri="{FF2B5EF4-FFF2-40B4-BE49-F238E27FC236}">
                  <a16:creationId xmlns:a16="http://schemas.microsoft.com/office/drawing/2014/main" id="{90B10D50-C27B-4439-A293-CA7AC4DD5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1183265" y="-50579"/>
              <a:ext cx="2017789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54">
              <a:extLst>
                <a:ext uri="{FF2B5EF4-FFF2-40B4-BE49-F238E27FC236}">
                  <a16:creationId xmlns:a16="http://schemas.microsoft.com/office/drawing/2014/main" id="{29A874FA-52E9-41AB-91BD-B7624485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11" y="627066"/>
              <a:ext cx="1559641" cy="691394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4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C63258B9-A4F2-4F07-ACA9-8A9682D7D809}"/>
              </a:ext>
            </a:extLst>
          </p:cNvPr>
          <p:cNvGrpSpPr>
            <a:grpSpLocks/>
          </p:cNvGrpSpPr>
          <p:nvPr/>
        </p:nvGrpSpPr>
        <p:grpSpPr bwMode="auto">
          <a:xfrm>
            <a:off x="7285567" y="-465666"/>
            <a:ext cx="4121151" cy="3357033"/>
            <a:chOff x="6911893" y="92390"/>
            <a:chExt cx="2503488" cy="2251166"/>
          </a:xfrm>
        </p:grpSpPr>
        <p:pic>
          <p:nvPicPr>
            <p:cNvPr id="19490" name="Picture 37" descr="i">
              <a:extLst>
                <a:ext uri="{FF2B5EF4-FFF2-40B4-BE49-F238E27FC236}">
                  <a16:creationId xmlns:a16="http://schemas.microsoft.com/office/drawing/2014/main" id="{C3F91AB8-993C-439F-A37F-39358858C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7038054" y="-33771"/>
              <a:ext cx="2251166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54">
              <a:extLst>
                <a:ext uri="{FF2B5EF4-FFF2-40B4-BE49-F238E27FC236}">
                  <a16:creationId xmlns:a16="http://schemas.microsoft.com/office/drawing/2014/main" id="{661C78A0-F648-4A40-AE3D-21400E09B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2671" y="630342"/>
              <a:ext cx="1549410" cy="697435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7  </a:t>
              </a: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8623E72F-2B7A-4C6D-BA6C-44FAF995B08E}"/>
              </a:ext>
            </a:extLst>
          </p:cNvPr>
          <p:cNvGrpSpPr>
            <a:grpSpLocks/>
          </p:cNvGrpSpPr>
          <p:nvPr/>
        </p:nvGrpSpPr>
        <p:grpSpPr bwMode="auto">
          <a:xfrm>
            <a:off x="3757085" y="2707217"/>
            <a:ext cx="3907367" cy="3335867"/>
            <a:chOff x="3331301" y="2163472"/>
            <a:chExt cx="2503487" cy="2315940"/>
          </a:xfrm>
        </p:grpSpPr>
        <p:pic>
          <p:nvPicPr>
            <p:cNvPr id="19488" name="Picture 37" descr="i">
              <a:extLst>
                <a:ext uri="{FF2B5EF4-FFF2-40B4-BE49-F238E27FC236}">
                  <a16:creationId xmlns:a16="http://schemas.microsoft.com/office/drawing/2014/main" id="{91264108-FDB1-40E6-B470-A43A29327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3425075" y="2069698"/>
              <a:ext cx="2315940" cy="250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4">
              <a:extLst>
                <a:ext uri="{FF2B5EF4-FFF2-40B4-BE49-F238E27FC236}">
                  <a16:creationId xmlns:a16="http://schemas.microsoft.com/office/drawing/2014/main" id="{64753D3B-671D-4397-A0C9-80BF93E4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714" y="2929084"/>
              <a:ext cx="1687074" cy="722055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2</a:t>
              </a: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FE39F3DC-D8C3-425E-80BA-F65B05AF6264}"/>
              </a:ext>
            </a:extLst>
          </p:cNvPr>
          <p:cNvGrpSpPr>
            <a:grpSpLocks/>
          </p:cNvGrpSpPr>
          <p:nvPr/>
        </p:nvGrpSpPr>
        <p:grpSpPr bwMode="auto">
          <a:xfrm>
            <a:off x="7554384" y="2626784"/>
            <a:ext cx="5113867" cy="3765549"/>
            <a:chOff x="6392680" y="2085557"/>
            <a:chExt cx="3139774" cy="2414503"/>
          </a:xfrm>
        </p:grpSpPr>
        <p:pic>
          <p:nvPicPr>
            <p:cNvPr id="19486" name="Picture 37" descr="i">
              <a:extLst>
                <a:ext uri="{FF2B5EF4-FFF2-40B4-BE49-F238E27FC236}">
                  <a16:creationId xmlns:a16="http://schemas.microsoft.com/office/drawing/2014/main" id="{96AA5DE2-2BF2-47B8-93D4-C4F2621E7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6437172" y="2041065"/>
              <a:ext cx="2414503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54">
              <a:extLst>
                <a:ext uri="{FF2B5EF4-FFF2-40B4-BE49-F238E27FC236}">
                  <a16:creationId xmlns:a16="http://schemas.microsoft.com/office/drawing/2014/main" id="{64BED71B-E384-479F-B4D2-ECEC99D1F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522" y="2844245"/>
              <a:ext cx="2350932" cy="666885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10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A257AF8F-A19D-45E7-9E8A-9309D704AC36}"/>
              </a:ext>
            </a:extLst>
          </p:cNvPr>
          <p:cNvGrpSpPr>
            <a:grpSpLocks/>
          </p:cNvGrpSpPr>
          <p:nvPr/>
        </p:nvGrpSpPr>
        <p:grpSpPr bwMode="auto">
          <a:xfrm>
            <a:off x="3890810" y="-475931"/>
            <a:ext cx="3718983" cy="3251201"/>
            <a:chOff x="4002153" y="187388"/>
            <a:chExt cx="2503488" cy="2061323"/>
          </a:xfrm>
        </p:grpSpPr>
        <p:pic>
          <p:nvPicPr>
            <p:cNvPr id="19484" name="Picture 37" descr="i">
              <a:extLst>
                <a:ext uri="{FF2B5EF4-FFF2-40B4-BE49-F238E27FC236}">
                  <a16:creationId xmlns:a16="http://schemas.microsoft.com/office/drawing/2014/main" id="{4F7CD53D-192D-4A0B-9C15-1F2CCE4AB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4223235" y="-33694"/>
              <a:ext cx="2061323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4">
              <a:extLst>
                <a:ext uri="{FF2B5EF4-FFF2-40B4-BE49-F238E27FC236}">
                  <a16:creationId xmlns:a16="http://schemas.microsoft.com/office/drawing/2014/main" id="{56BCB1F1-FF48-4813-8681-2DD0D1781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253" y="708087"/>
              <a:ext cx="1508933" cy="659407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3  </a:t>
              </a: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87B007BA-EC5C-416E-A956-228BA64A8A55}"/>
              </a:ext>
            </a:extLst>
          </p:cNvPr>
          <p:cNvGrpSpPr>
            <a:grpSpLocks/>
          </p:cNvGrpSpPr>
          <p:nvPr/>
        </p:nvGrpSpPr>
        <p:grpSpPr bwMode="auto">
          <a:xfrm>
            <a:off x="268818" y="2548467"/>
            <a:ext cx="3852333" cy="3517900"/>
            <a:chOff x="628652" y="2450611"/>
            <a:chExt cx="2565881" cy="2101814"/>
          </a:xfrm>
        </p:grpSpPr>
        <p:pic>
          <p:nvPicPr>
            <p:cNvPr id="19482" name="Picture 37" descr="i">
              <a:extLst>
                <a:ext uri="{FF2B5EF4-FFF2-40B4-BE49-F238E27FC236}">
                  <a16:creationId xmlns:a16="http://schemas.microsoft.com/office/drawing/2014/main" id="{33823540-B289-46C7-993F-6BE5652E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829489" y="2249774"/>
              <a:ext cx="2101814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4">
              <a:extLst>
                <a:ext uri="{FF2B5EF4-FFF2-40B4-BE49-F238E27FC236}">
                  <a16:creationId xmlns:a16="http://schemas.microsoft.com/office/drawing/2014/main" id="{CB02EC4E-744E-43A1-B1F9-4EFF84BD1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7006" y="3158803"/>
              <a:ext cx="1797527" cy="621387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9</a:t>
              </a: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D7D9145A-3BE7-4D63-B625-68A586C03104}"/>
              </a:ext>
            </a:extLst>
          </p:cNvPr>
          <p:cNvGrpSpPr>
            <a:grpSpLocks/>
          </p:cNvGrpSpPr>
          <p:nvPr/>
        </p:nvGrpSpPr>
        <p:grpSpPr bwMode="auto">
          <a:xfrm>
            <a:off x="245533" y="5242984"/>
            <a:ext cx="1888067" cy="1549400"/>
            <a:chOff x="533400" y="5257800"/>
            <a:chExt cx="1119188" cy="1143000"/>
          </a:xfrm>
        </p:grpSpPr>
        <p:pic>
          <p:nvPicPr>
            <p:cNvPr id="19480" name="Picture 5" descr="flower015">
              <a:extLst>
                <a:ext uri="{FF2B5EF4-FFF2-40B4-BE49-F238E27FC236}">
                  <a16:creationId xmlns:a16="http://schemas.microsoft.com/office/drawing/2014/main" id="{2433841B-47B4-48CE-8C51-A47840F3D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Rectangle 25">
              <a:extLst>
                <a:ext uri="{FF2B5EF4-FFF2-40B4-BE49-F238E27FC236}">
                  <a16:creationId xmlns:a16="http://schemas.microsoft.com/office/drawing/2014/main" id="{2197F7FF-E5AD-409E-8367-D4953E8F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19" y="5532438"/>
              <a:ext cx="718263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32</a:t>
              </a: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0544BB6D-7C08-4554-B029-DF248F67C075}"/>
              </a:ext>
            </a:extLst>
          </p:cNvPr>
          <p:cNvGrpSpPr>
            <a:grpSpLocks/>
          </p:cNvGrpSpPr>
          <p:nvPr/>
        </p:nvGrpSpPr>
        <p:grpSpPr bwMode="auto">
          <a:xfrm>
            <a:off x="2129368" y="5319185"/>
            <a:ext cx="1934633" cy="1373716"/>
            <a:chOff x="533400" y="5257800"/>
            <a:chExt cx="1119188" cy="1143000"/>
          </a:xfrm>
        </p:grpSpPr>
        <p:pic>
          <p:nvPicPr>
            <p:cNvPr id="19478" name="Picture 5" descr="flower015">
              <a:extLst>
                <a:ext uri="{FF2B5EF4-FFF2-40B4-BE49-F238E27FC236}">
                  <a16:creationId xmlns:a16="http://schemas.microsoft.com/office/drawing/2014/main" id="{CF8C4FE7-6AF8-4889-96F1-884442111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Rectangle 25">
              <a:extLst>
                <a:ext uri="{FF2B5EF4-FFF2-40B4-BE49-F238E27FC236}">
                  <a16:creationId xmlns:a16="http://schemas.microsoft.com/office/drawing/2014/main" id="{C72C40C3-5F6B-40FE-8CCC-C9C344EB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28" y="5532438"/>
              <a:ext cx="732332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7A2CC524-20C6-4AFB-91A4-A03FB53EDCB7}"/>
              </a:ext>
            </a:extLst>
          </p:cNvPr>
          <p:cNvGrpSpPr>
            <a:grpSpLocks/>
          </p:cNvGrpSpPr>
          <p:nvPr/>
        </p:nvGrpSpPr>
        <p:grpSpPr bwMode="auto">
          <a:xfrm>
            <a:off x="8849784" y="5378451"/>
            <a:ext cx="1413933" cy="1413933"/>
            <a:chOff x="533400" y="5257800"/>
            <a:chExt cx="1119188" cy="1143000"/>
          </a:xfrm>
        </p:grpSpPr>
        <p:pic>
          <p:nvPicPr>
            <p:cNvPr id="19476" name="Picture 5" descr="flower015">
              <a:extLst>
                <a:ext uri="{FF2B5EF4-FFF2-40B4-BE49-F238E27FC236}">
                  <a16:creationId xmlns:a16="http://schemas.microsoft.com/office/drawing/2014/main" id="{D769E54D-CF16-4927-BBE7-BB82C7A9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Rectangle 25">
              <a:extLst>
                <a:ext uri="{FF2B5EF4-FFF2-40B4-BE49-F238E27FC236}">
                  <a16:creationId xmlns:a16="http://schemas.microsoft.com/office/drawing/2014/main" id="{7422F4BB-F054-4C15-81F0-223C99FEF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09" y="5532438"/>
              <a:ext cx="8143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56</a:t>
              </a:r>
            </a:p>
          </p:txBody>
        </p:sp>
      </p:grpSp>
      <p:grpSp>
        <p:nvGrpSpPr>
          <p:cNvPr id="16" name="Group 63">
            <a:extLst>
              <a:ext uri="{FF2B5EF4-FFF2-40B4-BE49-F238E27FC236}">
                <a16:creationId xmlns:a16="http://schemas.microsoft.com/office/drawing/2014/main" id="{8E611835-87A2-4527-AE0F-F1E87A1F1D11}"/>
              </a:ext>
            </a:extLst>
          </p:cNvPr>
          <p:cNvGrpSpPr>
            <a:grpSpLocks/>
          </p:cNvGrpSpPr>
          <p:nvPr/>
        </p:nvGrpSpPr>
        <p:grpSpPr bwMode="auto">
          <a:xfrm>
            <a:off x="10386311" y="5409562"/>
            <a:ext cx="1947333" cy="1380067"/>
            <a:chOff x="533400" y="5257800"/>
            <a:chExt cx="1119188" cy="1143000"/>
          </a:xfrm>
        </p:grpSpPr>
        <p:pic>
          <p:nvPicPr>
            <p:cNvPr id="19474" name="Picture 5" descr="flower015">
              <a:extLst>
                <a:ext uri="{FF2B5EF4-FFF2-40B4-BE49-F238E27FC236}">
                  <a16:creationId xmlns:a16="http://schemas.microsoft.com/office/drawing/2014/main" id="{40B1E118-F6A3-42D7-8879-783DF5BB5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Rectangle 25">
              <a:extLst>
                <a:ext uri="{FF2B5EF4-FFF2-40B4-BE49-F238E27FC236}">
                  <a16:creationId xmlns:a16="http://schemas.microsoft.com/office/drawing/2014/main" id="{C6768F45-88BA-471F-9C76-018373E5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70" y="5532438"/>
              <a:ext cx="6096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56DC6158-26B7-44D8-B1E3-37F173672A00}"/>
              </a:ext>
            </a:extLst>
          </p:cNvPr>
          <p:cNvGrpSpPr>
            <a:grpSpLocks/>
          </p:cNvGrpSpPr>
          <p:nvPr/>
        </p:nvGrpSpPr>
        <p:grpSpPr bwMode="auto">
          <a:xfrm>
            <a:off x="6430433" y="5422901"/>
            <a:ext cx="1481667" cy="1369484"/>
            <a:chOff x="533400" y="5257800"/>
            <a:chExt cx="1119188" cy="1143000"/>
          </a:xfrm>
        </p:grpSpPr>
        <p:pic>
          <p:nvPicPr>
            <p:cNvPr id="19472" name="Picture 5" descr="flower015">
              <a:extLst>
                <a:ext uri="{FF2B5EF4-FFF2-40B4-BE49-F238E27FC236}">
                  <a16:creationId xmlns:a16="http://schemas.microsoft.com/office/drawing/2014/main" id="{3B83583E-8974-4F8F-85A3-0683D8162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Rectangle 25">
              <a:extLst>
                <a:ext uri="{FF2B5EF4-FFF2-40B4-BE49-F238E27FC236}">
                  <a16:creationId xmlns:a16="http://schemas.microsoft.com/office/drawing/2014/main" id="{EE55069E-9D2C-4AB5-959C-856EBD346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31" y="5532438"/>
              <a:ext cx="8143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72</a:t>
              </a: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DCB196D0-DF22-4F3C-92F1-2B82C7EFB2E0}"/>
              </a:ext>
            </a:extLst>
          </p:cNvPr>
          <p:cNvGrpSpPr>
            <a:grpSpLocks/>
          </p:cNvGrpSpPr>
          <p:nvPr/>
        </p:nvGrpSpPr>
        <p:grpSpPr bwMode="auto">
          <a:xfrm>
            <a:off x="4529669" y="5448186"/>
            <a:ext cx="1418167" cy="1409700"/>
            <a:chOff x="-4200596" y="5367545"/>
            <a:chExt cx="1119188" cy="1143000"/>
          </a:xfrm>
        </p:grpSpPr>
        <p:pic>
          <p:nvPicPr>
            <p:cNvPr id="19470" name="Picture 5" descr="flower015">
              <a:extLst>
                <a:ext uri="{FF2B5EF4-FFF2-40B4-BE49-F238E27FC236}">
                  <a16:creationId xmlns:a16="http://schemas.microsoft.com/office/drawing/2014/main" id="{C9719C00-0F92-43F6-9216-485D0EA1D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0596" y="5367545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Rectangle 25">
              <a:extLst>
                <a:ext uri="{FF2B5EF4-FFF2-40B4-BE49-F238E27FC236}">
                  <a16:creationId xmlns:a16="http://schemas.microsoft.com/office/drawing/2014/main" id="{E798695B-FE7F-4D56-854C-546548363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99915" y="5657264"/>
              <a:ext cx="8143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80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3894 -0.62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00649 L 0.15442 -0.567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1 0.09745 L -0.41445 -0.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118 L -0.45924 -0.08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324E-6 -4.90196E-6 L 0.00483 -0.608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30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08 -0.03333 L 0.41458 -0.01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triggerEvt type="onClick" time="5413" objId="7"/>
        <p14:triggerEvt type="onClick" time="7983" objId="11"/>
        <p14:triggerEvt type="onClick" time="11276" objId="8"/>
        <p14:triggerEvt type="onClick" time="14166" objId="12"/>
        <p14:triggerEvt type="onClick" time="17131" objId="9"/>
        <p14:triggerEvt type="onClick" time="20346" objId="10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498602" y="1570243"/>
            <a:ext cx="7679098" cy="1233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pattFill prst="pct6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FC1C5-5B59-46E0-BDFB-41CD43BA7E6B}"/>
              </a:ext>
            </a:extLst>
          </p:cNvPr>
          <p:cNvSpPr txBox="1"/>
          <p:nvPr/>
        </p:nvSpPr>
        <p:spPr>
          <a:xfrm>
            <a:off x="2332932" y="3004726"/>
            <a:ext cx="8010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38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400800"/>
            <a:ext cx="8534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990600"/>
            <a:ext cx="8534400" cy="297180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950334"/>
      </p:ext>
    </p:extLst>
  </p:cSld>
  <p:clrMapOvr>
    <a:masterClrMapping/>
  </p:clrMapOvr>
  <p:transition spd="slow" advTm="6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806148" y="2612571"/>
            <a:ext cx="8840960" cy="1212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nhân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835F5-9A40-4F6C-907E-EC7F2A8B5580}"/>
              </a:ext>
            </a:extLst>
          </p:cNvPr>
          <p:cNvSpPr txBox="1"/>
          <p:nvPr/>
        </p:nvSpPr>
        <p:spPr>
          <a:xfrm>
            <a:off x="2415787" y="475490"/>
            <a:ext cx="696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3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/>
          </p:cNvSpPr>
          <p:nvPr/>
        </p:nvSpPr>
        <p:spPr bwMode="auto">
          <a:xfrm>
            <a:off x="6195234" y="3099111"/>
            <a:ext cx="280104" cy="962095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1" y="2354682"/>
            <a:ext cx="6172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1 lần, ta viết: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8925" y="3429000"/>
            <a:ext cx="237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096C8-8980-42F6-A99F-E4AF1634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78" y="1090009"/>
            <a:ext cx="1001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ACE93-0FC3-4EAB-87FA-110D92C2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77" y="1665915"/>
            <a:ext cx="105051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0CC86E-2BA5-4B05-9945-87D58782CAB6}"/>
              </a:ext>
            </a:extLst>
          </p:cNvPr>
          <p:cNvGrpSpPr/>
          <p:nvPr/>
        </p:nvGrpSpPr>
        <p:grpSpPr>
          <a:xfrm>
            <a:off x="449555" y="3103536"/>
            <a:ext cx="5646445" cy="962094"/>
            <a:chOff x="1171498" y="3139875"/>
            <a:chExt cx="5646445" cy="962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D88102-5C16-4BE0-9E29-9C4B3AB10DF4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36" name="Oval 18"/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2" name="Oval 18"/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9C65BED9-6406-4EB4-A928-6C29DC24F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408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" grpId="0"/>
      <p:bldP spid="6" grpId="0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/>
          </p:cNvSpPr>
          <p:nvPr/>
        </p:nvSpPr>
        <p:spPr bwMode="auto">
          <a:xfrm>
            <a:off x="5976783" y="2132653"/>
            <a:ext cx="119217" cy="2209857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11" y="43761"/>
            <a:ext cx="1117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2 lần,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2375" y="2930987"/>
            <a:ext cx="2203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1210" y="3958208"/>
            <a:ext cx="4902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    8 x 2 = 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96000" y="2930988"/>
            <a:ext cx="2804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FDD209-C899-4BBD-8EB5-91D5F00CFC02}"/>
              </a:ext>
            </a:extLst>
          </p:cNvPr>
          <p:cNvGrpSpPr/>
          <p:nvPr/>
        </p:nvGrpSpPr>
        <p:grpSpPr>
          <a:xfrm>
            <a:off x="114959" y="2132654"/>
            <a:ext cx="5646445" cy="962094"/>
            <a:chOff x="1171498" y="3139875"/>
            <a:chExt cx="5646445" cy="9620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014D5B-5ECC-48C9-8DF1-26DAAD862F66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31" name="Rectangle 17">
                <a:extLst>
                  <a:ext uri="{FF2B5EF4-FFF2-40B4-BE49-F238E27FC236}">
                    <a16:creationId xmlns:a16="http://schemas.microsoft.com/office/drawing/2014/main" id="{3E2C4405-D743-4C0C-893E-6AFD06483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36" name="Oval 18">
                <a:extLst>
                  <a:ext uri="{FF2B5EF4-FFF2-40B4-BE49-F238E27FC236}">
                    <a16:creationId xmlns:a16="http://schemas.microsoft.com/office/drawing/2014/main" id="{1B5312F0-9262-448E-9176-9F329FE3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id="{2323B6EC-3946-4587-A10A-9F57C8DC2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4DA8D853-702C-433F-949F-32F3F8B85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9" name="Oval 18">
                <a:extLst>
                  <a:ext uri="{FF2B5EF4-FFF2-40B4-BE49-F238E27FC236}">
                    <a16:creationId xmlns:a16="http://schemas.microsoft.com/office/drawing/2014/main" id="{4538511F-9873-4A23-8BF4-5570A439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4" name="Oval 18">
                <a:extLst>
                  <a:ext uri="{FF2B5EF4-FFF2-40B4-BE49-F238E27FC236}">
                    <a16:creationId xmlns:a16="http://schemas.microsoft.com/office/drawing/2014/main" id="{A9BECF64-84C9-43E7-917B-A1E64B9D8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5" name="Oval 18">
                <a:extLst>
                  <a:ext uri="{FF2B5EF4-FFF2-40B4-BE49-F238E27FC236}">
                    <a16:creationId xmlns:a16="http://schemas.microsoft.com/office/drawing/2014/main" id="{F638D079-1868-4096-8961-1B9E1D0BA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6" name="Oval 18">
                <a:extLst>
                  <a:ext uri="{FF2B5EF4-FFF2-40B4-BE49-F238E27FC236}">
                    <a16:creationId xmlns:a16="http://schemas.microsoft.com/office/drawing/2014/main" id="{6D1AD181-A955-4100-91F7-4D479B3FB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098E1D78-699D-4AC6-BEFD-B52FB9716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E15662-E1C8-4A3B-BB1B-9C56398705E2}"/>
              </a:ext>
            </a:extLst>
          </p:cNvPr>
          <p:cNvGrpSpPr/>
          <p:nvPr/>
        </p:nvGrpSpPr>
        <p:grpSpPr>
          <a:xfrm>
            <a:off x="114959" y="3411613"/>
            <a:ext cx="5646445" cy="962094"/>
            <a:chOff x="1171498" y="3139875"/>
            <a:chExt cx="5646445" cy="96209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C12DA4-E3C7-4EF3-BA9A-A73A569E8CD4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50" name="Rectangle 17">
                <a:extLst>
                  <a:ext uri="{FF2B5EF4-FFF2-40B4-BE49-F238E27FC236}">
                    <a16:creationId xmlns:a16="http://schemas.microsoft.com/office/drawing/2014/main" id="{01832F9B-0028-4084-B153-99772CBBB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 dirty="0"/>
              </a:p>
            </p:txBody>
          </p:sp>
          <p:sp>
            <p:nvSpPr>
              <p:cNvPr id="51" name="Oval 18">
                <a:extLst>
                  <a:ext uri="{FF2B5EF4-FFF2-40B4-BE49-F238E27FC236}">
                    <a16:creationId xmlns:a16="http://schemas.microsoft.com/office/drawing/2014/main" id="{EB78FB92-C8B6-407B-B56A-2FA4ADA4A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2" name="Oval 18">
                <a:extLst>
                  <a:ext uri="{FF2B5EF4-FFF2-40B4-BE49-F238E27FC236}">
                    <a16:creationId xmlns:a16="http://schemas.microsoft.com/office/drawing/2014/main" id="{32569308-5F4F-43A7-AD87-0C613E9C6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3" name="Oval 18">
                <a:extLst>
                  <a:ext uri="{FF2B5EF4-FFF2-40B4-BE49-F238E27FC236}">
                    <a16:creationId xmlns:a16="http://schemas.microsoft.com/office/drawing/2014/main" id="{09221013-863D-48FB-981E-B55E92103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4" name="Oval 18">
                <a:extLst>
                  <a:ext uri="{FF2B5EF4-FFF2-40B4-BE49-F238E27FC236}">
                    <a16:creationId xmlns:a16="http://schemas.microsoft.com/office/drawing/2014/main" id="{233469DC-E17B-4AD6-8EDB-78B58FECE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5" name="Oval 18">
                <a:extLst>
                  <a:ext uri="{FF2B5EF4-FFF2-40B4-BE49-F238E27FC236}">
                    <a16:creationId xmlns:a16="http://schemas.microsoft.com/office/drawing/2014/main" id="{E0C7F520-314D-4307-9DEE-8DC741D4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6" name="Oval 18">
                <a:extLst>
                  <a:ext uri="{FF2B5EF4-FFF2-40B4-BE49-F238E27FC236}">
                    <a16:creationId xmlns:a16="http://schemas.microsoft.com/office/drawing/2014/main" id="{B654F677-7B73-46B8-95DF-3AE214E70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7" name="Oval 18">
                <a:extLst>
                  <a:ext uri="{FF2B5EF4-FFF2-40B4-BE49-F238E27FC236}">
                    <a16:creationId xmlns:a16="http://schemas.microsoft.com/office/drawing/2014/main" id="{42BC7821-8297-42F4-906D-8EF47E520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F07E0A62-23C4-4908-BE16-F6A625788B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16B968B-AF49-47FE-87F5-A90886BC3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83" y="195770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2 lần, ta có: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848959-0925-46D7-A6EE-2EF2AD77E8A1}"/>
              </a:ext>
            </a:extLst>
          </p:cNvPr>
          <p:cNvSpPr/>
          <p:nvPr/>
        </p:nvSpPr>
        <p:spPr>
          <a:xfrm>
            <a:off x="10346841" y="2902547"/>
            <a:ext cx="1105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87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" grpId="0"/>
      <p:bldP spid="2" grpId="1"/>
      <p:bldP spid="6" grpId="0"/>
      <p:bldP spid="33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/>
          </p:cNvSpPr>
          <p:nvPr/>
        </p:nvSpPr>
        <p:spPr bwMode="auto">
          <a:xfrm>
            <a:off x="5920412" y="2132653"/>
            <a:ext cx="318411" cy="3683954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15854" y="201544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3 lần, ta có: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0732" y="3069272"/>
            <a:ext cx="213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9465" y="4228715"/>
            <a:ext cx="592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    8 x 3 = 24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2984" y="3058854"/>
            <a:ext cx="2920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+ 8 =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90420B-BBEF-416B-93EA-2AEB779ED1A5}"/>
              </a:ext>
            </a:extLst>
          </p:cNvPr>
          <p:cNvGrpSpPr/>
          <p:nvPr/>
        </p:nvGrpSpPr>
        <p:grpSpPr>
          <a:xfrm>
            <a:off x="114959" y="2132658"/>
            <a:ext cx="5646445" cy="962094"/>
            <a:chOff x="1171498" y="3139875"/>
            <a:chExt cx="5646445" cy="9620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E6F5CE-F990-4B90-ABD0-C2955C6B7022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370DA6F2-58F4-4659-AE1B-F321CA27F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B8F082F2-20E4-4028-A5EF-8EFE65180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2" name="Oval 18">
                <a:extLst>
                  <a:ext uri="{FF2B5EF4-FFF2-40B4-BE49-F238E27FC236}">
                    <a16:creationId xmlns:a16="http://schemas.microsoft.com/office/drawing/2014/main" id="{066F6CEA-CB80-44EA-893E-C9DCC06A9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3" name="Oval 18">
                <a:extLst>
                  <a:ext uri="{FF2B5EF4-FFF2-40B4-BE49-F238E27FC236}">
                    <a16:creationId xmlns:a16="http://schemas.microsoft.com/office/drawing/2014/main" id="{25DCC135-4005-446D-A827-52490B0C6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4" name="Oval 18">
                <a:extLst>
                  <a:ext uri="{FF2B5EF4-FFF2-40B4-BE49-F238E27FC236}">
                    <a16:creationId xmlns:a16="http://schemas.microsoft.com/office/drawing/2014/main" id="{5CBA5849-C91F-4DB5-8730-FCA729B35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5" name="Oval 18">
                <a:extLst>
                  <a:ext uri="{FF2B5EF4-FFF2-40B4-BE49-F238E27FC236}">
                    <a16:creationId xmlns:a16="http://schemas.microsoft.com/office/drawing/2014/main" id="{98F70285-3CB2-45E5-BFA7-80F5B567F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6" name="Oval 18">
                <a:extLst>
                  <a:ext uri="{FF2B5EF4-FFF2-40B4-BE49-F238E27FC236}">
                    <a16:creationId xmlns:a16="http://schemas.microsoft.com/office/drawing/2014/main" id="{15E354E1-FB74-43AA-8C26-5909EDA88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7" name="Oval 18">
                <a:extLst>
                  <a:ext uri="{FF2B5EF4-FFF2-40B4-BE49-F238E27FC236}">
                    <a16:creationId xmlns:a16="http://schemas.microsoft.com/office/drawing/2014/main" id="{E8BEAA89-AC1C-4796-BC8B-0382CE1DF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91E0AE9D-C85F-4839-AD05-525F0654A3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F2DC73-FA08-4367-B964-52A83B35A770}"/>
              </a:ext>
            </a:extLst>
          </p:cNvPr>
          <p:cNvGrpSpPr/>
          <p:nvPr/>
        </p:nvGrpSpPr>
        <p:grpSpPr>
          <a:xfrm>
            <a:off x="151354" y="4854513"/>
            <a:ext cx="5646445" cy="962094"/>
            <a:chOff x="1171498" y="3139875"/>
            <a:chExt cx="5646445" cy="96209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A62C56C-56F3-4E21-A4F4-379A76E6CFD4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85" name="Rectangle 17">
                <a:extLst>
                  <a:ext uri="{FF2B5EF4-FFF2-40B4-BE49-F238E27FC236}">
                    <a16:creationId xmlns:a16="http://schemas.microsoft.com/office/drawing/2014/main" id="{6258930A-4ED2-4A90-8C98-C1140D052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 dirty="0"/>
              </a:p>
            </p:txBody>
          </p:sp>
          <p:sp>
            <p:nvSpPr>
              <p:cNvPr id="86" name="Oval 18">
                <a:extLst>
                  <a:ext uri="{FF2B5EF4-FFF2-40B4-BE49-F238E27FC236}">
                    <a16:creationId xmlns:a16="http://schemas.microsoft.com/office/drawing/2014/main" id="{B30C0E18-BF61-4620-B67D-6126B463A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87" name="Oval 18">
                <a:extLst>
                  <a:ext uri="{FF2B5EF4-FFF2-40B4-BE49-F238E27FC236}">
                    <a16:creationId xmlns:a16="http://schemas.microsoft.com/office/drawing/2014/main" id="{89D5ADE1-89B3-4ED7-833C-7464565BF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88" name="Oval 18">
                <a:extLst>
                  <a:ext uri="{FF2B5EF4-FFF2-40B4-BE49-F238E27FC236}">
                    <a16:creationId xmlns:a16="http://schemas.microsoft.com/office/drawing/2014/main" id="{862C4122-A74C-47E7-933E-313768217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89" name="Oval 18">
                <a:extLst>
                  <a:ext uri="{FF2B5EF4-FFF2-40B4-BE49-F238E27FC236}">
                    <a16:creationId xmlns:a16="http://schemas.microsoft.com/office/drawing/2014/main" id="{F40554DB-10A7-4F31-B7BB-73042326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0" name="Oval 18">
                <a:extLst>
                  <a:ext uri="{FF2B5EF4-FFF2-40B4-BE49-F238E27FC236}">
                    <a16:creationId xmlns:a16="http://schemas.microsoft.com/office/drawing/2014/main" id="{A90AE415-E3A5-4979-B8E0-B9EBF56B0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1" name="Oval 18">
                <a:extLst>
                  <a:ext uri="{FF2B5EF4-FFF2-40B4-BE49-F238E27FC236}">
                    <a16:creationId xmlns:a16="http://schemas.microsoft.com/office/drawing/2014/main" id="{C1382F99-C230-4ADD-A00D-373C2F0C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2" name="Oval 18">
                <a:extLst>
                  <a:ext uri="{FF2B5EF4-FFF2-40B4-BE49-F238E27FC236}">
                    <a16:creationId xmlns:a16="http://schemas.microsoft.com/office/drawing/2014/main" id="{FC600581-D483-460D-8720-522454AF6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84" name="Oval 18">
              <a:extLst>
                <a:ext uri="{FF2B5EF4-FFF2-40B4-BE49-F238E27FC236}">
                  <a16:creationId xmlns:a16="http://schemas.microsoft.com/office/drawing/2014/main" id="{BC157D15-B981-4061-97C5-F9EC9C9113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B3DB8E-2B65-41D6-81EC-7A549BDEF7E7}"/>
              </a:ext>
            </a:extLst>
          </p:cNvPr>
          <p:cNvGrpSpPr/>
          <p:nvPr/>
        </p:nvGrpSpPr>
        <p:grpSpPr>
          <a:xfrm>
            <a:off x="151353" y="3493584"/>
            <a:ext cx="5646445" cy="962094"/>
            <a:chOff x="1171498" y="3139875"/>
            <a:chExt cx="5646445" cy="9620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F4A3948-0C0A-42A2-AA00-6505BF0F7402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96" name="Rectangle 17">
                <a:extLst>
                  <a:ext uri="{FF2B5EF4-FFF2-40B4-BE49-F238E27FC236}">
                    <a16:creationId xmlns:a16="http://schemas.microsoft.com/office/drawing/2014/main" id="{844A7890-0731-47FD-85A4-BBCFBF4CC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97" name="Oval 18">
                <a:extLst>
                  <a:ext uri="{FF2B5EF4-FFF2-40B4-BE49-F238E27FC236}">
                    <a16:creationId xmlns:a16="http://schemas.microsoft.com/office/drawing/2014/main" id="{718B57E2-AE71-4CD3-A0ED-FBCD59C5A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8" name="Oval 18">
                <a:extLst>
                  <a:ext uri="{FF2B5EF4-FFF2-40B4-BE49-F238E27FC236}">
                    <a16:creationId xmlns:a16="http://schemas.microsoft.com/office/drawing/2014/main" id="{5506F59A-09AF-4B68-AFC1-EDE6BC6B4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9" name="Oval 18">
                <a:extLst>
                  <a:ext uri="{FF2B5EF4-FFF2-40B4-BE49-F238E27FC236}">
                    <a16:creationId xmlns:a16="http://schemas.microsoft.com/office/drawing/2014/main" id="{D06DE870-ECFE-4345-B9E1-F9DF88837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0" name="Oval 18">
                <a:extLst>
                  <a:ext uri="{FF2B5EF4-FFF2-40B4-BE49-F238E27FC236}">
                    <a16:creationId xmlns:a16="http://schemas.microsoft.com/office/drawing/2014/main" id="{5E89103C-F024-40DF-936A-E52E06716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1" name="Oval 18">
                <a:extLst>
                  <a:ext uri="{FF2B5EF4-FFF2-40B4-BE49-F238E27FC236}">
                    <a16:creationId xmlns:a16="http://schemas.microsoft.com/office/drawing/2014/main" id="{AF06ADCF-48BB-4C9B-A03D-D8D237453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2" name="Oval 18">
                <a:extLst>
                  <a:ext uri="{FF2B5EF4-FFF2-40B4-BE49-F238E27FC236}">
                    <a16:creationId xmlns:a16="http://schemas.microsoft.com/office/drawing/2014/main" id="{FBD3D5AD-FEFA-4FCD-9A92-93710116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3" name="Oval 18">
                <a:extLst>
                  <a:ext uri="{FF2B5EF4-FFF2-40B4-BE49-F238E27FC236}">
                    <a16:creationId xmlns:a16="http://schemas.microsoft.com/office/drawing/2014/main" id="{A71702D1-AE08-4795-9C40-3FF2DEFD4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95" name="Oval 18">
              <a:extLst>
                <a:ext uri="{FF2B5EF4-FFF2-40B4-BE49-F238E27FC236}">
                  <a16:creationId xmlns:a16="http://schemas.microsoft.com/office/drawing/2014/main" id="{1741526B-0A64-44A9-A37C-4B82E2280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49930512-16B9-4BA4-94E3-0B3F1C83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5" y="117321"/>
            <a:ext cx="1117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lần,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D085E0-1742-4C6B-B741-32AC5765E558}"/>
              </a:ext>
            </a:extLst>
          </p:cNvPr>
          <p:cNvSpPr/>
          <p:nvPr/>
        </p:nvSpPr>
        <p:spPr>
          <a:xfrm>
            <a:off x="10994349" y="3013501"/>
            <a:ext cx="119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55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" grpId="0"/>
      <p:bldP spid="6" grpId="0"/>
      <p:bldP spid="14" grpId="0"/>
      <p:bldP spid="4" grpId="0"/>
      <p:bldP spid="104" grpId="0"/>
      <p:bldP spid="104" grpId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>
            <a:extLst>
              <a:ext uri="{FF2B5EF4-FFF2-40B4-BE49-F238E27FC236}">
                <a16:creationId xmlns:a16="http://schemas.microsoft.com/office/drawing/2014/main" id="{9DEF0226-6644-49C1-834B-CB7B1726A50E}"/>
              </a:ext>
            </a:extLst>
          </p:cNvPr>
          <p:cNvGrpSpPr>
            <a:grpSpLocks/>
          </p:cNvGrpSpPr>
          <p:nvPr/>
        </p:nvGrpSpPr>
        <p:grpSpPr bwMode="auto">
          <a:xfrm>
            <a:off x="143666" y="1856506"/>
            <a:ext cx="3512427" cy="709120"/>
            <a:chOff x="192" y="1344"/>
            <a:chExt cx="1860" cy="288"/>
          </a:xfrm>
        </p:grpSpPr>
        <p:grpSp>
          <p:nvGrpSpPr>
            <p:cNvPr id="114691" name="Group 3">
              <a:extLst>
                <a:ext uri="{FF2B5EF4-FFF2-40B4-BE49-F238E27FC236}">
                  <a16:creationId xmlns:a16="http://schemas.microsoft.com/office/drawing/2014/main" id="{DDFFA984-049F-4250-9A07-9E4614DF9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344"/>
              <a:ext cx="1536" cy="288"/>
              <a:chOff x="192" y="1344"/>
              <a:chExt cx="1536" cy="288"/>
            </a:xfrm>
          </p:grpSpPr>
          <p:sp>
            <p:nvSpPr>
              <p:cNvPr id="114692" name="Rectangle 4">
                <a:extLst>
                  <a:ext uri="{FF2B5EF4-FFF2-40B4-BE49-F238E27FC236}">
                    <a16:creationId xmlns:a16="http://schemas.microsoft.com/office/drawing/2014/main" id="{169ACFCC-83D6-446E-AE1F-99E8FB6D7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3" name="Oval 5">
                <a:extLst>
                  <a:ext uri="{FF2B5EF4-FFF2-40B4-BE49-F238E27FC236}">
                    <a16:creationId xmlns:a16="http://schemas.microsoft.com/office/drawing/2014/main" id="{F83260F6-AEA0-4EB3-86E1-44A219AA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4" name="Oval 6">
                <a:extLst>
                  <a:ext uri="{FF2B5EF4-FFF2-40B4-BE49-F238E27FC236}">
                    <a16:creationId xmlns:a16="http://schemas.microsoft.com/office/drawing/2014/main" id="{EB427DF9-1A7A-4114-8498-FB7708E19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5" name="Oval 7">
                <a:extLst>
                  <a:ext uri="{FF2B5EF4-FFF2-40B4-BE49-F238E27FC236}">
                    <a16:creationId xmlns:a16="http://schemas.microsoft.com/office/drawing/2014/main" id="{D5FD6A5D-E3B3-4C0F-96E9-AED98A437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Oval 8">
                <a:extLst>
                  <a:ext uri="{FF2B5EF4-FFF2-40B4-BE49-F238E27FC236}">
                    <a16:creationId xmlns:a16="http://schemas.microsoft.com/office/drawing/2014/main" id="{82984360-FC46-45C9-A5E4-72830B6C8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Oval 9">
                <a:extLst>
                  <a:ext uri="{FF2B5EF4-FFF2-40B4-BE49-F238E27FC236}">
                    <a16:creationId xmlns:a16="http://schemas.microsoft.com/office/drawing/2014/main" id="{A541430D-E9CB-4B3A-BB44-BED737750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Oval 10">
                <a:extLst>
                  <a:ext uri="{FF2B5EF4-FFF2-40B4-BE49-F238E27FC236}">
                    <a16:creationId xmlns:a16="http://schemas.microsoft.com/office/drawing/2014/main" id="{F2E93A35-2B6D-4C4F-A4A9-BFC7735BA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Oval 11">
                <a:extLst>
                  <a:ext uri="{FF2B5EF4-FFF2-40B4-BE49-F238E27FC236}">
                    <a16:creationId xmlns:a16="http://schemas.microsoft.com/office/drawing/2014/main" id="{00BDDDFD-F793-4B32-A823-F695C41DF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Oval 12">
                <a:extLst>
                  <a:ext uri="{FF2B5EF4-FFF2-40B4-BE49-F238E27FC236}">
                    <a16:creationId xmlns:a16="http://schemas.microsoft.com/office/drawing/2014/main" id="{16DAFD1E-7F66-4A88-BDF0-927BF0379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1" name="AutoShape 13">
              <a:extLst>
                <a:ext uri="{FF2B5EF4-FFF2-40B4-BE49-F238E27FC236}">
                  <a16:creationId xmlns:a16="http://schemas.microsoft.com/office/drawing/2014/main" id="{A7FA7D86-E425-41CD-8BA3-9583674F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344"/>
              <a:ext cx="48" cy="28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02" name="Group 14">
            <a:extLst>
              <a:ext uri="{FF2B5EF4-FFF2-40B4-BE49-F238E27FC236}">
                <a16:creationId xmlns:a16="http://schemas.microsoft.com/office/drawing/2014/main" id="{17FD3AE1-3707-4F1F-A0A1-A6D4D2A4712A}"/>
              </a:ext>
            </a:extLst>
          </p:cNvPr>
          <p:cNvGrpSpPr>
            <a:grpSpLocks/>
          </p:cNvGrpSpPr>
          <p:nvPr/>
        </p:nvGrpSpPr>
        <p:grpSpPr bwMode="auto">
          <a:xfrm>
            <a:off x="172523" y="3047978"/>
            <a:ext cx="3487685" cy="1304922"/>
            <a:chOff x="192" y="1968"/>
            <a:chExt cx="1860" cy="672"/>
          </a:xfrm>
        </p:grpSpPr>
        <p:grpSp>
          <p:nvGrpSpPr>
            <p:cNvPr id="114703" name="Group 15">
              <a:extLst>
                <a:ext uri="{FF2B5EF4-FFF2-40B4-BE49-F238E27FC236}">
                  <a16:creationId xmlns:a16="http://schemas.microsoft.com/office/drawing/2014/main" id="{21235570-8A0A-4EC3-B6AA-4D8533D9B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68"/>
              <a:ext cx="1536" cy="648"/>
              <a:chOff x="192" y="1968"/>
              <a:chExt cx="1536" cy="648"/>
            </a:xfrm>
          </p:grpSpPr>
          <p:sp>
            <p:nvSpPr>
              <p:cNvPr id="114704" name="Rectangle 16">
                <a:extLst>
                  <a:ext uri="{FF2B5EF4-FFF2-40B4-BE49-F238E27FC236}">
                    <a16:creationId xmlns:a16="http://schemas.microsoft.com/office/drawing/2014/main" id="{4A213267-6187-47DE-A734-CB4E6E07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968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5" name="Oval 17">
                <a:extLst>
                  <a:ext uri="{FF2B5EF4-FFF2-40B4-BE49-F238E27FC236}">
                    <a16:creationId xmlns:a16="http://schemas.microsoft.com/office/drawing/2014/main" id="{2A8666A5-0FBC-4B70-9155-398191CA5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6" name="Oval 18">
                <a:extLst>
                  <a:ext uri="{FF2B5EF4-FFF2-40B4-BE49-F238E27FC236}">
                    <a16:creationId xmlns:a16="http://schemas.microsoft.com/office/drawing/2014/main" id="{63A0C8C4-DDC8-49B0-93D0-CE8CEC58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7" name="Oval 19">
                <a:extLst>
                  <a:ext uri="{FF2B5EF4-FFF2-40B4-BE49-F238E27FC236}">
                    <a16:creationId xmlns:a16="http://schemas.microsoft.com/office/drawing/2014/main" id="{723A42EA-4B23-4253-9DC8-718A64B43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8" name="Oval 20">
                <a:extLst>
                  <a:ext uri="{FF2B5EF4-FFF2-40B4-BE49-F238E27FC236}">
                    <a16:creationId xmlns:a16="http://schemas.microsoft.com/office/drawing/2014/main" id="{18D1D009-2D6F-4606-BAC9-1EAB5712E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9" name="Oval 21">
                <a:extLst>
                  <a:ext uri="{FF2B5EF4-FFF2-40B4-BE49-F238E27FC236}">
                    <a16:creationId xmlns:a16="http://schemas.microsoft.com/office/drawing/2014/main" id="{E3A8E434-50EB-4810-9422-6CE31406C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0" name="Oval 22">
                <a:extLst>
                  <a:ext uri="{FF2B5EF4-FFF2-40B4-BE49-F238E27FC236}">
                    <a16:creationId xmlns:a16="http://schemas.microsoft.com/office/drawing/2014/main" id="{44D5D585-F4EF-4BF0-9E22-4439288F7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1" name="Oval 23">
                <a:extLst>
                  <a:ext uri="{FF2B5EF4-FFF2-40B4-BE49-F238E27FC236}">
                    <a16:creationId xmlns:a16="http://schemas.microsoft.com/office/drawing/2014/main" id="{192554CF-5AC9-434D-8C45-55ACCD169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2" name="Oval 24">
                <a:extLst>
                  <a:ext uri="{FF2B5EF4-FFF2-40B4-BE49-F238E27FC236}">
                    <a16:creationId xmlns:a16="http://schemas.microsoft.com/office/drawing/2014/main" id="{D77693F7-3ACF-4B03-9A8B-85DF1261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3" name="Rectangle 25">
                <a:extLst>
                  <a:ext uri="{FF2B5EF4-FFF2-40B4-BE49-F238E27FC236}">
                    <a16:creationId xmlns:a16="http://schemas.microsoft.com/office/drawing/2014/main" id="{AB0FF614-79DD-4470-B20C-0D3F03CEA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328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4" name="Oval 26">
                <a:extLst>
                  <a:ext uri="{FF2B5EF4-FFF2-40B4-BE49-F238E27FC236}">
                    <a16:creationId xmlns:a16="http://schemas.microsoft.com/office/drawing/2014/main" id="{EC2DC5A0-5DCC-45FF-94E9-9706E45B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5" name="Oval 27">
                <a:extLst>
                  <a:ext uri="{FF2B5EF4-FFF2-40B4-BE49-F238E27FC236}">
                    <a16:creationId xmlns:a16="http://schemas.microsoft.com/office/drawing/2014/main" id="{530FDE47-07A1-41E3-9287-0D23D5BB2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6" name="Oval 28">
                <a:extLst>
                  <a:ext uri="{FF2B5EF4-FFF2-40B4-BE49-F238E27FC236}">
                    <a16:creationId xmlns:a16="http://schemas.microsoft.com/office/drawing/2014/main" id="{42375688-BBD8-4AB3-9B0E-0D6881E2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7" name="Oval 29">
                <a:extLst>
                  <a:ext uri="{FF2B5EF4-FFF2-40B4-BE49-F238E27FC236}">
                    <a16:creationId xmlns:a16="http://schemas.microsoft.com/office/drawing/2014/main" id="{95452B20-EE0E-432E-9348-6EED901BE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8" name="Oval 30">
                <a:extLst>
                  <a:ext uri="{FF2B5EF4-FFF2-40B4-BE49-F238E27FC236}">
                    <a16:creationId xmlns:a16="http://schemas.microsoft.com/office/drawing/2014/main" id="{D1F06D46-D6F4-4B0D-A661-9A046A4F7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9" name="Oval 31">
                <a:extLst>
                  <a:ext uri="{FF2B5EF4-FFF2-40B4-BE49-F238E27FC236}">
                    <a16:creationId xmlns:a16="http://schemas.microsoft.com/office/drawing/2014/main" id="{81CDD92E-4767-4F14-B07C-E1D07449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0" name="Oval 32">
                <a:extLst>
                  <a:ext uri="{FF2B5EF4-FFF2-40B4-BE49-F238E27FC236}">
                    <a16:creationId xmlns:a16="http://schemas.microsoft.com/office/drawing/2014/main" id="{44B6A6A1-7C1D-4C0E-B69D-06A29A15F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1" name="Oval 33">
                <a:extLst>
                  <a:ext uri="{FF2B5EF4-FFF2-40B4-BE49-F238E27FC236}">
                    <a16:creationId xmlns:a16="http://schemas.microsoft.com/office/drawing/2014/main" id="{24D82D41-BF38-4F14-AD2E-80528690E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22" name="AutoShape 34">
              <a:extLst>
                <a:ext uri="{FF2B5EF4-FFF2-40B4-BE49-F238E27FC236}">
                  <a16:creationId xmlns:a16="http://schemas.microsoft.com/office/drawing/2014/main" id="{6407C66E-78A5-4EC4-A691-96141FCAB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968"/>
              <a:ext cx="48" cy="672"/>
            </a:xfrm>
            <a:prstGeom prst="rightBrace">
              <a:avLst>
                <a:gd name="adj1" fmla="val 1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23" name="Group 35">
            <a:extLst>
              <a:ext uri="{FF2B5EF4-FFF2-40B4-BE49-F238E27FC236}">
                <a16:creationId xmlns:a16="http://schemas.microsoft.com/office/drawing/2014/main" id="{C4CBDE1E-71B2-4D0A-9002-B77EBE626E3E}"/>
              </a:ext>
            </a:extLst>
          </p:cNvPr>
          <p:cNvGrpSpPr>
            <a:grpSpLocks/>
          </p:cNvGrpSpPr>
          <p:nvPr/>
        </p:nvGrpSpPr>
        <p:grpSpPr bwMode="auto">
          <a:xfrm>
            <a:off x="163550" y="4697268"/>
            <a:ext cx="3589287" cy="1926555"/>
            <a:chOff x="192" y="2928"/>
            <a:chExt cx="1860" cy="1056"/>
          </a:xfrm>
        </p:grpSpPr>
        <p:grpSp>
          <p:nvGrpSpPr>
            <p:cNvPr id="114724" name="Group 36">
              <a:extLst>
                <a:ext uri="{FF2B5EF4-FFF2-40B4-BE49-F238E27FC236}">
                  <a16:creationId xmlns:a16="http://schemas.microsoft.com/office/drawing/2014/main" id="{4BD425AD-748A-4230-9157-ADC612B3E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952"/>
              <a:ext cx="1536" cy="1008"/>
              <a:chOff x="192" y="2952"/>
              <a:chExt cx="1536" cy="1008"/>
            </a:xfrm>
          </p:grpSpPr>
          <p:sp>
            <p:nvSpPr>
              <p:cNvPr id="114725" name="Rectangle 37">
                <a:extLst>
                  <a:ext uri="{FF2B5EF4-FFF2-40B4-BE49-F238E27FC236}">
                    <a16:creationId xmlns:a16="http://schemas.microsoft.com/office/drawing/2014/main" id="{E7C71EB7-4D59-4862-B3B3-CD4B416F5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952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6" name="Oval 38">
                <a:extLst>
                  <a:ext uri="{FF2B5EF4-FFF2-40B4-BE49-F238E27FC236}">
                    <a16:creationId xmlns:a16="http://schemas.microsoft.com/office/drawing/2014/main" id="{D3D2438E-D4CA-4D05-8980-AC6AFA0B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7" name="Oval 39">
                <a:extLst>
                  <a:ext uri="{FF2B5EF4-FFF2-40B4-BE49-F238E27FC236}">
                    <a16:creationId xmlns:a16="http://schemas.microsoft.com/office/drawing/2014/main" id="{B7AED981-B308-48F6-82B9-616BC3653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8" name="Oval 40">
                <a:extLst>
                  <a:ext uri="{FF2B5EF4-FFF2-40B4-BE49-F238E27FC236}">
                    <a16:creationId xmlns:a16="http://schemas.microsoft.com/office/drawing/2014/main" id="{984FB64F-6B08-48F7-981A-4A56830BB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9" name="Oval 41">
                <a:extLst>
                  <a:ext uri="{FF2B5EF4-FFF2-40B4-BE49-F238E27FC236}">
                    <a16:creationId xmlns:a16="http://schemas.microsoft.com/office/drawing/2014/main" id="{F14ED873-FA50-49F9-B495-A934E369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0" name="Oval 42">
                <a:extLst>
                  <a:ext uri="{FF2B5EF4-FFF2-40B4-BE49-F238E27FC236}">
                    <a16:creationId xmlns:a16="http://schemas.microsoft.com/office/drawing/2014/main" id="{0ABC39D1-2CC3-4231-A8FA-0CA3D394F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1" name="Oval 43">
                <a:extLst>
                  <a:ext uri="{FF2B5EF4-FFF2-40B4-BE49-F238E27FC236}">
                    <a16:creationId xmlns:a16="http://schemas.microsoft.com/office/drawing/2014/main" id="{5415C6E5-CA31-4FBE-A272-8CA8416B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Oval 44">
                <a:extLst>
                  <a:ext uri="{FF2B5EF4-FFF2-40B4-BE49-F238E27FC236}">
                    <a16:creationId xmlns:a16="http://schemas.microsoft.com/office/drawing/2014/main" id="{5A3D9FA6-D3EC-4FF3-9C4A-32B130B9E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3" name="Oval 45">
                <a:extLst>
                  <a:ext uri="{FF2B5EF4-FFF2-40B4-BE49-F238E27FC236}">
                    <a16:creationId xmlns:a16="http://schemas.microsoft.com/office/drawing/2014/main" id="{CDF8C989-53B1-4FFD-A655-598430EB1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4" name="Rectangle 46">
                <a:extLst>
                  <a:ext uri="{FF2B5EF4-FFF2-40B4-BE49-F238E27FC236}">
                    <a16:creationId xmlns:a16="http://schemas.microsoft.com/office/drawing/2014/main" id="{6FD09373-E2E3-4722-B564-0316215A4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3312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5" name="Oval 47">
                <a:extLst>
                  <a:ext uri="{FF2B5EF4-FFF2-40B4-BE49-F238E27FC236}">
                    <a16:creationId xmlns:a16="http://schemas.microsoft.com/office/drawing/2014/main" id="{18DB341B-CCE7-4550-855F-7A9F650D0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6" name="Oval 48">
                <a:extLst>
                  <a:ext uri="{FF2B5EF4-FFF2-40B4-BE49-F238E27FC236}">
                    <a16:creationId xmlns:a16="http://schemas.microsoft.com/office/drawing/2014/main" id="{3ADC1FEE-2AB9-4E9B-8964-655D95FEA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7" name="Oval 49">
                <a:extLst>
                  <a:ext uri="{FF2B5EF4-FFF2-40B4-BE49-F238E27FC236}">
                    <a16:creationId xmlns:a16="http://schemas.microsoft.com/office/drawing/2014/main" id="{D4285654-375F-4E02-BAAB-432DFAEB8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8" name="Oval 50">
                <a:extLst>
                  <a:ext uri="{FF2B5EF4-FFF2-40B4-BE49-F238E27FC236}">
                    <a16:creationId xmlns:a16="http://schemas.microsoft.com/office/drawing/2014/main" id="{997B096B-B64B-44B1-815C-CFDCD1C6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9" name="Oval 51">
                <a:extLst>
                  <a:ext uri="{FF2B5EF4-FFF2-40B4-BE49-F238E27FC236}">
                    <a16:creationId xmlns:a16="http://schemas.microsoft.com/office/drawing/2014/main" id="{C0A48D9E-6816-4632-95D2-D38CC05AE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0" name="Oval 52">
                <a:extLst>
                  <a:ext uri="{FF2B5EF4-FFF2-40B4-BE49-F238E27FC236}">
                    <a16:creationId xmlns:a16="http://schemas.microsoft.com/office/drawing/2014/main" id="{803DDE17-3ED0-426F-9AD4-EA42C0F93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1" name="Oval 53">
                <a:extLst>
                  <a:ext uri="{FF2B5EF4-FFF2-40B4-BE49-F238E27FC236}">
                    <a16:creationId xmlns:a16="http://schemas.microsoft.com/office/drawing/2014/main" id="{8BE0714E-0C1E-4ED2-8D88-C4909AB71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2" name="Oval 54">
                <a:extLst>
                  <a:ext uri="{FF2B5EF4-FFF2-40B4-BE49-F238E27FC236}">
                    <a16:creationId xmlns:a16="http://schemas.microsoft.com/office/drawing/2014/main" id="{1E647BE1-6D26-4135-AFA7-01CBE304D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3" name="Rectangle 55">
                <a:extLst>
                  <a:ext uri="{FF2B5EF4-FFF2-40B4-BE49-F238E27FC236}">
                    <a16:creationId xmlns:a16="http://schemas.microsoft.com/office/drawing/2014/main" id="{05B02165-9BEF-4EAA-B5A9-69319682A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3672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4" name="Oval 56">
                <a:extLst>
                  <a:ext uri="{FF2B5EF4-FFF2-40B4-BE49-F238E27FC236}">
                    <a16:creationId xmlns:a16="http://schemas.microsoft.com/office/drawing/2014/main" id="{C34C1A0B-953B-4FBB-87EC-44C52E53E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5" name="Oval 57">
                <a:extLst>
                  <a:ext uri="{FF2B5EF4-FFF2-40B4-BE49-F238E27FC236}">
                    <a16:creationId xmlns:a16="http://schemas.microsoft.com/office/drawing/2014/main" id="{B03480C0-58A4-4018-9576-D9D8E6E25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6" name="Oval 58">
                <a:extLst>
                  <a:ext uri="{FF2B5EF4-FFF2-40B4-BE49-F238E27FC236}">
                    <a16:creationId xmlns:a16="http://schemas.microsoft.com/office/drawing/2014/main" id="{51BA6203-BD80-47FD-B584-24E1FA0A1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7" name="Oval 59">
                <a:extLst>
                  <a:ext uri="{FF2B5EF4-FFF2-40B4-BE49-F238E27FC236}">
                    <a16:creationId xmlns:a16="http://schemas.microsoft.com/office/drawing/2014/main" id="{6D586908-70BD-4FD5-95E7-593345D7D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8" name="Oval 60">
                <a:extLst>
                  <a:ext uri="{FF2B5EF4-FFF2-40B4-BE49-F238E27FC236}">
                    <a16:creationId xmlns:a16="http://schemas.microsoft.com/office/drawing/2014/main" id="{C71BB2F2-773B-4579-AF6A-654D4607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9" name="Oval 61">
                <a:extLst>
                  <a:ext uri="{FF2B5EF4-FFF2-40B4-BE49-F238E27FC236}">
                    <a16:creationId xmlns:a16="http://schemas.microsoft.com/office/drawing/2014/main" id="{B9232897-94BB-4A3F-9996-39F8720C3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0" name="Oval 62">
                <a:extLst>
                  <a:ext uri="{FF2B5EF4-FFF2-40B4-BE49-F238E27FC236}">
                    <a16:creationId xmlns:a16="http://schemas.microsoft.com/office/drawing/2014/main" id="{618ADC47-B0F6-49BC-A87E-ADECA0C07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1" name="Oval 63">
                <a:extLst>
                  <a:ext uri="{FF2B5EF4-FFF2-40B4-BE49-F238E27FC236}">
                    <a16:creationId xmlns:a16="http://schemas.microsoft.com/office/drawing/2014/main" id="{9DA298A9-2499-4AE4-8002-B1A43B177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52" name="AutoShape 64">
              <a:extLst>
                <a:ext uri="{FF2B5EF4-FFF2-40B4-BE49-F238E27FC236}">
                  <a16:creationId xmlns:a16="http://schemas.microsoft.com/office/drawing/2014/main" id="{92F36FDC-8886-4BD9-AC00-1BA5E00F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928"/>
              <a:ext cx="48" cy="1056"/>
            </a:xfrm>
            <a:prstGeom prst="righ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53" name="Text Box 65">
            <a:extLst>
              <a:ext uri="{FF2B5EF4-FFF2-40B4-BE49-F238E27FC236}">
                <a16:creationId xmlns:a16="http://schemas.microsoft.com/office/drawing/2014/main" id="{E9694CD0-03C1-47A5-8F08-6B9CA46E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285" y="1897498"/>
            <a:ext cx="4236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x1 = 8</a:t>
            </a:r>
          </a:p>
        </p:txBody>
      </p:sp>
      <p:sp>
        <p:nvSpPr>
          <p:cNvPr id="114754" name="Text Box 66">
            <a:extLst>
              <a:ext uri="{FF2B5EF4-FFF2-40B4-BE49-F238E27FC236}">
                <a16:creationId xmlns:a16="http://schemas.microsoft.com/office/drawing/2014/main" id="{D0CB4D3A-EAE8-43D5-90D9-6D9AB4D6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04" y="3028951"/>
            <a:ext cx="4236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2 =</a:t>
            </a:r>
          </a:p>
        </p:txBody>
      </p:sp>
      <p:sp>
        <p:nvSpPr>
          <p:cNvPr id="114755" name="Text Box 67">
            <a:extLst>
              <a:ext uri="{FF2B5EF4-FFF2-40B4-BE49-F238E27FC236}">
                <a16:creationId xmlns:a16="http://schemas.microsoft.com/office/drawing/2014/main" id="{750ACA9C-0A67-412F-ACEC-F567D150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18" y="4109711"/>
            <a:ext cx="3121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56" name="Text Box 68">
            <a:extLst>
              <a:ext uri="{FF2B5EF4-FFF2-40B4-BE49-F238E27FC236}">
                <a16:creationId xmlns:a16="http://schemas.microsoft.com/office/drawing/2014/main" id="{1DAC9AF1-4324-44BA-88D9-96804F7D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354" y="4724401"/>
            <a:ext cx="4236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3 = </a:t>
            </a:r>
          </a:p>
        </p:txBody>
      </p:sp>
      <p:sp>
        <p:nvSpPr>
          <p:cNvPr id="114757" name="Text Box 69">
            <a:extLst>
              <a:ext uri="{FF2B5EF4-FFF2-40B4-BE49-F238E27FC236}">
                <a16:creationId xmlns:a16="http://schemas.microsoft.com/office/drawing/2014/main" id="{2D4E83D4-1643-461C-B024-FC1147F6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510540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4758" name="Text Box 70">
            <a:extLst>
              <a:ext uri="{FF2B5EF4-FFF2-40B4-BE49-F238E27FC236}">
                <a16:creationId xmlns:a16="http://schemas.microsoft.com/office/drawing/2014/main" id="{12810E19-999A-4D6E-842D-7805A0D6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449" y="6087567"/>
            <a:ext cx="3121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 24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59" name="Line 71">
            <a:extLst>
              <a:ext uri="{FF2B5EF4-FFF2-40B4-BE49-F238E27FC236}">
                <a16:creationId xmlns:a16="http://schemas.microsoft.com/office/drawing/2014/main" id="{44418D46-24F7-49E1-ABA2-C6F136395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9553" y="0"/>
            <a:ext cx="21301" cy="6858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60" name="Text Box 72">
            <a:extLst>
              <a:ext uri="{FF2B5EF4-FFF2-40B4-BE49-F238E27FC236}">
                <a16:creationId xmlns:a16="http://schemas.microsoft.com/office/drawing/2014/main" id="{7FF6B7F3-684C-41DF-9DED-F5685458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233" y="770675"/>
            <a:ext cx="2121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 = 8</a:t>
            </a:r>
          </a:p>
        </p:txBody>
      </p:sp>
      <p:sp>
        <p:nvSpPr>
          <p:cNvPr id="114761" name="Text Box 73">
            <a:extLst>
              <a:ext uri="{FF2B5EF4-FFF2-40B4-BE49-F238E27FC236}">
                <a16:creationId xmlns:a16="http://schemas.microsoft.com/office/drawing/2014/main" id="{7D8301D4-3F8D-48DA-98AD-DA8CA649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500" y="1390872"/>
            <a:ext cx="2862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4762" name="Text Box 74">
            <a:extLst>
              <a:ext uri="{FF2B5EF4-FFF2-40B4-BE49-F238E27FC236}">
                <a16:creationId xmlns:a16="http://schemas.microsoft.com/office/drawing/2014/main" id="{ED69FA40-91DA-41A5-8FD5-5387E90E6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382" y="2008167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 24</a:t>
            </a:r>
          </a:p>
        </p:txBody>
      </p:sp>
      <p:sp>
        <p:nvSpPr>
          <p:cNvPr id="114764" name="AutoShape 76">
            <a:extLst>
              <a:ext uri="{FF2B5EF4-FFF2-40B4-BE49-F238E27FC236}">
                <a16:creationId xmlns:a16="http://schemas.microsoft.com/office/drawing/2014/main" id="{C566CFDB-0D2B-4B6C-B7D1-25C8CF8D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1010" y="1112670"/>
            <a:ext cx="284109" cy="64633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68" name="Text Box 80">
            <a:extLst>
              <a:ext uri="{FF2B5EF4-FFF2-40B4-BE49-F238E27FC236}">
                <a16:creationId xmlns:a16="http://schemas.microsoft.com/office/drawing/2014/main" id="{4A5D0CE1-598E-4DFA-9124-63830A20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0576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4769" name="Text Box 81">
            <a:extLst>
              <a:ext uri="{FF2B5EF4-FFF2-40B4-BE49-F238E27FC236}">
                <a16:creationId xmlns:a16="http://schemas.microsoft.com/office/drawing/2014/main" id="{4795FCDE-C897-4DA9-970E-928D290E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8958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4770" name="Text Box 82">
            <a:extLst>
              <a:ext uri="{FF2B5EF4-FFF2-40B4-BE49-F238E27FC236}">
                <a16:creationId xmlns:a16="http://schemas.microsoft.com/office/drawing/2014/main" id="{68A981D4-E935-4781-9D9C-C60D301F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52959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4772" name="Text Box 84">
            <a:extLst>
              <a:ext uri="{FF2B5EF4-FFF2-40B4-BE49-F238E27FC236}">
                <a16:creationId xmlns:a16="http://schemas.microsoft.com/office/drawing/2014/main" id="{353A24A0-A9B9-44AB-97E2-C8D309B4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972" y="-530403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73" name="Text Box 85">
            <a:extLst>
              <a:ext uri="{FF2B5EF4-FFF2-40B4-BE49-F238E27FC236}">
                <a16:creationId xmlns:a16="http://schemas.microsoft.com/office/drawing/2014/main" id="{9E67EAB0-55A9-4690-B811-D6D4E4DC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590" y="486619"/>
            <a:ext cx="2916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14774" name="Text Box 86">
            <a:extLst>
              <a:ext uri="{FF2B5EF4-FFF2-40B4-BE49-F238E27FC236}">
                <a16:creationId xmlns:a16="http://schemas.microsoft.com/office/drawing/2014/main" id="{CAB4414D-187B-40EB-BB5C-EC5FE2E5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338" y="3677080"/>
            <a:ext cx="2361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114775" name="Text Box 87">
            <a:extLst>
              <a:ext uri="{FF2B5EF4-FFF2-40B4-BE49-F238E27FC236}">
                <a16:creationId xmlns:a16="http://schemas.microsoft.com/office/drawing/2014/main" id="{D4D42763-10BA-44FC-8E19-5EB51B8C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670" y="5351820"/>
            <a:ext cx="2409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+ 8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  <p:sp>
        <p:nvSpPr>
          <p:cNvPr id="90" name="Text Box 89">
            <a:extLst>
              <a:ext uri="{FF2B5EF4-FFF2-40B4-BE49-F238E27FC236}">
                <a16:creationId xmlns:a16="http://schemas.microsoft.com/office/drawing/2014/main" id="{E69D9BC9-B202-40E1-BBAC-07E72E7A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382" y="2584246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= 32</a:t>
            </a:r>
          </a:p>
        </p:txBody>
      </p:sp>
      <p:sp>
        <p:nvSpPr>
          <p:cNvPr id="91" name="Text Box 90">
            <a:extLst>
              <a:ext uri="{FF2B5EF4-FFF2-40B4-BE49-F238E27FC236}">
                <a16:creationId xmlns:a16="http://schemas.microsoft.com/office/drawing/2014/main" id="{3734A7B5-7A4E-4969-93B9-F0AD2CDA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823" y="3191163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5 = 40  </a:t>
            </a:r>
          </a:p>
        </p:txBody>
      </p:sp>
      <p:sp>
        <p:nvSpPr>
          <p:cNvPr id="92" name="Text Box 91">
            <a:extLst>
              <a:ext uri="{FF2B5EF4-FFF2-40B4-BE49-F238E27FC236}">
                <a16:creationId xmlns:a16="http://schemas.microsoft.com/office/drawing/2014/main" id="{05EF691C-B184-49E5-B564-DBB201FF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500" y="3712712"/>
            <a:ext cx="2244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</a:t>
            </a:r>
          </a:p>
        </p:txBody>
      </p:sp>
      <p:sp>
        <p:nvSpPr>
          <p:cNvPr id="93" name="Text Box 92">
            <a:extLst>
              <a:ext uri="{FF2B5EF4-FFF2-40B4-BE49-F238E27FC236}">
                <a16:creationId xmlns:a16="http://schemas.microsoft.com/office/drawing/2014/main" id="{2823689A-CD6F-4413-978C-6302CF74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895" y="4297004"/>
            <a:ext cx="2244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7 = 56</a:t>
            </a:r>
          </a:p>
        </p:txBody>
      </p:sp>
      <p:sp>
        <p:nvSpPr>
          <p:cNvPr id="94" name="Text Box 93">
            <a:extLst>
              <a:ext uri="{FF2B5EF4-FFF2-40B4-BE49-F238E27FC236}">
                <a16:creationId xmlns:a16="http://schemas.microsoft.com/office/drawing/2014/main" id="{147FC304-5B07-40D9-95AE-AB9AFF88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176" y="4891067"/>
            <a:ext cx="24935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= 64</a:t>
            </a:r>
          </a:p>
        </p:txBody>
      </p:sp>
      <p:sp>
        <p:nvSpPr>
          <p:cNvPr id="95" name="Text Box 95">
            <a:extLst>
              <a:ext uri="{FF2B5EF4-FFF2-40B4-BE49-F238E27FC236}">
                <a16:creationId xmlns:a16="http://schemas.microsoft.com/office/drawing/2014/main" id="{4CF5B1FC-CF78-4AA7-86AA-6F96105E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383" y="6074055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10 = 80</a:t>
            </a:r>
          </a:p>
        </p:txBody>
      </p:sp>
      <p:sp>
        <p:nvSpPr>
          <p:cNvPr id="102" name="Text Box 94">
            <a:extLst>
              <a:ext uri="{FF2B5EF4-FFF2-40B4-BE49-F238E27FC236}">
                <a16:creationId xmlns:a16="http://schemas.microsoft.com/office/drawing/2014/main" id="{7EBDEB07-09A5-4BAB-B2CE-5AD1DF85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281" y="5508695"/>
            <a:ext cx="24673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9 = 72</a:t>
            </a:r>
          </a:p>
        </p:txBody>
      </p:sp>
      <p:sp>
        <p:nvSpPr>
          <p:cNvPr id="96" name="Text Box 77">
            <a:extLst>
              <a:ext uri="{FF2B5EF4-FFF2-40B4-BE49-F238E27FC236}">
                <a16:creationId xmlns:a16="http://schemas.microsoft.com/office/drawing/2014/main" id="{C24BD58B-73D2-4F5B-B95D-31EA4EE7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714" y="1067055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97" name="AutoShape 76">
            <a:extLst>
              <a:ext uri="{FF2B5EF4-FFF2-40B4-BE49-F238E27FC236}">
                <a16:creationId xmlns:a16="http://schemas.microsoft.com/office/drawing/2014/main" id="{F052C6D4-6A6B-4626-850C-45DF786C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5987" y="1824116"/>
            <a:ext cx="284109" cy="64633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77">
            <a:extLst>
              <a:ext uri="{FF2B5EF4-FFF2-40B4-BE49-F238E27FC236}">
                <a16:creationId xmlns:a16="http://schemas.microsoft.com/office/drawing/2014/main" id="{2FDD83B3-55BC-4461-9E48-3426C72A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1337" y="1776646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</p:spTree>
    <p:custDataLst>
      <p:tags r:id="rId1"/>
    </p:custDataLst>
  </p:cSld>
  <p:clrMapOvr>
    <a:masterClrMapping/>
  </p:clrMapOvr>
  <p:transition spd="med" advTm="6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59" grpId="0" animBg="1"/>
      <p:bldP spid="114764" grpId="0" animBg="1"/>
      <p:bldP spid="90" grpId="0"/>
      <p:bldP spid="91" grpId="0"/>
      <p:bldP spid="92" grpId="0"/>
      <p:bldP spid="93" grpId="0"/>
      <p:bldP spid="94" grpId="0"/>
      <p:bldP spid="95" grpId="0"/>
      <p:bldP spid="102" grpId="0"/>
      <p:bldP spid="96" grpId="0"/>
      <p:bldP spid="97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244974" y="0"/>
            <a:ext cx="3279775" cy="707886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0" name="TextBox 80"/>
          <p:cNvSpPr txBox="1">
            <a:spLocks noChangeArrowheads="1"/>
          </p:cNvSpPr>
          <p:nvPr/>
        </p:nvSpPr>
        <p:spPr bwMode="auto">
          <a:xfrm>
            <a:off x="6378970" y="1023935"/>
            <a:ext cx="690565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2" name="TextBox 80"/>
          <p:cNvSpPr txBox="1">
            <a:spLocks noChangeArrowheads="1"/>
          </p:cNvSpPr>
          <p:nvPr/>
        </p:nvSpPr>
        <p:spPr bwMode="auto">
          <a:xfrm>
            <a:off x="3653350" y="1023931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80"/>
          <p:cNvSpPr txBox="1">
            <a:spLocks noChangeArrowheads="1"/>
          </p:cNvSpPr>
          <p:nvPr/>
        </p:nvSpPr>
        <p:spPr bwMode="auto">
          <a:xfrm>
            <a:off x="4431502" y="1023937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80"/>
          <p:cNvSpPr txBox="1">
            <a:spLocks noChangeArrowheads="1"/>
          </p:cNvSpPr>
          <p:nvPr/>
        </p:nvSpPr>
        <p:spPr bwMode="auto">
          <a:xfrm>
            <a:off x="4963313" y="1023937"/>
            <a:ext cx="713587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80"/>
          <p:cNvSpPr txBox="1">
            <a:spLocks noChangeArrowheads="1"/>
          </p:cNvSpPr>
          <p:nvPr/>
        </p:nvSpPr>
        <p:spPr bwMode="auto">
          <a:xfrm>
            <a:off x="5634431" y="1023936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80"/>
          <p:cNvSpPr txBox="1">
            <a:spLocks noChangeArrowheads="1"/>
          </p:cNvSpPr>
          <p:nvPr/>
        </p:nvSpPr>
        <p:spPr bwMode="auto">
          <a:xfrm>
            <a:off x="3668826" y="1023931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80"/>
          <p:cNvSpPr txBox="1">
            <a:spLocks noChangeArrowheads="1"/>
          </p:cNvSpPr>
          <p:nvPr/>
        </p:nvSpPr>
        <p:spPr bwMode="auto">
          <a:xfrm>
            <a:off x="4975403" y="1023932"/>
            <a:ext cx="713587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80"/>
          <p:cNvSpPr txBox="1">
            <a:spLocks noChangeArrowheads="1"/>
          </p:cNvSpPr>
          <p:nvPr/>
        </p:nvSpPr>
        <p:spPr bwMode="auto">
          <a:xfrm>
            <a:off x="6378970" y="1023931"/>
            <a:ext cx="690565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AutoShape 75">
            <a:extLst>
              <a:ext uri="{FF2B5EF4-FFF2-40B4-BE49-F238E27FC236}">
                <a16:creationId xmlns:a16="http://schemas.microsoft.com/office/drawing/2014/main" id="{60B80C19-875A-44F9-A3B1-D8EA156BB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535" y="1239100"/>
            <a:ext cx="284109" cy="719939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77">
            <a:extLst>
              <a:ext uri="{FF2B5EF4-FFF2-40B4-BE49-F238E27FC236}">
                <a16:creationId xmlns:a16="http://schemas.microsoft.com/office/drawing/2014/main" id="{E49E69E0-0505-461A-AB74-E85B6BBB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93" y="1329128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20" name="AutoShape 75">
            <a:extLst>
              <a:ext uri="{FF2B5EF4-FFF2-40B4-BE49-F238E27FC236}">
                <a16:creationId xmlns:a16="http://schemas.microsoft.com/office/drawing/2014/main" id="{63337165-FCE9-4C99-B8A5-4B4EDC69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322" y="1951949"/>
            <a:ext cx="284109" cy="719939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7">
            <a:extLst>
              <a:ext uri="{FF2B5EF4-FFF2-40B4-BE49-F238E27FC236}">
                <a16:creationId xmlns:a16="http://schemas.microsoft.com/office/drawing/2014/main" id="{F2859243-A440-40D8-B998-FA41FF08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80" y="2041977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8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0" grpId="1"/>
      <p:bldP spid="12" grpId="0"/>
      <p:bldP spid="12" grpId="1"/>
      <p:bldP spid="13" grpId="0"/>
      <p:bldP spid="14" grpId="0"/>
      <p:bldP spid="14" grpId="1"/>
      <p:bldP spid="15" grpId="0"/>
      <p:bldP spid="16" grpId="0"/>
      <p:bldP spid="17" grpId="0"/>
      <p:bldP spid="18" grpId="0"/>
      <p:bldP spid="11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6457" y="2293258"/>
            <a:ext cx="5865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77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00"/>
    </mc:Choice>
    <mc:Fallback>
      <p:transition spd="slow" advTm="6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32" name="Text Box 72">
            <a:extLst>
              <a:ext uri="{FF2B5EF4-FFF2-40B4-BE49-F238E27FC236}">
                <a16:creationId xmlns:a16="http://schemas.microsoft.com/office/drawing/2014/main" id="{D158CD8B-5BA2-4A84-8AE4-C948F0B8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0576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33" name="Text Box 73">
            <a:extLst>
              <a:ext uri="{FF2B5EF4-FFF2-40B4-BE49-F238E27FC236}">
                <a16:creationId xmlns:a16="http://schemas.microsoft.com/office/drawing/2014/main" id="{73A18AB4-ABBE-4B33-8B88-F264E6B8A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8958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34" name="Text Box 74">
            <a:extLst>
              <a:ext uri="{FF2B5EF4-FFF2-40B4-BE49-F238E27FC236}">
                <a16:creationId xmlns:a16="http://schemas.microsoft.com/office/drawing/2014/main" id="{C07D5FF2-6701-45E8-8F0B-4B4DD3F4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52959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40" name="Text Box 80">
            <a:extLst>
              <a:ext uri="{FF2B5EF4-FFF2-40B4-BE49-F238E27FC236}">
                <a16:creationId xmlns:a16="http://schemas.microsoft.com/office/drawing/2014/main" id="{D11A47C0-EAE0-4B95-BD1F-0F766F53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05068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7841" name="Text Box 81">
            <a:extLst>
              <a:ext uri="{FF2B5EF4-FFF2-40B4-BE49-F238E27FC236}">
                <a16:creationId xmlns:a16="http://schemas.microsoft.com/office/drawing/2014/main" id="{11C3B1B3-638C-47F8-870B-2B056CDC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305068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7842" name="Text Box 82">
            <a:extLst>
              <a:ext uri="{FF2B5EF4-FFF2-40B4-BE49-F238E27FC236}">
                <a16:creationId xmlns:a16="http://schemas.microsoft.com/office/drawing/2014/main" id="{39F8C265-41CE-4085-84B3-2DBAC1CB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427" y="305068"/>
            <a:ext cx="96257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7843" name="Text Box 83">
            <a:extLst>
              <a:ext uri="{FF2B5EF4-FFF2-40B4-BE49-F238E27FC236}">
                <a16:creationId xmlns:a16="http://schemas.microsoft.com/office/drawing/2014/main" id="{37CF06EB-2690-4599-9AD7-BD9B617B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004" y="403762"/>
            <a:ext cx="72193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7844" name="Text Box 84">
            <a:extLst>
              <a:ext uri="{FF2B5EF4-FFF2-40B4-BE49-F238E27FC236}">
                <a16:creationId xmlns:a16="http://schemas.microsoft.com/office/drawing/2014/main" id="{FEAADBA2-B362-41C7-96B0-E68A07B4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904" y="305068"/>
            <a:ext cx="7239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graphicFrame>
        <p:nvGraphicFramePr>
          <p:cNvPr id="117845" name="Object 85">
            <a:extLst>
              <a:ext uri="{FF2B5EF4-FFF2-40B4-BE49-F238E27FC236}">
                <a16:creationId xmlns:a16="http://schemas.microsoft.com/office/drawing/2014/main" id="{5275D74C-6BDB-440B-B6DB-993A4D633878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2273620"/>
              </p:ext>
            </p:extLst>
          </p:nvPr>
        </p:nvGraphicFramePr>
        <p:xfrm>
          <a:off x="6134796" y="1555258"/>
          <a:ext cx="1030558" cy="67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Bitmap Image" r:id="rId4" imgW="743054" imgH="638264" progId="Paint.Picture">
                  <p:embed/>
                </p:oleObj>
              </mc:Choice>
              <mc:Fallback>
                <p:oleObj name="Bitmap Image" r:id="rId4" imgW="743054" imgH="638264" progId="Paint.Picture">
                  <p:embed/>
                  <p:pic>
                    <p:nvPicPr>
                      <p:cNvPr id="117845" name="Object 85">
                        <a:extLst>
                          <a:ext uri="{FF2B5EF4-FFF2-40B4-BE49-F238E27FC236}">
                            <a16:creationId xmlns:a16="http://schemas.microsoft.com/office/drawing/2014/main" id="{5275D74C-6BDB-440B-B6DB-993A4D633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796" y="1555258"/>
                        <a:ext cx="1030558" cy="673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6" name="Object 86">
            <a:extLst>
              <a:ext uri="{FF2B5EF4-FFF2-40B4-BE49-F238E27FC236}">
                <a16:creationId xmlns:a16="http://schemas.microsoft.com/office/drawing/2014/main" id="{1CA8B727-9A72-4C3B-B40F-5F0B1AAFF4A0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51131300"/>
              </p:ext>
            </p:extLst>
          </p:nvPr>
        </p:nvGraphicFramePr>
        <p:xfrm>
          <a:off x="6096000" y="206374"/>
          <a:ext cx="905804" cy="87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17846" name="Object 86">
                        <a:extLst>
                          <a:ext uri="{FF2B5EF4-FFF2-40B4-BE49-F238E27FC236}">
                            <a16:creationId xmlns:a16="http://schemas.microsoft.com/office/drawing/2014/main" id="{1CA8B727-9A72-4C3B-B40F-5F0B1AAFF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6374"/>
                        <a:ext cx="905804" cy="87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7" name="Object 87">
            <a:extLst>
              <a:ext uri="{FF2B5EF4-FFF2-40B4-BE49-F238E27FC236}">
                <a16:creationId xmlns:a16="http://schemas.microsoft.com/office/drawing/2014/main" id="{26901EE7-B96C-42EC-A638-132B3E6A05D0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67598390"/>
              </p:ext>
            </p:extLst>
          </p:nvPr>
        </p:nvGraphicFramePr>
        <p:xfrm>
          <a:off x="6210998" y="5295901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117847" name="Object 87">
                        <a:extLst>
                          <a:ext uri="{FF2B5EF4-FFF2-40B4-BE49-F238E27FC236}">
                            <a16:creationId xmlns:a16="http://schemas.microsoft.com/office/drawing/2014/main" id="{26901EE7-B96C-42EC-A638-132B3E6A0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998" y="5295901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8" name="Object 88">
            <a:extLst>
              <a:ext uri="{FF2B5EF4-FFF2-40B4-BE49-F238E27FC236}">
                <a16:creationId xmlns:a16="http://schemas.microsoft.com/office/drawing/2014/main" id="{C253A531-A8DD-48C6-95BF-F3E548AB3320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6910745"/>
              </p:ext>
            </p:extLst>
          </p:nvPr>
        </p:nvGraphicFramePr>
        <p:xfrm>
          <a:off x="6268379" y="3990742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117848" name="Object 88">
                        <a:extLst>
                          <a:ext uri="{FF2B5EF4-FFF2-40B4-BE49-F238E27FC236}">
                            <a16:creationId xmlns:a16="http://schemas.microsoft.com/office/drawing/2014/main" id="{C253A531-A8DD-48C6-95BF-F3E548AB3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379" y="3990742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9" name="Object 89">
            <a:extLst>
              <a:ext uri="{FF2B5EF4-FFF2-40B4-BE49-F238E27FC236}">
                <a16:creationId xmlns:a16="http://schemas.microsoft.com/office/drawing/2014/main" id="{E09FB073-BEDD-47E2-A81E-36D5B1B3C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07622"/>
              </p:ext>
            </p:extLst>
          </p:nvPr>
        </p:nvGraphicFramePr>
        <p:xfrm>
          <a:off x="6325760" y="2841099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Bitmap Image" r:id="rId9" imgW="743054" imgH="638264" progId="Paint.Picture">
                  <p:embed/>
                </p:oleObj>
              </mc:Choice>
              <mc:Fallback>
                <p:oleObj name="Bitmap Image" r:id="rId9" imgW="743054" imgH="638264" progId="Paint.Picture">
                  <p:embed/>
                  <p:pic>
                    <p:nvPicPr>
                      <p:cNvPr id="117849" name="Object 89">
                        <a:extLst>
                          <a:ext uri="{FF2B5EF4-FFF2-40B4-BE49-F238E27FC236}">
                            <a16:creationId xmlns:a16="http://schemas.microsoft.com/office/drawing/2014/main" id="{E09FB073-BEDD-47E2-A81E-36D5B1B3C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760" y="2841099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6">
            <a:extLst>
              <a:ext uri="{FF2B5EF4-FFF2-40B4-BE49-F238E27FC236}">
                <a16:creationId xmlns:a16="http://schemas.microsoft.com/office/drawing/2014/main" id="{13B817C9-AA81-441B-AA9E-CE7548FA2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95447"/>
              </p:ext>
            </p:extLst>
          </p:nvPr>
        </p:nvGraphicFramePr>
        <p:xfrm>
          <a:off x="2597681" y="984197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7" name="Object 86">
                        <a:extLst>
                          <a:ext uri="{FF2B5EF4-FFF2-40B4-BE49-F238E27FC236}">
                            <a16:creationId xmlns:a16="http://schemas.microsoft.com/office/drawing/2014/main" id="{13B817C9-AA81-441B-AA9E-CE7548FA2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681" y="984197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6">
            <a:extLst>
              <a:ext uri="{FF2B5EF4-FFF2-40B4-BE49-F238E27FC236}">
                <a16:creationId xmlns:a16="http://schemas.microsoft.com/office/drawing/2014/main" id="{11771C5B-EFF7-4F75-AB39-0332D09EB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05085"/>
              </p:ext>
            </p:extLst>
          </p:nvPr>
        </p:nvGraphicFramePr>
        <p:xfrm>
          <a:off x="4377014" y="2229084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8" name="Object 86">
                        <a:extLst>
                          <a:ext uri="{FF2B5EF4-FFF2-40B4-BE49-F238E27FC236}">
                            <a16:creationId xmlns:a16="http://schemas.microsoft.com/office/drawing/2014/main" id="{11771C5B-EFF7-4F75-AB39-0332D09EB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014" y="2229084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6">
            <a:extLst>
              <a:ext uri="{FF2B5EF4-FFF2-40B4-BE49-F238E27FC236}">
                <a16:creationId xmlns:a16="http://schemas.microsoft.com/office/drawing/2014/main" id="{FD829BEC-BB0B-47D2-A458-7C7DBB68A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34059"/>
              </p:ext>
            </p:extLst>
          </p:nvPr>
        </p:nvGraphicFramePr>
        <p:xfrm>
          <a:off x="2612812" y="3398883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9" name="Object 86">
                        <a:extLst>
                          <a:ext uri="{FF2B5EF4-FFF2-40B4-BE49-F238E27FC236}">
                            <a16:creationId xmlns:a16="http://schemas.microsoft.com/office/drawing/2014/main" id="{FD829BEC-BB0B-47D2-A458-7C7DBB68A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812" y="3398883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6">
            <a:extLst>
              <a:ext uri="{FF2B5EF4-FFF2-40B4-BE49-F238E27FC236}">
                <a16:creationId xmlns:a16="http://schemas.microsoft.com/office/drawing/2014/main" id="{A85FAA4C-E589-4AE2-A78A-4CDC131BC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9516"/>
              </p:ext>
            </p:extLst>
          </p:nvPr>
        </p:nvGraphicFramePr>
        <p:xfrm>
          <a:off x="4345043" y="4570699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20" name="Object 86">
                        <a:extLst>
                          <a:ext uri="{FF2B5EF4-FFF2-40B4-BE49-F238E27FC236}">
                            <a16:creationId xmlns:a16="http://schemas.microsoft.com/office/drawing/2014/main" id="{A85FAA4C-E589-4AE2-A78A-4CDC131BC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43" y="4570699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6">
            <a:extLst>
              <a:ext uri="{FF2B5EF4-FFF2-40B4-BE49-F238E27FC236}">
                <a16:creationId xmlns:a16="http://schemas.microsoft.com/office/drawing/2014/main" id="{DB60DE5D-2B85-4589-BFBB-439317163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34601"/>
              </p:ext>
            </p:extLst>
          </p:nvPr>
        </p:nvGraphicFramePr>
        <p:xfrm>
          <a:off x="2655545" y="5847088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21" name="Object 86">
                        <a:extLst>
                          <a:ext uri="{FF2B5EF4-FFF2-40B4-BE49-F238E27FC236}">
                            <a16:creationId xmlns:a16="http://schemas.microsoft.com/office/drawing/2014/main" id="{DB60DE5D-2B85-4589-BFBB-439317163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545" y="5847088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016507"/>
      </p:ext>
    </p:extLst>
  </p:cSld>
  <p:clrMapOvr>
    <a:masterClrMapping/>
  </p:clrMapOvr>
  <p:transition spd="med" advTm="6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17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17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348660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1|1.7|2.3|3.4|2.8|2.3|2.7|3.2|2.1|2.2|2.6|2.2|6.7|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6|3.9|5.2|2.2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|2.6|4.3|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9|4.1|3.2|38|1.4|1.3|1.4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3.6|3.2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2.2|3.4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2.3|4.8|10.5|2.5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4|1.3|4.4|3.9|4.2|2.4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3|12.2|2.5|2.5|2.3|3.6|1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2|3.5|2.4|3.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691</Words>
  <Application>Microsoft Office PowerPoint</Application>
  <PresentationFormat>Widescreen</PresentationFormat>
  <Paragraphs>272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61</cp:revision>
  <dcterms:created xsi:type="dcterms:W3CDTF">2021-08-30T06:25:53Z</dcterms:created>
  <dcterms:modified xsi:type="dcterms:W3CDTF">2021-11-17T08:20:42Z</dcterms:modified>
</cp:coreProperties>
</file>