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17"/>
  </p:notesMasterIdLst>
  <p:sldIdLst>
    <p:sldId id="257" r:id="rId5"/>
    <p:sldId id="279" r:id="rId6"/>
    <p:sldId id="258" r:id="rId7"/>
    <p:sldId id="259" r:id="rId8"/>
    <p:sldId id="260" r:id="rId9"/>
    <p:sldId id="261" r:id="rId10"/>
    <p:sldId id="497" r:id="rId11"/>
    <p:sldId id="467" r:id="rId12"/>
    <p:sldId id="500" r:id="rId13"/>
    <p:sldId id="543" r:id="rId14"/>
    <p:sldId id="54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26" Type="http://schemas.openxmlformats.org/officeDocument/2006/relationships/image" Target="../media/image40.gif"/><Relationship Id="rId3" Type="http://schemas.openxmlformats.org/officeDocument/2006/relationships/image" Target="../media/image27.png"/><Relationship Id="rId21" Type="http://schemas.microsoft.com/office/2007/relationships/hdphoto" Target="../media/hdphoto1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gif"/><Relationship Id="rId25" Type="http://schemas.microsoft.com/office/2007/relationships/hdphoto" Target="../media/hdphoto20.wdp"/><Relationship Id="rId2" Type="http://schemas.openxmlformats.org/officeDocument/2006/relationships/notesSlide" Target="../notesSlides/notesSlide6.xml"/><Relationship Id="rId16" Type="http://schemas.microsoft.com/office/2007/relationships/hdphoto" Target="../media/hdphoto16.wdp"/><Relationship Id="rId20" Type="http://schemas.openxmlformats.org/officeDocument/2006/relationships/image" Target="../media/image37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24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microsoft.com/office/2007/relationships/hdphoto" Target="../media/hdphoto19.wdp"/><Relationship Id="rId28" Type="http://schemas.microsoft.com/office/2007/relationships/hdphoto" Target="../media/hdphoto21.wdp"/><Relationship Id="rId10" Type="http://schemas.openxmlformats.org/officeDocument/2006/relationships/image" Target="../media/image31.png"/><Relationship Id="rId19" Type="http://schemas.microsoft.com/office/2007/relationships/hdphoto" Target="../media/hdphoto17.wdp"/><Relationship Id="rId4" Type="http://schemas.microsoft.com/office/2007/relationships/hdphoto" Target="../media/hdphoto11.wdp"/><Relationship Id="rId9" Type="http://schemas.openxmlformats.org/officeDocument/2006/relationships/image" Target="../media/image30.gif"/><Relationship Id="rId14" Type="http://schemas.openxmlformats.org/officeDocument/2006/relationships/image" Target="../media/image33.gif"/><Relationship Id="rId22" Type="http://schemas.openxmlformats.org/officeDocument/2006/relationships/image" Target="../media/image38.png"/><Relationship Id="rId27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062" y="170411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 TRẠI VUI VẺ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45237" y="3929353"/>
            <a:ext cx="12282473" cy="288801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6F882B5F-1FF6-4EE7-8034-641D3E5568BF}"/>
              </a:ext>
            </a:extLst>
          </p:cNvPr>
          <p:cNvGrpSpPr/>
          <p:nvPr/>
        </p:nvGrpSpPr>
        <p:grpSpPr>
          <a:xfrm>
            <a:off x="0" y="40629"/>
            <a:ext cx="6714699" cy="1469401"/>
            <a:chOff x="2040030" y="1148731"/>
            <a:chExt cx="2002907" cy="1102105"/>
          </a:xfrm>
        </p:grpSpPr>
        <p:sp>
          <p:nvSpPr>
            <p:cNvPr id="12" name="15">
              <a:extLst>
                <a:ext uri="{FF2B5EF4-FFF2-40B4-BE49-F238E27FC236}">
                  <a16:creationId xmlns:a16="http://schemas.microsoft.com/office/drawing/2014/main" id="{BA32ABD8-9E1D-41E9-9CF2-53C0D8667243}"/>
                </a:ext>
              </a:extLst>
            </p:cNvPr>
            <p:cNvSpPr/>
            <p:nvPr/>
          </p:nvSpPr>
          <p:spPr>
            <a:xfrm>
              <a:off x="2040030" y="1148731"/>
              <a:ext cx="2002907" cy="11021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A15172F7-A6F8-40FB-90AF-B5329680A502}"/>
                </a:ext>
              </a:extLst>
            </p:cNvPr>
            <p:cNvSpPr txBox="1"/>
            <p:nvPr/>
          </p:nvSpPr>
          <p:spPr>
            <a:xfrm>
              <a:off x="2108080" y="1353420"/>
              <a:ext cx="1810447" cy="48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Bài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2: </a:t>
              </a:r>
              <a:r>
                <a:rPr lang="en-US" altLang="zh-CN" sz="3600" b="1" spc="3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Đặt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lang="en-US" altLang="zh-CN" sz="3600" b="1" spc="3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tính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lang="en-US" altLang="zh-CN" sz="3600" b="1" spc="3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rồi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lang="en-US" altLang="zh-CN" sz="3600" b="1" spc="3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tính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:</a:t>
              </a:r>
              <a:endParaRPr kumimoji="0" lang="zh-CN" altLang="en-US" sz="3600" b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16D953D-7C32-413F-B3C8-9ACED489DCB5}"/>
              </a:ext>
            </a:extLst>
          </p:cNvPr>
          <p:cNvSpPr txBox="1"/>
          <p:nvPr/>
        </p:nvSpPr>
        <p:spPr>
          <a:xfrm>
            <a:off x="2238015" y="1720504"/>
            <a:ext cx="311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 x 3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11 x 6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FEB37AD-BB71-4E4C-91CC-21238DE71D7A}"/>
              </a:ext>
            </a:extLst>
          </p:cNvPr>
          <p:cNvSpPr txBox="1"/>
          <p:nvPr/>
        </p:nvSpPr>
        <p:spPr>
          <a:xfrm>
            <a:off x="8074829" y="1720504"/>
            <a:ext cx="311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42 x 2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 x 3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3FCEBC9-1CE9-4EF7-8FB9-D522FE35A5BE}"/>
              </a:ext>
            </a:extLst>
          </p:cNvPr>
          <p:cNvGrpSpPr/>
          <p:nvPr/>
        </p:nvGrpSpPr>
        <p:grpSpPr>
          <a:xfrm>
            <a:off x="1953097" y="1720504"/>
            <a:ext cx="1617791" cy="1320045"/>
            <a:chOff x="1378424" y="1845834"/>
            <a:chExt cx="1617791" cy="1320045"/>
          </a:xfrm>
        </p:grpSpPr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4BA06285-D0F3-412D-9ECB-C57506481AF1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7AA2C7B3-85FD-4BE5-B73C-49ADDE74CE31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8A04A97-9E0F-4D50-B4B3-6032ED2333B3}"/>
                </a:ext>
              </a:extLst>
            </p:cNvPr>
            <p:cNvSpPr txBox="1"/>
            <p:nvPr/>
          </p:nvSpPr>
          <p:spPr>
            <a:xfrm>
              <a:off x="1935885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C9ED58D0-D770-476D-933E-383695D74F1B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DD5792C-BCB4-4CDB-8EB9-0B04918C0783}"/>
              </a:ext>
            </a:extLst>
          </p:cNvPr>
          <p:cNvGrpSpPr/>
          <p:nvPr/>
        </p:nvGrpSpPr>
        <p:grpSpPr>
          <a:xfrm>
            <a:off x="3882690" y="1720700"/>
            <a:ext cx="1631439" cy="1320045"/>
            <a:chOff x="1378424" y="1845834"/>
            <a:chExt cx="1631439" cy="1320045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FCC80F0-2C0D-4452-8A49-427906817D84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EAF9B618-1F16-4F15-B54C-7E480E257849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AFDC3F7D-0C56-4AA0-B91B-871B4E9F954B}"/>
                </a:ext>
              </a:extLst>
            </p:cNvPr>
            <p:cNvSpPr txBox="1"/>
            <p:nvPr/>
          </p:nvSpPr>
          <p:spPr>
            <a:xfrm>
              <a:off x="1949533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29" name="Đường nối Thẳng 28">
              <a:extLst>
                <a:ext uri="{FF2B5EF4-FFF2-40B4-BE49-F238E27FC236}">
                  <a16:creationId xmlns:a16="http://schemas.microsoft.com/office/drawing/2014/main" id="{533D277D-515D-4C45-A519-6B26E2AB479C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699CC53C-FE72-4D09-9A84-B1AA7ED0F607}"/>
              </a:ext>
            </a:extLst>
          </p:cNvPr>
          <p:cNvGrpSpPr/>
          <p:nvPr/>
        </p:nvGrpSpPr>
        <p:grpSpPr>
          <a:xfrm>
            <a:off x="6134571" y="1720504"/>
            <a:ext cx="1658735" cy="1320045"/>
            <a:chOff x="1378424" y="1845834"/>
            <a:chExt cx="1658735" cy="1320045"/>
          </a:xfrm>
        </p:grpSpPr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FE0EA3A-801B-469C-BAE8-49AB21597EA1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E3A739F2-2D30-4212-B4BC-3B93B10F69E0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EF5C6A8-B12F-434A-ABFF-B5563FD5638E}"/>
                </a:ext>
              </a:extLst>
            </p:cNvPr>
            <p:cNvSpPr txBox="1"/>
            <p:nvPr/>
          </p:nvSpPr>
          <p:spPr>
            <a:xfrm>
              <a:off x="1976829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8587F08B-9A06-4E3B-B696-6EDD0A71595D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BD2AABC-D0D2-476B-A012-95AE8EA3D899}"/>
              </a:ext>
            </a:extLst>
          </p:cNvPr>
          <p:cNvGrpSpPr/>
          <p:nvPr/>
        </p:nvGrpSpPr>
        <p:grpSpPr>
          <a:xfrm>
            <a:off x="8249523" y="1720504"/>
            <a:ext cx="1645087" cy="1320045"/>
            <a:chOff x="1378424" y="1845834"/>
            <a:chExt cx="1645087" cy="1320045"/>
          </a:xfrm>
        </p:grpSpPr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76EAAFAB-2809-41B2-9342-30D590901A5F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7B09340C-2A10-4795-BAF9-B3F7C71DAF53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32EA101-711E-4A05-9B8D-A94FC008AC92}"/>
                </a:ext>
              </a:extLst>
            </p:cNvPr>
            <p:cNvSpPr txBox="1"/>
            <p:nvPr/>
          </p:nvSpPr>
          <p:spPr>
            <a:xfrm>
              <a:off x="1963181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39" name="Đường nối Thẳng 38">
              <a:extLst>
                <a:ext uri="{FF2B5EF4-FFF2-40B4-BE49-F238E27FC236}">
                  <a16:creationId xmlns:a16="http://schemas.microsoft.com/office/drawing/2014/main" id="{B4F38C98-2096-4C70-AC1E-5BE77D61BFB9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43F2E6BD-38AA-453E-ACC9-0B8421518B0E}"/>
              </a:ext>
            </a:extLst>
          </p:cNvPr>
          <p:cNvSpPr txBox="1"/>
          <p:nvPr/>
        </p:nvSpPr>
        <p:spPr>
          <a:xfrm>
            <a:off x="2268483" y="3186791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333AAC9B-76DD-4611-8B4D-E90BC844E7C4}"/>
              </a:ext>
            </a:extLst>
          </p:cNvPr>
          <p:cNvSpPr txBox="1"/>
          <p:nvPr/>
        </p:nvSpPr>
        <p:spPr>
          <a:xfrm>
            <a:off x="4226638" y="3200407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4C811E93-244D-41D8-82D2-45A110FF2680}"/>
              </a:ext>
            </a:extLst>
          </p:cNvPr>
          <p:cNvSpPr txBox="1"/>
          <p:nvPr/>
        </p:nvSpPr>
        <p:spPr>
          <a:xfrm>
            <a:off x="6519462" y="3186790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3695EDB1-93DA-4512-80E8-9B1D423369C1}"/>
              </a:ext>
            </a:extLst>
          </p:cNvPr>
          <p:cNvSpPr txBox="1"/>
          <p:nvPr/>
        </p:nvSpPr>
        <p:spPr>
          <a:xfrm>
            <a:off x="8631660" y="3186790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FA461F33-ED31-4224-B053-F1ABFD7383A8}"/>
              </a:ext>
            </a:extLst>
          </p:cNvPr>
          <p:cNvGrpSpPr/>
          <p:nvPr/>
        </p:nvGrpSpPr>
        <p:grpSpPr>
          <a:xfrm>
            <a:off x="-45237" y="3929353"/>
            <a:ext cx="12282473" cy="2888018"/>
            <a:chOff x="-53293" y="2190760"/>
            <a:chExt cx="9211855" cy="2951064"/>
          </a:xfrm>
        </p:grpSpPr>
        <p:pic>
          <p:nvPicPr>
            <p:cNvPr id="3" name="10">
              <a:extLst>
                <a:ext uri="{FF2B5EF4-FFF2-40B4-BE49-F238E27FC236}">
                  <a16:creationId xmlns:a16="http://schemas.microsoft.com/office/drawing/2014/main" id="{00C86429-015B-4C45-B46B-F58A8AF20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>
              <a:extLst>
                <a:ext uri="{FF2B5EF4-FFF2-40B4-BE49-F238E27FC236}">
                  <a16:creationId xmlns:a16="http://schemas.microsoft.com/office/drawing/2014/main" id="{2C17813F-A365-4660-B6AF-433FAFF5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>
              <a:extLst>
                <a:ext uri="{FF2B5EF4-FFF2-40B4-BE49-F238E27FC236}">
                  <a16:creationId xmlns:a16="http://schemas.microsoft.com/office/drawing/2014/main" id="{57F0F5CF-C8E2-49EA-AEB6-6A879FA0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6" name="14">
            <a:extLst>
              <a:ext uri="{FF2B5EF4-FFF2-40B4-BE49-F238E27FC236}">
                <a16:creationId xmlns:a16="http://schemas.microsoft.com/office/drawing/2014/main" id="{30C84DA9-24C9-4D57-97E0-79620D218C6E}"/>
              </a:ext>
            </a:extLst>
          </p:cNvPr>
          <p:cNvGrpSpPr/>
          <p:nvPr/>
        </p:nvGrpSpPr>
        <p:grpSpPr>
          <a:xfrm>
            <a:off x="0" y="40628"/>
            <a:ext cx="12109924" cy="1486485"/>
            <a:chOff x="2040030" y="1148731"/>
            <a:chExt cx="10040399" cy="1114919"/>
          </a:xfrm>
        </p:grpSpPr>
        <p:sp>
          <p:nvSpPr>
            <p:cNvPr id="7" name="15">
              <a:extLst>
                <a:ext uri="{FF2B5EF4-FFF2-40B4-BE49-F238E27FC236}">
                  <a16:creationId xmlns:a16="http://schemas.microsoft.com/office/drawing/2014/main" id="{B3AD2120-F712-4246-A857-5F33B10C073F}"/>
                </a:ext>
              </a:extLst>
            </p:cNvPr>
            <p:cNvSpPr/>
            <p:nvPr/>
          </p:nvSpPr>
          <p:spPr>
            <a:xfrm>
              <a:off x="2040030" y="1148731"/>
              <a:ext cx="2002907" cy="11021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51ECEE58-A596-40DB-9F4F-5B6F697C4C6B}"/>
                </a:ext>
              </a:extLst>
            </p:cNvPr>
            <p:cNvSpPr txBox="1"/>
            <p:nvPr/>
          </p:nvSpPr>
          <p:spPr>
            <a:xfrm>
              <a:off x="2108080" y="1353420"/>
              <a:ext cx="1810447" cy="48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Bài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3:</a:t>
              </a:r>
              <a:endParaRPr kumimoji="0" lang="zh-CN" altLang="en-US" sz="3600" b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D933A061-203A-476E-BDEB-C3AEDB760A26}"/>
                </a:ext>
              </a:extLst>
            </p:cNvPr>
            <p:cNvSpPr txBox="1"/>
            <p:nvPr/>
          </p:nvSpPr>
          <p:spPr>
            <a:xfrm>
              <a:off x="4042937" y="1363359"/>
              <a:ext cx="8037492" cy="90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Mỗi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hộp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có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12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bút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chì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màu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.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Hỏi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4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hộp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như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thế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có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bao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nhiêu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bít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chì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màu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?</a:t>
              </a:r>
              <a:endParaRPr kumimoji="0" lang="zh-CN" altLang="en-US" sz="3600" b="1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A751000-FAF7-4B83-A1C6-E082738BBEDF}"/>
              </a:ext>
            </a:extLst>
          </p:cNvPr>
          <p:cNvSpPr txBox="1"/>
          <p:nvPr/>
        </p:nvSpPr>
        <p:spPr>
          <a:xfrm>
            <a:off x="812518" y="1784486"/>
            <a:ext cx="241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E0DB55-3D8F-4FAE-8A17-F1B7EBF3D19D}"/>
              </a:ext>
            </a:extLst>
          </p:cNvPr>
          <p:cNvSpPr txBox="1"/>
          <p:nvPr/>
        </p:nvSpPr>
        <p:spPr>
          <a:xfrm>
            <a:off x="295682" y="2205013"/>
            <a:ext cx="4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03F1524-5674-4C83-A915-BEDCB86DCBD4}"/>
              </a:ext>
            </a:extLst>
          </p:cNvPr>
          <p:cNvSpPr txBox="1"/>
          <p:nvPr/>
        </p:nvSpPr>
        <p:spPr>
          <a:xfrm>
            <a:off x="295682" y="2683277"/>
            <a:ext cx="475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D947C9-A5ED-4E7B-8472-8FB64B7885CF}"/>
              </a:ext>
            </a:extLst>
          </p:cNvPr>
          <p:cNvSpPr txBox="1"/>
          <p:nvPr/>
        </p:nvSpPr>
        <p:spPr>
          <a:xfrm>
            <a:off x="5690234" y="2127011"/>
            <a:ext cx="6864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4 = 48 (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TẠM BIỆT CÁC CON!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264942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x 5 + 12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0"/>
            <a:ext cx="7010400" cy="30480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: 6 =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 = 36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309379" y="754331"/>
            <a:ext cx="8818165" cy="2834561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mbria" panose="020405030504060302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7592" y="1607770"/>
              <a:ext cx="1378326" cy="93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NHÂN SỐ CÓ HAI CHỮ SỐ </a:t>
              </a:r>
            </a:p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VỚI SỐ CÓ MỘT CHỮ SỐ </a:t>
              </a:r>
            </a:p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 Rounded MT Bold" panose="020F0704030504030204" charset="0"/>
                </a:rPr>
                <a:t>( KHÔNG NHỚ)  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81947" y="-2709813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1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8" y="3632886"/>
            <a:ext cx="2263295" cy="3624043"/>
          </a:xfrm>
          <a:prstGeom prst="rect">
            <a:avLst/>
          </a:prstGeom>
        </p:spPr>
      </p:pic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6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A8C029-90FE-49FE-950C-B19D305022A0}"/>
              </a:ext>
            </a:extLst>
          </p:cNvPr>
          <p:cNvSpPr txBox="1"/>
          <p:nvPr/>
        </p:nvSpPr>
        <p:spPr>
          <a:xfrm>
            <a:off x="3974450" y="1879844"/>
            <a:ext cx="3326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12 x 3 = 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12 + 12 + 12 = 36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12 x 3 = 36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AAF209C-0102-4A93-B8A7-B578BC9D7F5F}"/>
              </a:ext>
            </a:extLst>
          </p:cNvPr>
          <p:cNvSpPr txBox="1"/>
          <p:nvPr/>
        </p:nvSpPr>
        <p:spPr>
          <a:xfrm>
            <a:off x="4411772" y="3440287"/>
            <a:ext cx="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23497DE-BB30-4A01-A9C5-EEEFC37E4B10}"/>
              </a:ext>
            </a:extLst>
          </p:cNvPr>
          <p:cNvSpPr txBox="1"/>
          <p:nvPr/>
        </p:nvSpPr>
        <p:spPr>
          <a:xfrm>
            <a:off x="3974450" y="3701897"/>
            <a:ext cx="43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6C1B3BB-7A6D-47D6-BB05-0F4BBD40E343}"/>
              </a:ext>
            </a:extLst>
          </p:cNvPr>
          <p:cNvSpPr txBox="1"/>
          <p:nvPr/>
        </p:nvSpPr>
        <p:spPr>
          <a:xfrm>
            <a:off x="4585635" y="3963507"/>
            <a:ext cx="43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C329FD-EECB-4701-BFB5-7A8F80A163DD}"/>
              </a:ext>
            </a:extLst>
          </p:cNvPr>
          <p:cNvSpPr txBox="1"/>
          <p:nvPr/>
        </p:nvSpPr>
        <p:spPr>
          <a:xfrm>
            <a:off x="4601727" y="4443084"/>
            <a:ext cx="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10F544C5-555F-4FBA-97E2-F68C4264944B}"/>
              </a:ext>
            </a:extLst>
          </p:cNvPr>
          <p:cNvCxnSpPr/>
          <p:nvPr/>
        </p:nvCxnSpPr>
        <p:spPr>
          <a:xfrm>
            <a:off x="4284609" y="4410678"/>
            <a:ext cx="9355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D9794E5-F242-4190-AA97-F102FA72ED70}"/>
              </a:ext>
            </a:extLst>
          </p:cNvPr>
          <p:cNvSpPr txBox="1"/>
          <p:nvPr/>
        </p:nvSpPr>
        <p:spPr>
          <a:xfrm>
            <a:off x="4385310" y="4458632"/>
            <a:ext cx="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A3B6263-40A5-4A52-826E-5B55B49C34C3}"/>
              </a:ext>
            </a:extLst>
          </p:cNvPr>
          <p:cNvSpPr txBox="1"/>
          <p:nvPr/>
        </p:nvSpPr>
        <p:spPr>
          <a:xfrm>
            <a:off x="5777316" y="3402253"/>
            <a:ext cx="411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*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F2AD8DD-979B-4D34-A298-7FE2A3FF497C}"/>
              </a:ext>
            </a:extLst>
          </p:cNvPr>
          <p:cNvSpPr txBox="1"/>
          <p:nvPr/>
        </p:nvSpPr>
        <p:spPr>
          <a:xfrm>
            <a:off x="5756547" y="3935412"/>
            <a:ext cx="411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*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19" grpId="0"/>
      <p:bldP spid="28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-1808563" y="40629"/>
            <a:ext cx="6710969" cy="1469401"/>
            <a:chOff x="1552126" y="1148731"/>
            <a:chExt cx="1810447" cy="1102105"/>
          </a:xfrm>
        </p:grpSpPr>
        <p:sp>
          <p:nvSpPr>
            <p:cNvPr id="16" name="15"/>
            <p:cNvSpPr/>
            <p:nvPr/>
          </p:nvSpPr>
          <p:spPr>
            <a:xfrm>
              <a:off x="2040030" y="1148731"/>
              <a:ext cx="834640" cy="11021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552126" y="1409059"/>
              <a:ext cx="1810447" cy="48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Bài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1: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Tính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: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3623155"/>
            <a:ext cx="12282473" cy="3232609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FBA4E321-CA00-456B-8444-61981397C1A1}"/>
              </a:ext>
            </a:extLst>
          </p:cNvPr>
          <p:cNvGrpSpPr/>
          <p:nvPr/>
        </p:nvGrpSpPr>
        <p:grpSpPr>
          <a:xfrm>
            <a:off x="1378424" y="1845834"/>
            <a:ext cx="1617791" cy="1320045"/>
            <a:chOff x="1378424" y="1845834"/>
            <a:chExt cx="1617791" cy="1320045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A551A441-5FE7-4810-89F3-B4AFA70E68FD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E58F560-9DCE-401A-B7C4-95493039225C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81FB52F-CCDA-4EB9-AFA2-C2513B943221}"/>
                </a:ext>
              </a:extLst>
            </p:cNvPr>
            <p:cNvSpPr txBox="1"/>
            <p:nvPr/>
          </p:nvSpPr>
          <p:spPr>
            <a:xfrm>
              <a:off x="1935885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5" name="Đường nối Thẳng 4">
              <a:extLst>
                <a:ext uri="{FF2B5EF4-FFF2-40B4-BE49-F238E27FC236}">
                  <a16:creationId xmlns:a16="http://schemas.microsoft.com/office/drawing/2014/main" id="{2496DC21-0D78-4563-A5FD-47D9EE05FE73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9E4372E-09CF-4D8B-8D6F-6624E467FF09}"/>
              </a:ext>
            </a:extLst>
          </p:cNvPr>
          <p:cNvGrpSpPr/>
          <p:nvPr/>
        </p:nvGrpSpPr>
        <p:grpSpPr>
          <a:xfrm>
            <a:off x="3311911" y="1846030"/>
            <a:ext cx="1631439" cy="1320045"/>
            <a:chOff x="1378424" y="1845834"/>
            <a:chExt cx="1631439" cy="1320045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34F797F-624E-4E79-A0B5-09A3E39CB4CE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AA253EC9-5B0C-4CE3-B982-12E081E1C892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E0776E1-010D-4C2C-AAB1-3BD1CEB8A8DB}"/>
                </a:ext>
              </a:extLst>
            </p:cNvPr>
            <p:cNvSpPr txBox="1"/>
            <p:nvPr/>
          </p:nvSpPr>
          <p:spPr>
            <a:xfrm>
              <a:off x="1949533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1C852917-BAE6-4685-B7EE-ABCFA9F961B8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DF5F9F3-EA0D-437D-9A8E-E57186A83633}"/>
              </a:ext>
            </a:extLst>
          </p:cNvPr>
          <p:cNvGrpSpPr/>
          <p:nvPr/>
        </p:nvGrpSpPr>
        <p:grpSpPr>
          <a:xfrm>
            <a:off x="5563792" y="1845834"/>
            <a:ext cx="1658735" cy="1320045"/>
            <a:chOff x="1378424" y="1845834"/>
            <a:chExt cx="1658735" cy="1320045"/>
          </a:xfrm>
        </p:grpSpPr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86644B45-9A66-4EF5-BD37-E615E9D4C4BA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BCEDD69-C01C-44B5-97C6-78F6B8C4B5A5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3967ABC2-4852-462B-A32D-82D2CBE981E0}"/>
                </a:ext>
              </a:extLst>
            </p:cNvPr>
            <p:cNvSpPr txBox="1"/>
            <p:nvPr/>
          </p:nvSpPr>
          <p:spPr>
            <a:xfrm>
              <a:off x="1976829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4B4D6B53-A6F8-40B2-AF7B-8F727C61AA26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289A18BF-CC2A-4AEA-B474-A7BDC497054F}"/>
              </a:ext>
            </a:extLst>
          </p:cNvPr>
          <p:cNvGrpSpPr/>
          <p:nvPr/>
        </p:nvGrpSpPr>
        <p:grpSpPr>
          <a:xfrm>
            <a:off x="7678744" y="1845834"/>
            <a:ext cx="1645087" cy="1320045"/>
            <a:chOff x="1378424" y="1845834"/>
            <a:chExt cx="1645087" cy="1320045"/>
          </a:xfrm>
        </p:grpSpPr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CA004B32-47B4-4828-BFCB-CEBD66D38489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33</a:t>
              </a: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D28DF11-75EB-4BA0-AB08-C5C446BC52B2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41BD962-4288-41D7-B15A-49E19C74C8E9}"/>
                </a:ext>
              </a:extLst>
            </p:cNvPr>
            <p:cNvSpPr txBox="1"/>
            <p:nvPr/>
          </p:nvSpPr>
          <p:spPr>
            <a:xfrm>
              <a:off x="1963181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0F4857AB-5E36-48F5-8039-7B23B6BCE063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80E56036-4B85-4F76-8F16-3BA6F41054AC}"/>
              </a:ext>
            </a:extLst>
          </p:cNvPr>
          <p:cNvGrpSpPr/>
          <p:nvPr/>
        </p:nvGrpSpPr>
        <p:grpSpPr>
          <a:xfrm>
            <a:off x="9745373" y="1845834"/>
            <a:ext cx="1631439" cy="1320045"/>
            <a:chOff x="1378424" y="1845834"/>
            <a:chExt cx="1631439" cy="1320045"/>
          </a:xfrm>
        </p:grpSpPr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C95914C1-34E8-4A47-9E73-A8C72474D831}"/>
                </a:ext>
              </a:extLst>
            </p:cNvPr>
            <p:cNvSpPr txBox="1"/>
            <p:nvPr/>
          </p:nvSpPr>
          <p:spPr>
            <a:xfrm>
              <a:off x="1760561" y="184583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1DD65BF-DB61-4784-832C-F75B4B3D8870}"/>
                </a:ext>
              </a:extLst>
            </p:cNvPr>
            <p:cNvSpPr txBox="1"/>
            <p:nvPr/>
          </p:nvSpPr>
          <p:spPr>
            <a:xfrm>
              <a:off x="1378424" y="2175057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50DADDA-39C9-489A-998E-67DA0212FB63}"/>
                </a:ext>
              </a:extLst>
            </p:cNvPr>
            <p:cNvSpPr txBox="1"/>
            <p:nvPr/>
          </p:nvSpPr>
          <p:spPr>
            <a:xfrm>
              <a:off x="1949533" y="2581104"/>
              <a:ext cx="106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EF7321D7-56FD-4F3E-A504-FE22682E59FD}"/>
                </a:ext>
              </a:extLst>
            </p:cNvPr>
            <p:cNvCxnSpPr/>
            <p:nvPr/>
          </p:nvCxnSpPr>
          <p:spPr>
            <a:xfrm>
              <a:off x="1651379" y="3165879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915BCDC-3507-458A-A198-5FE59A278DFA}"/>
              </a:ext>
            </a:extLst>
          </p:cNvPr>
          <p:cNvSpPr txBox="1"/>
          <p:nvPr/>
        </p:nvSpPr>
        <p:spPr>
          <a:xfrm>
            <a:off x="1694950" y="3259160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5DC43EF3-8E3E-4E76-883E-47B75F701D0A}"/>
              </a:ext>
            </a:extLst>
          </p:cNvPr>
          <p:cNvSpPr txBox="1"/>
          <p:nvPr/>
        </p:nvSpPr>
        <p:spPr>
          <a:xfrm>
            <a:off x="3653105" y="3272776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2F99BF86-042C-47FD-BBD8-D78A3831E5C6}"/>
              </a:ext>
            </a:extLst>
          </p:cNvPr>
          <p:cNvSpPr txBox="1"/>
          <p:nvPr/>
        </p:nvSpPr>
        <p:spPr>
          <a:xfrm>
            <a:off x="5945929" y="3259159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E6CC2750-4DE1-4E09-A4B7-FE74EB8F867C}"/>
              </a:ext>
            </a:extLst>
          </p:cNvPr>
          <p:cNvSpPr txBox="1"/>
          <p:nvPr/>
        </p:nvSpPr>
        <p:spPr>
          <a:xfrm>
            <a:off x="8058127" y="3259159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2255DB7-E5E7-409A-AE8B-4520909DD016}"/>
              </a:ext>
            </a:extLst>
          </p:cNvPr>
          <p:cNvSpPr txBox="1"/>
          <p:nvPr/>
        </p:nvSpPr>
        <p:spPr>
          <a:xfrm>
            <a:off x="10092645" y="3259159"/>
            <a:ext cx="119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315</Words>
  <Application>Microsoft Office PowerPoint</Application>
  <PresentationFormat>Màn hình rộng</PresentationFormat>
  <Paragraphs>81</Paragraphs>
  <Slides>12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4" baseType="lpstr">
      <vt:lpstr>Microsoft YaHei</vt:lpstr>
      <vt:lpstr>Arial</vt:lpstr>
      <vt:lpstr>Arial Rounded MT Bold</vt:lpstr>
      <vt:lpstr>Arial-Rounded</vt:lpstr>
      <vt:lpstr>Calibri</vt:lpstr>
      <vt:lpstr>Calibri Light</vt:lpstr>
      <vt:lpstr>Cambria</vt:lpstr>
      <vt:lpstr>Times New Roman</vt:lpstr>
      <vt:lpstr>1_Office Theme</vt:lpstr>
      <vt:lpstr>2_Office Theme</vt:lpstr>
      <vt:lpstr>5_Office Theme</vt:lpstr>
      <vt:lpstr>6_Office Theme</vt:lpstr>
      <vt:lpstr>NÔNG TRẠI VUI VẺ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Edson Abrantes Bittencourt</cp:lastModifiedBy>
  <cp:revision>15</cp:revision>
  <dcterms:created xsi:type="dcterms:W3CDTF">2021-05-23T13:34:17Z</dcterms:created>
  <dcterms:modified xsi:type="dcterms:W3CDTF">2021-09-05T11:07:48Z</dcterms:modified>
</cp:coreProperties>
</file>