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6" r:id="rId3"/>
    <p:sldId id="257" r:id="rId4"/>
    <p:sldId id="262" r:id="rId5"/>
    <p:sldId id="261" r:id="rId6"/>
    <p:sldId id="272" r:id="rId7"/>
    <p:sldId id="277" r:id="rId8"/>
    <p:sldId id="266" r:id="rId9"/>
    <p:sldId id="278" r:id="rId10"/>
    <p:sldId id="270" r:id="rId11"/>
    <p:sldId id="279" r:id="rId12"/>
    <p:sldId id="273" r:id="rId13"/>
    <p:sldId id="280" r:id="rId14"/>
    <p:sldId id="274" r:id="rId15"/>
    <p:sldId id="281" r:id="rId16"/>
    <p:sldId id="263" r:id="rId17"/>
    <p:sldId id="264" r:id="rId18"/>
    <p:sldId id="275" r:id="rId19"/>
    <p:sldId id="276" r:id="rId20"/>
    <p:sldId id="265" r:id="rId21"/>
    <p:sldId id="267" r:id="rId22"/>
    <p:sldId id="268" r:id="rId23"/>
    <p:sldId id="269" r:id="rId24"/>
    <p:sldId id="271"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FBE5"/>
    <a:srgbClr val="9DFDEF"/>
    <a:srgbClr val="BEFEF5"/>
    <a:srgbClr val="02917D"/>
    <a:srgbClr val="CAFEF7"/>
    <a:srgbClr val="A01835"/>
    <a:srgbClr val="F8D0D9"/>
    <a:srgbClr val="FADAE1"/>
    <a:srgbClr val="67B9E8"/>
    <a:srgbClr val="B1D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2F26-5D5B-4ACB-B591-16FAC2D256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B226F343-815F-4696-832B-8B0B4117BB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B06EFC6-BF03-4458-A021-EC23C0B7FCCB}"/>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5" name="Footer Placeholder 4">
            <a:extLst>
              <a:ext uri="{FF2B5EF4-FFF2-40B4-BE49-F238E27FC236}">
                <a16:creationId xmlns:a16="http://schemas.microsoft.com/office/drawing/2014/main" id="{732E0DFE-A71C-4301-888E-39FC90A3905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2016950-20A3-4720-B6ED-C26FA6B7FD89}"/>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48744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50A4D-6CB7-4D3E-8D03-79C3EA8A26F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E916B33-B111-42A3-98D5-D4147AAAD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45DFBA-2E34-421B-B87E-F73CC50995C8}"/>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5" name="Footer Placeholder 4">
            <a:extLst>
              <a:ext uri="{FF2B5EF4-FFF2-40B4-BE49-F238E27FC236}">
                <a16:creationId xmlns:a16="http://schemas.microsoft.com/office/drawing/2014/main" id="{D10A0DAD-18BE-4737-90FF-C3FCB035DA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9C55BC4-CEE0-4F55-9757-19430DE0A845}"/>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067802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CF8B35-3A29-4218-90AE-54EB522AF6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C21CE9B-7B05-4B1C-9F18-1FE903B7AE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F6836D-08B1-4BC3-8E41-704E7837B7C2}"/>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5" name="Footer Placeholder 4">
            <a:extLst>
              <a:ext uri="{FF2B5EF4-FFF2-40B4-BE49-F238E27FC236}">
                <a16:creationId xmlns:a16="http://schemas.microsoft.com/office/drawing/2014/main" id="{63360259-81F9-4DFB-AF0D-97BE1AB731A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94D4BE1-EFD3-46EE-8C2E-3AD01A3FEEA6}"/>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9288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51AC5-7CA2-4913-A7C9-FD2CDBACFCB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8702A97-A0DE-4E9E-92CB-21E5B5C438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088B284-73C6-4681-BFFC-09A2E0AE7413}"/>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5" name="Footer Placeholder 4">
            <a:extLst>
              <a:ext uri="{FF2B5EF4-FFF2-40B4-BE49-F238E27FC236}">
                <a16:creationId xmlns:a16="http://schemas.microsoft.com/office/drawing/2014/main" id="{96325894-790D-4FC1-A34F-E5E630B61B0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C309538-6B5C-4CBF-A22F-32FC195E2B6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99302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C5DE6-542E-4B15-A693-49DFA13D6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AD29850-387A-41AC-9286-F1134826173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DB4A9A-87F7-4100-9837-A3183BADF317}"/>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5" name="Footer Placeholder 4">
            <a:extLst>
              <a:ext uri="{FF2B5EF4-FFF2-40B4-BE49-F238E27FC236}">
                <a16:creationId xmlns:a16="http://schemas.microsoft.com/office/drawing/2014/main" id="{BC4D7A6B-D49B-4621-9C8B-0B8C41C1E7B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C7FE5FC-8C33-4540-B7EC-6F73157E8D6B}"/>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22889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F115D-4292-4912-8ADF-45A2DD50567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B3A2A3F-6445-4577-AB33-A3DFFF5F57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A00374C-24AD-4369-84AB-7856BD743C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1238C17-303B-4F7B-986B-880DB83DA8E0}"/>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6" name="Footer Placeholder 5">
            <a:extLst>
              <a:ext uri="{FF2B5EF4-FFF2-40B4-BE49-F238E27FC236}">
                <a16:creationId xmlns:a16="http://schemas.microsoft.com/office/drawing/2014/main" id="{4D1CE258-D39B-4A50-A77B-F8E9C1BEC3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CD94681-4896-475F-BC09-75012A28A24A}"/>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20613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DD096-75A2-4AD3-ADD4-A75B70CE51D6}"/>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957678A-5953-4C98-B39D-CE37F5BF6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684FC4-CCFB-4316-AD13-A333AA0347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1310705-B289-457E-9590-D4C679BD66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54A98D-E0ED-405D-93EB-272B4A23EC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E847BE6-F6EE-40AE-9801-D8500E0CC8DC}"/>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8" name="Footer Placeholder 7">
            <a:extLst>
              <a:ext uri="{FF2B5EF4-FFF2-40B4-BE49-F238E27FC236}">
                <a16:creationId xmlns:a16="http://schemas.microsoft.com/office/drawing/2014/main" id="{87D25C54-318E-4DE8-B521-9DB02E86E94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4CDCB482-2312-4F93-A16F-2984E17B8778}"/>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44901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3C6A-64D4-427B-AA8A-894338FBEDCC}"/>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0C504726-F395-4B60-BEED-ADFEA28EF841}"/>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4" name="Footer Placeholder 3">
            <a:extLst>
              <a:ext uri="{FF2B5EF4-FFF2-40B4-BE49-F238E27FC236}">
                <a16:creationId xmlns:a16="http://schemas.microsoft.com/office/drawing/2014/main" id="{AABE6E3A-8926-4D42-A51A-844F0F7C1891}"/>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6E9BD2B-E792-461C-B330-5C872D52647D}"/>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1316328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75692E-CCBD-48B8-84C6-AB84D60F33F1}"/>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3" name="Footer Placeholder 2">
            <a:extLst>
              <a:ext uri="{FF2B5EF4-FFF2-40B4-BE49-F238E27FC236}">
                <a16:creationId xmlns:a16="http://schemas.microsoft.com/office/drawing/2014/main" id="{10BB6CDC-2BB8-4944-8A49-A8BAF12C0C8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B50A66D-1083-4668-82BF-1F6376D81CE0}"/>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7193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BA362-8326-4D5D-A284-08F579E99C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E7A5C9A-0485-4D70-ACFA-05A35B9A03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2AC5F1B-659D-4209-A92F-B07639C8E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6424D-56F7-489D-9C7D-791447FDB6E8}"/>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6" name="Footer Placeholder 5">
            <a:extLst>
              <a:ext uri="{FF2B5EF4-FFF2-40B4-BE49-F238E27FC236}">
                <a16:creationId xmlns:a16="http://schemas.microsoft.com/office/drawing/2014/main" id="{268854A9-5A53-4EBE-89FE-2BC424BFDA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D9F7F3-B82C-4660-9288-C5FA6665532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2646397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CB477-ED56-4C11-AC2B-9D1ABD76B7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39BF9EF1-D38B-456E-A5DD-F662CD4F0A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CAD382B-52D6-43DF-8D3F-12C3D9BF8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E6E912-FD2F-4292-882F-A15626D1FDB5}"/>
              </a:ext>
            </a:extLst>
          </p:cNvPr>
          <p:cNvSpPr>
            <a:spLocks noGrp="1"/>
          </p:cNvSpPr>
          <p:nvPr>
            <p:ph type="dt" sz="half" idx="10"/>
          </p:nvPr>
        </p:nvSpPr>
        <p:spPr/>
        <p:txBody>
          <a:bodyPr/>
          <a:lstStyle/>
          <a:p>
            <a:fld id="{13FB8416-AE91-4D78-AA0C-FBBFC273F27A}" type="datetimeFigureOut">
              <a:rPr lang="vi-VN" smtClean="0"/>
              <a:t>15/09/2021</a:t>
            </a:fld>
            <a:endParaRPr lang="vi-VN"/>
          </a:p>
        </p:txBody>
      </p:sp>
      <p:sp>
        <p:nvSpPr>
          <p:cNvPr id="6" name="Footer Placeholder 5">
            <a:extLst>
              <a:ext uri="{FF2B5EF4-FFF2-40B4-BE49-F238E27FC236}">
                <a16:creationId xmlns:a16="http://schemas.microsoft.com/office/drawing/2014/main" id="{1F8BE62C-B615-4F1D-991C-66BF5AE908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C35E678-E5AD-4EEC-84F9-5F44982A5941}"/>
              </a:ext>
            </a:extLst>
          </p:cNvPr>
          <p:cNvSpPr>
            <a:spLocks noGrp="1"/>
          </p:cNvSpPr>
          <p:nvPr>
            <p:ph type="sldNum" sz="quarter" idx="12"/>
          </p:nvPr>
        </p:nvSpPr>
        <p:spPr/>
        <p:txBody>
          <a:bodyPr/>
          <a:lstStyle/>
          <a:p>
            <a:fld id="{C827873B-E25D-43C1-A454-B0D7D02A555B}" type="slidenum">
              <a:rPr lang="vi-VN" smtClean="0"/>
              <a:t>‹#›</a:t>
            </a:fld>
            <a:endParaRPr lang="vi-VN"/>
          </a:p>
        </p:txBody>
      </p:sp>
    </p:spTree>
    <p:extLst>
      <p:ext uri="{BB962C8B-B14F-4D97-AF65-F5344CB8AC3E}">
        <p14:creationId xmlns:p14="http://schemas.microsoft.com/office/powerpoint/2010/main" val="38920856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780D51-6351-428C-A714-83D261CAF6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4714BB-5A27-4994-9032-39A059952E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9A5794-BDF5-4FDA-B800-F05FC941A7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B8416-AE91-4D78-AA0C-FBBFC273F27A}" type="datetimeFigureOut">
              <a:rPr lang="vi-VN" smtClean="0"/>
              <a:t>15/09/2021</a:t>
            </a:fld>
            <a:endParaRPr lang="vi-VN"/>
          </a:p>
        </p:txBody>
      </p:sp>
      <p:sp>
        <p:nvSpPr>
          <p:cNvPr id="5" name="Footer Placeholder 4">
            <a:extLst>
              <a:ext uri="{FF2B5EF4-FFF2-40B4-BE49-F238E27FC236}">
                <a16:creationId xmlns:a16="http://schemas.microsoft.com/office/drawing/2014/main" id="{C47BBD3B-C54D-43D0-939A-6350C9161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09ECBAA-749E-40F3-94A5-0EDC9B2D0F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7873B-E25D-43C1-A454-B0D7D02A555B}" type="slidenum">
              <a:rPr lang="vi-VN" smtClean="0"/>
              <a:t>‹#›</a:t>
            </a:fld>
            <a:endParaRPr lang="vi-VN"/>
          </a:p>
        </p:txBody>
      </p:sp>
    </p:spTree>
    <p:extLst>
      <p:ext uri="{BB962C8B-B14F-4D97-AF65-F5344CB8AC3E}">
        <p14:creationId xmlns:p14="http://schemas.microsoft.com/office/powerpoint/2010/main" val="20451766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18" Type="http://schemas.microsoft.com/office/2007/relationships/hdphoto" Target="../media/hdphoto7.wdp"/><Relationship Id="rId3" Type="http://schemas.openxmlformats.org/officeDocument/2006/relationships/slideLayout" Target="../slideLayouts/slideLayout1.xml"/><Relationship Id="rId21" Type="http://schemas.openxmlformats.org/officeDocument/2006/relationships/image" Target="../media/image10.png"/><Relationship Id="rId7" Type="http://schemas.openxmlformats.org/officeDocument/2006/relationships/image" Target="../media/image3.png"/><Relationship Id="rId12" Type="http://schemas.microsoft.com/office/2007/relationships/hdphoto" Target="../media/hdphoto4.wdp"/><Relationship Id="rId17" Type="http://schemas.openxmlformats.org/officeDocument/2006/relationships/image" Target="../media/image8.png"/><Relationship Id="rId25" Type="http://schemas.openxmlformats.org/officeDocument/2006/relationships/image" Target="../media/image12.png"/><Relationship Id="rId2" Type="http://schemas.openxmlformats.org/officeDocument/2006/relationships/audio" Target="../media/media1.m4a"/><Relationship Id="rId16" Type="http://schemas.microsoft.com/office/2007/relationships/hdphoto" Target="../media/hdphoto6.wdp"/><Relationship Id="rId20" Type="http://schemas.microsoft.com/office/2007/relationships/hdphoto" Target="../media/hdphoto8.wdp"/><Relationship Id="rId1" Type="http://schemas.microsoft.com/office/2007/relationships/media" Target="../media/media1.m4a"/><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10.wdp"/><Relationship Id="rId5" Type="http://schemas.microsoft.com/office/2007/relationships/hdphoto" Target="../media/hdphoto1.wdp"/><Relationship Id="rId15" Type="http://schemas.openxmlformats.org/officeDocument/2006/relationships/image" Target="../media/image7.png"/><Relationship Id="rId23" Type="http://schemas.openxmlformats.org/officeDocument/2006/relationships/image" Target="../media/image11.png"/><Relationship Id="rId10" Type="http://schemas.microsoft.com/office/2007/relationships/hdphoto" Target="../media/hdphoto3.wdp"/><Relationship Id="rId19" Type="http://schemas.openxmlformats.org/officeDocument/2006/relationships/image" Target="../media/image9.png"/><Relationship Id="rId4" Type="http://schemas.openxmlformats.org/officeDocument/2006/relationships/image" Target="../media/image1.png"/><Relationship Id="rId9" Type="http://schemas.openxmlformats.org/officeDocument/2006/relationships/image" Target="../media/image4.png"/><Relationship Id="rId14" Type="http://schemas.microsoft.com/office/2007/relationships/hdphoto" Target="../media/hdphoto5.wdp"/><Relationship Id="rId22" Type="http://schemas.microsoft.com/office/2007/relationships/hdphoto" Target="../media/hdphoto9.wdp"/></Relationships>
</file>

<file path=ppt/slides/_rels/slide10.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33.png"/><Relationship Id="rId18" Type="http://schemas.openxmlformats.org/officeDocument/2006/relationships/image" Target="../media/image36.jpeg"/><Relationship Id="rId3" Type="http://schemas.openxmlformats.org/officeDocument/2006/relationships/audio" Target="../media/media10.m4a"/><Relationship Id="rId7" Type="http://schemas.openxmlformats.org/officeDocument/2006/relationships/image" Target="../media/image31.png"/><Relationship Id="rId12" Type="http://schemas.microsoft.com/office/2007/relationships/hdphoto" Target="../media/hdphoto23.wdp"/><Relationship Id="rId17" Type="http://schemas.openxmlformats.org/officeDocument/2006/relationships/image" Target="../media/image35.png"/><Relationship Id="rId2" Type="http://schemas.microsoft.com/office/2007/relationships/media" Target="../media/media10.m4a"/><Relationship Id="rId16" Type="http://schemas.microsoft.com/office/2007/relationships/hdphoto" Target="../media/hdphoto25.wdp"/><Relationship Id="rId1" Type="http://schemas.openxmlformats.org/officeDocument/2006/relationships/tags" Target="../tags/tag5.xml"/><Relationship Id="rId6" Type="http://schemas.microsoft.com/office/2007/relationships/hdphoto" Target="../media/hdphoto12.wdp"/><Relationship Id="rId11" Type="http://schemas.openxmlformats.org/officeDocument/2006/relationships/image" Target="../media/image32.png"/><Relationship Id="rId5" Type="http://schemas.openxmlformats.org/officeDocument/2006/relationships/image" Target="../media/image15.png"/><Relationship Id="rId15" Type="http://schemas.openxmlformats.org/officeDocument/2006/relationships/image" Target="../media/image34.png"/><Relationship Id="rId10" Type="http://schemas.microsoft.com/office/2007/relationships/hdphoto" Target="../media/hdphoto13.wdp"/><Relationship Id="rId19" Type="http://schemas.openxmlformats.org/officeDocument/2006/relationships/image" Target="../media/image12.png"/><Relationship Id="rId4" Type="http://schemas.openxmlformats.org/officeDocument/2006/relationships/slideLayout" Target="../slideLayouts/slideLayout2.xml"/><Relationship Id="rId9" Type="http://schemas.openxmlformats.org/officeDocument/2006/relationships/image" Target="../media/image17.png"/><Relationship Id="rId14" Type="http://schemas.microsoft.com/office/2007/relationships/hdphoto" Target="../media/hdphoto24.wdp"/></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4.wdp"/><Relationship Id="rId18" Type="http://schemas.openxmlformats.org/officeDocument/2006/relationships/image" Target="../media/image12.png"/><Relationship Id="rId3" Type="http://schemas.openxmlformats.org/officeDocument/2006/relationships/slideLayout" Target="../slideLayouts/slideLayout2.xml"/><Relationship Id="rId7" Type="http://schemas.microsoft.com/office/2007/relationships/hdphoto" Target="../media/hdphoto22.wdp"/><Relationship Id="rId12" Type="http://schemas.openxmlformats.org/officeDocument/2006/relationships/image" Target="../media/image33.png"/><Relationship Id="rId17" Type="http://schemas.openxmlformats.org/officeDocument/2006/relationships/image" Target="../media/image36.jpeg"/><Relationship Id="rId2" Type="http://schemas.openxmlformats.org/officeDocument/2006/relationships/audio" Target="../media/media11.m4a"/><Relationship Id="rId16" Type="http://schemas.openxmlformats.org/officeDocument/2006/relationships/image" Target="../media/image35.png"/><Relationship Id="rId1" Type="http://schemas.microsoft.com/office/2007/relationships/media" Target="../media/media11.m4a"/><Relationship Id="rId6" Type="http://schemas.openxmlformats.org/officeDocument/2006/relationships/image" Target="../media/image31.png"/><Relationship Id="rId11" Type="http://schemas.microsoft.com/office/2007/relationships/hdphoto" Target="../media/hdphoto23.wdp"/><Relationship Id="rId5" Type="http://schemas.microsoft.com/office/2007/relationships/hdphoto" Target="../media/hdphoto12.wdp"/><Relationship Id="rId15" Type="http://schemas.microsoft.com/office/2007/relationships/hdphoto" Target="../media/hdphoto25.wdp"/><Relationship Id="rId10" Type="http://schemas.openxmlformats.org/officeDocument/2006/relationships/image" Target="../media/image32.png"/><Relationship Id="rId4" Type="http://schemas.openxmlformats.org/officeDocument/2006/relationships/image" Target="../media/image15.png"/><Relationship Id="rId9" Type="http://schemas.microsoft.com/office/2007/relationships/hdphoto" Target="../media/hdphoto13.wdp"/><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png"/><Relationship Id="rId3" Type="http://schemas.openxmlformats.org/officeDocument/2006/relationships/audio" Target="../media/media12.m4a"/><Relationship Id="rId7" Type="http://schemas.microsoft.com/office/2007/relationships/hdphoto" Target="../media/hdphoto12.wdp"/><Relationship Id="rId12" Type="http://schemas.openxmlformats.org/officeDocument/2006/relationships/image" Target="../media/image37.jpeg"/><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15.png"/><Relationship Id="rId11" Type="http://schemas.microsoft.com/office/2007/relationships/hdphoto" Target="../media/hdphoto15.wdp"/><Relationship Id="rId5" Type="http://schemas.openxmlformats.org/officeDocument/2006/relationships/image" Target="../media/image23.jpg"/><Relationship Id="rId10" Type="http://schemas.openxmlformats.org/officeDocument/2006/relationships/image" Target="../media/image19.png"/><Relationship Id="rId4" Type="http://schemas.openxmlformats.org/officeDocument/2006/relationships/slideLayout" Target="../slideLayouts/slideLayout2.xml"/><Relationship Id="rId9" Type="http://schemas.microsoft.com/office/2007/relationships/hdphoto" Target="../media/hdphoto19.wdp"/></Relationships>
</file>

<file path=ppt/slides/_rels/slide13.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2.wdp"/><Relationship Id="rId11" Type="http://schemas.openxmlformats.org/officeDocument/2006/relationships/image" Target="../media/image37.jpeg"/><Relationship Id="rId5" Type="http://schemas.openxmlformats.org/officeDocument/2006/relationships/image" Target="../media/image15.png"/><Relationship Id="rId10" Type="http://schemas.microsoft.com/office/2007/relationships/hdphoto" Target="../media/hdphoto15.wdp"/><Relationship Id="rId4" Type="http://schemas.openxmlformats.org/officeDocument/2006/relationships/image" Target="../media/image23.jp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2.png"/><Relationship Id="rId3" Type="http://schemas.openxmlformats.org/officeDocument/2006/relationships/audio" Target="../media/media14.m4a"/><Relationship Id="rId7" Type="http://schemas.openxmlformats.org/officeDocument/2006/relationships/image" Target="../media/image28.png"/><Relationship Id="rId12" Type="http://schemas.openxmlformats.org/officeDocument/2006/relationships/image" Target="../media/image38.jpeg"/><Relationship Id="rId2" Type="http://schemas.microsoft.com/office/2007/relationships/media" Target="../media/media14.m4a"/><Relationship Id="rId1" Type="http://schemas.openxmlformats.org/officeDocument/2006/relationships/tags" Target="../tags/tag7.xml"/><Relationship Id="rId6" Type="http://schemas.microsoft.com/office/2007/relationships/hdphoto" Target="../media/hdphoto20.wdp"/><Relationship Id="rId11" Type="http://schemas.microsoft.com/office/2007/relationships/hdphoto" Target="../media/hdphoto21.wdp"/><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slideLayout" Target="../slideLayouts/slideLayout2.xml"/><Relationship Id="rId9"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8.png"/><Relationship Id="rId11" Type="http://schemas.openxmlformats.org/officeDocument/2006/relationships/image" Target="../media/image38.jpeg"/><Relationship Id="rId5" Type="http://schemas.microsoft.com/office/2007/relationships/hdphoto" Target="../media/hdphoto20.wdp"/><Relationship Id="rId10" Type="http://schemas.microsoft.com/office/2007/relationships/hdphoto" Target="../media/hdphoto21.wdp"/><Relationship Id="rId4" Type="http://schemas.openxmlformats.org/officeDocument/2006/relationships/image" Target="../media/image27.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29.wdp"/><Relationship Id="rId3" Type="http://schemas.openxmlformats.org/officeDocument/2006/relationships/slideLayout" Target="../slideLayouts/slideLayout2.xml"/><Relationship Id="rId7" Type="http://schemas.microsoft.com/office/2007/relationships/hdphoto" Target="../media/hdphoto26.wdp"/><Relationship Id="rId12" Type="http://schemas.openxmlformats.org/officeDocument/2006/relationships/image" Target="../media/image42.png"/><Relationship Id="rId2" Type="http://schemas.openxmlformats.org/officeDocument/2006/relationships/audio" Target="../media/media16.m4a"/><Relationship Id="rId16" Type="http://schemas.openxmlformats.org/officeDocument/2006/relationships/image" Target="../media/image12.png"/><Relationship Id="rId1" Type="http://schemas.microsoft.com/office/2007/relationships/media" Target="../media/media16.m4a"/><Relationship Id="rId6" Type="http://schemas.openxmlformats.org/officeDocument/2006/relationships/image" Target="../media/image39.png"/><Relationship Id="rId11" Type="http://schemas.microsoft.com/office/2007/relationships/hdphoto" Target="../media/hdphoto28.wdp"/><Relationship Id="rId5" Type="http://schemas.microsoft.com/office/2007/relationships/hdphoto" Target="../media/hdphoto12.wdp"/><Relationship Id="rId15" Type="http://schemas.microsoft.com/office/2007/relationships/hdphoto" Target="../media/hdphoto30.wdp"/><Relationship Id="rId10" Type="http://schemas.openxmlformats.org/officeDocument/2006/relationships/image" Target="../media/image41.png"/><Relationship Id="rId4" Type="http://schemas.openxmlformats.org/officeDocument/2006/relationships/image" Target="../media/image15.png"/><Relationship Id="rId9" Type="http://schemas.microsoft.com/office/2007/relationships/hdphoto" Target="../media/hdphoto27.wdp"/><Relationship Id="rId1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hdphoto" Target="../media/hdphoto28.wdp"/><Relationship Id="rId3" Type="http://schemas.openxmlformats.org/officeDocument/2006/relationships/slideLayout" Target="../slideLayouts/slideLayout2.xml"/><Relationship Id="rId7" Type="http://schemas.microsoft.com/office/2007/relationships/hdphoto" Target="../media/hdphoto27.wdp"/><Relationship Id="rId12" Type="http://schemas.openxmlformats.org/officeDocument/2006/relationships/image" Target="../media/image41.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0.png"/><Relationship Id="rId11" Type="http://schemas.microsoft.com/office/2007/relationships/hdphoto" Target="../media/hdphoto26.wdp"/><Relationship Id="rId5" Type="http://schemas.microsoft.com/office/2007/relationships/hdphoto" Target="../media/hdphoto30.wdp"/><Relationship Id="rId10" Type="http://schemas.openxmlformats.org/officeDocument/2006/relationships/image" Target="../media/image39.png"/><Relationship Id="rId4" Type="http://schemas.openxmlformats.org/officeDocument/2006/relationships/image" Target="../media/image43.png"/><Relationship Id="rId9" Type="http://schemas.microsoft.com/office/2007/relationships/hdphoto" Target="../media/hdphoto12.wdp"/><Relationship Id="rId1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12.png"/><Relationship Id="rId3" Type="http://schemas.openxmlformats.org/officeDocument/2006/relationships/audio" Target="../media/media18.m4a"/><Relationship Id="rId7" Type="http://schemas.openxmlformats.org/officeDocument/2006/relationships/image" Target="../media/image40.png"/><Relationship Id="rId12" Type="http://schemas.openxmlformats.org/officeDocument/2006/relationships/image" Target="../media/image45.png"/><Relationship Id="rId2" Type="http://schemas.microsoft.com/office/2007/relationships/media" Target="../media/media18.m4a"/><Relationship Id="rId1" Type="http://schemas.openxmlformats.org/officeDocument/2006/relationships/tags" Target="../tags/tag8.xml"/><Relationship Id="rId6" Type="http://schemas.microsoft.com/office/2007/relationships/hdphoto" Target="../media/hdphoto30.wdp"/><Relationship Id="rId11" Type="http://schemas.openxmlformats.org/officeDocument/2006/relationships/image" Target="../media/image44.png"/><Relationship Id="rId5" Type="http://schemas.openxmlformats.org/officeDocument/2006/relationships/image" Target="../media/image43.png"/><Relationship Id="rId10" Type="http://schemas.microsoft.com/office/2007/relationships/hdphoto" Target="../media/hdphoto12.wdp"/><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microsoft.com/office/2007/relationships/hdphoto" Target="../media/hdphoto27.wdp"/><Relationship Id="rId13" Type="http://schemas.openxmlformats.org/officeDocument/2006/relationships/image" Target="../media/image41.png"/><Relationship Id="rId3" Type="http://schemas.openxmlformats.org/officeDocument/2006/relationships/audio" Target="../media/media19.m4a"/><Relationship Id="rId7" Type="http://schemas.openxmlformats.org/officeDocument/2006/relationships/image" Target="../media/image40.png"/><Relationship Id="rId12" Type="http://schemas.microsoft.com/office/2007/relationships/hdphoto" Target="../media/hdphoto26.wdp"/><Relationship Id="rId2" Type="http://schemas.microsoft.com/office/2007/relationships/media" Target="../media/media19.m4a"/><Relationship Id="rId1" Type="http://schemas.openxmlformats.org/officeDocument/2006/relationships/tags" Target="../tags/tag9.xml"/><Relationship Id="rId6" Type="http://schemas.microsoft.com/office/2007/relationships/hdphoto" Target="../media/hdphoto30.wdp"/><Relationship Id="rId11" Type="http://schemas.openxmlformats.org/officeDocument/2006/relationships/image" Target="../media/image39.png"/><Relationship Id="rId5" Type="http://schemas.openxmlformats.org/officeDocument/2006/relationships/image" Target="../media/image43.png"/><Relationship Id="rId15" Type="http://schemas.openxmlformats.org/officeDocument/2006/relationships/image" Target="../media/image12.png"/><Relationship Id="rId10" Type="http://schemas.microsoft.com/office/2007/relationships/hdphoto" Target="../media/hdphoto12.wdp"/><Relationship Id="rId4" Type="http://schemas.openxmlformats.org/officeDocument/2006/relationships/slideLayout" Target="../slideLayouts/slideLayout2.xml"/><Relationship Id="rId9" Type="http://schemas.openxmlformats.org/officeDocument/2006/relationships/image" Target="../media/image15.png"/><Relationship Id="rId14" Type="http://schemas.microsoft.com/office/2007/relationships/hdphoto" Target="../media/hdphoto28.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png"/><Relationship Id="rId18" Type="http://schemas.microsoft.com/office/2007/relationships/hdphoto" Target="../media/hdphoto7.wdp"/><Relationship Id="rId26" Type="http://schemas.openxmlformats.org/officeDocument/2006/relationships/image" Target="../media/image9.png"/><Relationship Id="rId3" Type="http://schemas.openxmlformats.org/officeDocument/2006/relationships/slideLayout" Target="../slideLayouts/slideLayout1.xml"/><Relationship Id="rId21" Type="http://schemas.openxmlformats.org/officeDocument/2006/relationships/image" Target="../media/image11.png"/><Relationship Id="rId7" Type="http://schemas.openxmlformats.org/officeDocument/2006/relationships/image" Target="../media/image3.png"/><Relationship Id="rId12" Type="http://schemas.microsoft.com/office/2007/relationships/hdphoto" Target="../media/hdphoto4.wdp"/><Relationship Id="rId17" Type="http://schemas.openxmlformats.org/officeDocument/2006/relationships/image" Target="../media/image8.png"/><Relationship Id="rId25" Type="http://schemas.openxmlformats.org/officeDocument/2006/relationships/image" Target="../media/image14.png"/><Relationship Id="rId2" Type="http://schemas.openxmlformats.org/officeDocument/2006/relationships/audio" Target="../media/media2.m4a"/><Relationship Id="rId16" Type="http://schemas.microsoft.com/office/2007/relationships/hdphoto" Target="../media/hdphoto6.wdp"/><Relationship Id="rId20" Type="http://schemas.microsoft.com/office/2007/relationships/hdphoto" Target="../media/hdphoto9.wdp"/><Relationship Id="rId1" Type="http://schemas.microsoft.com/office/2007/relationships/media" Target="../media/media2.m4a"/><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11.wdp"/><Relationship Id="rId5" Type="http://schemas.microsoft.com/office/2007/relationships/hdphoto" Target="../media/hdphoto1.wdp"/><Relationship Id="rId15" Type="http://schemas.openxmlformats.org/officeDocument/2006/relationships/image" Target="../media/image7.png"/><Relationship Id="rId23" Type="http://schemas.openxmlformats.org/officeDocument/2006/relationships/image" Target="../media/image13.png"/><Relationship Id="rId28" Type="http://schemas.openxmlformats.org/officeDocument/2006/relationships/image" Target="../media/image12.png"/><Relationship Id="rId10" Type="http://schemas.microsoft.com/office/2007/relationships/hdphoto" Target="../media/hdphoto3.wdp"/><Relationship Id="rId19"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4.png"/><Relationship Id="rId14" Type="http://schemas.microsoft.com/office/2007/relationships/hdphoto" Target="../media/hdphoto5.wdp"/><Relationship Id="rId22" Type="http://schemas.microsoft.com/office/2007/relationships/hdphoto" Target="../media/hdphoto10.wdp"/><Relationship Id="rId27" Type="http://schemas.microsoft.com/office/2007/relationships/hdphoto" Target="../media/hdphoto8.wdp"/></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12.png"/><Relationship Id="rId3" Type="http://schemas.openxmlformats.org/officeDocument/2006/relationships/slideLayout" Target="../slideLayouts/slideLayout2.xml"/><Relationship Id="rId7" Type="http://schemas.microsoft.com/office/2007/relationships/hdphoto" Target="../media/hdphoto31.wdp"/><Relationship Id="rId12" Type="http://schemas.openxmlformats.org/officeDocument/2006/relationships/image" Target="../media/image48.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6.png"/><Relationship Id="rId11" Type="http://schemas.microsoft.com/office/2007/relationships/hdphoto" Target="../media/hdphoto24.wdp"/><Relationship Id="rId5" Type="http://schemas.microsoft.com/office/2007/relationships/hdphoto" Target="../media/hdphoto12.wdp"/><Relationship Id="rId10" Type="http://schemas.openxmlformats.org/officeDocument/2006/relationships/image" Target="../media/image47.png"/><Relationship Id="rId4" Type="http://schemas.openxmlformats.org/officeDocument/2006/relationships/image" Target="../media/image15.png"/><Relationship Id="rId9" Type="http://schemas.microsoft.com/office/2007/relationships/hdphoto" Target="../media/hdphoto21.wdp"/></Relationships>
</file>

<file path=ppt/slides/_rels/slide21.xml.rels><?xml version="1.0" encoding="UTF-8" standalone="yes"?>
<Relationships xmlns="http://schemas.openxmlformats.org/package/2006/relationships"><Relationship Id="rId8" Type="http://schemas.microsoft.com/office/2007/relationships/hdphoto" Target="../media/hdphoto32.wdp"/><Relationship Id="rId13" Type="http://schemas.microsoft.com/office/2007/relationships/hdphoto" Target="../media/hdphoto34.wdp"/><Relationship Id="rId3" Type="http://schemas.openxmlformats.org/officeDocument/2006/relationships/audio" Target="../media/media21.m4a"/><Relationship Id="rId7" Type="http://schemas.openxmlformats.org/officeDocument/2006/relationships/image" Target="../media/image49.png"/><Relationship Id="rId12" Type="http://schemas.openxmlformats.org/officeDocument/2006/relationships/image" Target="../media/image51.png"/><Relationship Id="rId2" Type="http://schemas.microsoft.com/office/2007/relationships/media" Target="../media/media21.m4a"/><Relationship Id="rId1" Type="http://schemas.openxmlformats.org/officeDocument/2006/relationships/tags" Target="../tags/tag10.xml"/><Relationship Id="rId6" Type="http://schemas.microsoft.com/office/2007/relationships/hdphoto" Target="../media/hdphoto12.wdp"/><Relationship Id="rId11" Type="http://schemas.openxmlformats.org/officeDocument/2006/relationships/image" Target="../media/image35.png"/><Relationship Id="rId5" Type="http://schemas.openxmlformats.org/officeDocument/2006/relationships/image" Target="../media/image15.png"/><Relationship Id="rId10" Type="http://schemas.microsoft.com/office/2007/relationships/hdphoto" Target="../media/hdphoto33.wdp"/><Relationship Id="rId4" Type="http://schemas.openxmlformats.org/officeDocument/2006/relationships/slideLayout" Target="../slideLayouts/slideLayout2.xml"/><Relationship Id="rId9" Type="http://schemas.openxmlformats.org/officeDocument/2006/relationships/image" Target="../media/image50.png"/><Relationship Id="rId14"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audio" Target="../media/media22.m4a"/><Relationship Id="rId7" Type="http://schemas.openxmlformats.org/officeDocument/2006/relationships/image" Target="../media/image15.png"/><Relationship Id="rId2" Type="http://schemas.microsoft.com/office/2007/relationships/media" Target="../media/media22.m4a"/><Relationship Id="rId1" Type="http://schemas.openxmlformats.org/officeDocument/2006/relationships/tags" Target="../tags/tag11.xml"/><Relationship Id="rId6" Type="http://schemas.microsoft.com/office/2007/relationships/hdphoto" Target="../media/hdphoto32.wdp"/><Relationship Id="rId11" Type="http://schemas.openxmlformats.org/officeDocument/2006/relationships/image" Target="../media/image12.png"/><Relationship Id="rId5" Type="http://schemas.openxmlformats.org/officeDocument/2006/relationships/image" Target="../media/image49.png"/><Relationship Id="rId10" Type="http://schemas.microsoft.com/office/2007/relationships/hdphoto" Target="../media/hdphoto34.wdp"/><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24.wdp"/><Relationship Id="rId18" Type="http://schemas.openxmlformats.org/officeDocument/2006/relationships/image" Target="../media/image12.png"/><Relationship Id="rId3" Type="http://schemas.openxmlformats.org/officeDocument/2006/relationships/slideLayout" Target="../slideLayouts/slideLayout2.xml"/><Relationship Id="rId7" Type="http://schemas.microsoft.com/office/2007/relationships/hdphoto" Target="../media/hdphoto22.wdp"/><Relationship Id="rId12" Type="http://schemas.openxmlformats.org/officeDocument/2006/relationships/image" Target="../media/image33.png"/><Relationship Id="rId17" Type="http://schemas.openxmlformats.org/officeDocument/2006/relationships/image" Target="../media/image52.png"/><Relationship Id="rId2" Type="http://schemas.openxmlformats.org/officeDocument/2006/relationships/audio" Target="../media/media23.m4a"/><Relationship Id="rId16" Type="http://schemas.openxmlformats.org/officeDocument/2006/relationships/image" Target="../media/image35.png"/><Relationship Id="rId1" Type="http://schemas.microsoft.com/office/2007/relationships/media" Target="../media/media23.m4a"/><Relationship Id="rId6" Type="http://schemas.openxmlformats.org/officeDocument/2006/relationships/image" Target="../media/image31.png"/><Relationship Id="rId11" Type="http://schemas.microsoft.com/office/2007/relationships/hdphoto" Target="../media/hdphoto23.wdp"/><Relationship Id="rId5" Type="http://schemas.microsoft.com/office/2007/relationships/hdphoto" Target="../media/hdphoto12.wdp"/><Relationship Id="rId15" Type="http://schemas.microsoft.com/office/2007/relationships/hdphoto" Target="../media/hdphoto25.wdp"/><Relationship Id="rId10" Type="http://schemas.openxmlformats.org/officeDocument/2006/relationships/image" Target="../media/image32.png"/><Relationship Id="rId4" Type="http://schemas.openxmlformats.org/officeDocument/2006/relationships/image" Target="../media/image15.png"/><Relationship Id="rId9" Type="http://schemas.microsoft.com/office/2007/relationships/hdphoto" Target="../media/hdphoto13.wdp"/><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slideLayout" Target="../slideLayouts/slideLayout2.xml"/><Relationship Id="rId7" Type="http://schemas.openxmlformats.org/officeDocument/2006/relationships/image" Target="../media/image54.gif"/><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3.gif"/><Relationship Id="rId5" Type="http://schemas.microsoft.com/office/2007/relationships/hdphoto" Target="../media/hdphoto12.wdp"/><Relationship Id="rId10" Type="http://schemas.openxmlformats.org/officeDocument/2006/relationships/image" Target="../media/image12.png"/><Relationship Id="rId4" Type="http://schemas.openxmlformats.org/officeDocument/2006/relationships/image" Target="../media/image15.png"/><Relationship Id="rId9" Type="http://schemas.openxmlformats.org/officeDocument/2006/relationships/image" Target="../media/image56.gif"/></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3.m4a"/><Relationship Id="rId7" Type="http://schemas.openxmlformats.org/officeDocument/2006/relationships/image" Target="../media/image16.gif"/><Relationship Id="rId12" Type="http://schemas.openxmlformats.org/officeDocument/2006/relationships/image" Target="../media/image12.png"/><Relationship Id="rId2" Type="http://schemas.microsoft.com/office/2007/relationships/media" Target="../media/media3.m4a"/><Relationship Id="rId1" Type="http://schemas.openxmlformats.org/officeDocument/2006/relationships/tags" Target="../tags/tag1.xml"/><Relationship Id="rId6" Type="http://schemas.microsoft.com/office/2007/relationships/hdphoto" Target="../media/hdphoto12.wdp"/><Relationship Id="rId11" Type="http://schemas.microsoft.com/office/2007/relationships/hdphoto" Target="../media/hdphoto14.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slideLayout" Target="../slideLayouts/slideLayout2.xml"/><Relationship Id="rId9" Type="http://schemas.microsoft.com/office/2007/relationships/hdphoto" Target="../media/hdphoto13.wdp"/></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18.wdp"/><Relationship Id="rId3" Type="http://schemas.openxmlformats.org/officeDocument/2006/relationships/slideLayout" Target="../slideLayouts/slideLayout2.xml"/><Relationship Id="rId7" Type="http://schemas.microsoft.com/office/2007/relationships/hdphoto" Target="../media/hdphoto12.wdp"/><Relationship Id="rId12" Type="http://schemas.openxmlformats.org/officeDocument/2006/relationships/image" Target="../media/image2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11" Type="http://schemas.microsoft.com/office/2007/relationships/hdphoto" Target="../media/hdphoto17.wdp"/><Relationship Id="rId5" Type="http://schemas.microsoft.com/office/2007/relationships/hdphoto" Target="../media/hdphoto15.wdp"/><Relationship Id="rId10" Type="http://schemas.openxmlformats.org/officeDocument/2006/relationships/image" Target="../media/image21.png"/><Relationship Id="rId4" Type="http://schemas.openxmlformats.org/officeDocument/2006/relationships/image" Target="../media/image19.png"/><Relationship Id="rId9" Type="http://schemas.microsoft.com/office/2007/relationships/hdphoto" Target="../media/hdphoto16.wdp"/><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png"/><Relationship Id="rId3" Type="http://schemas.openxmlformats.org/officeDocument/2006/relationships/audio" Target="../media/media5.m4a"/><Relationship Id="rId7" Type="http://schemas.microsoft.com/office/2007/relationships/hdphoto" Target="../media/hdphoto12.wdp"/><Relationship Id="rId12" Type="http://schemas.openxmlformats.org/officeDocument/2006/relationships/image" Target="../media/image25.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15.png"/><Relationship Id="rId11" Type="http://schemas.microsoft.com/office/2007/relationships/hdphoto" Target="../media/hdphoto15.wdp"/><Relationship Id="rId5" Type="http://schemas.openxmlformats.org/officeDocument/2006/relationships/image" Target="../media/image23.jpg"/><Relationship Id="rId10" Type="http://schemas.openxmlformats.org/officeDocument/2006/relationships/image" Target="../media/image19.png"/><Relationship Id="rId4" Type="http://schemas.openxmlformats.org/officeDocument/2006/relationships/slideLayout" Target="../slideLayouts/slideLayout2.xml"/><Relationship Id="rId9" Type="http://schemas.microsoft.com/office/2007/relationships/hdphoto" Target="../media/hdphoto19.wdp"/></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12.png"/><Relationship Id="rId3" Type="http://schemas.openxmlformats.org/officeDocument/2006/relationships/audio" Target="../media/media6.m4a"/><Relationship Id="rId7" Type="http://schemas.microsoft.com/office/2007/relationships/hdphoto" Target="../media/hdphoto12.wdp"/><Relationship Id="rId12" Type="http://schemas.openxmlformats.org/officeDocument/2006/relationships/image" Target="../media/image26.jpe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5.png"/><Relationship Id="rId11" Type="http://schemas.microsoft.com/office/2007/relationships/hdphoto" Target="../media/hdphoto15.wdp"/><Relationship Id="rId5" Type="http://schemas.openxmlformats.org/officeDocument/2006/relationships/image" Target="../media/image23.jpg"/><Relationship Id="rId10" Type="http://schemas.openxmlformats.org/officeDocument/2006/relationships/image" Target="../media/image19.png"/><Relationship Id="rId4" Type="http://schemas.openxmlformats.org/officeDocument/2006/relationships/slideLayout" Target="../slideLayouts/slideLayout2.xml"/><Relationship Id="rId9" Type="http://schemas.microsoft.com/office/2007/relationships/hdphoto" Target="../media/hdphoto19.wdp"/></Relationships>
</file>

<file path=ppt/slides/_rels/slide7.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slideLayout" Target="../slideLayouts/slideLayout2.xml"/><Relationship Id="rId7" Type="http://schemas.openxmlformats.org/officeDocument/2006/relationships/image" Target="../media/image24.png"/><Relationship Id="rId12"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2.wdp"/><Relationship Id="rId11" Type="http://schemas.openxmlformats.org/officeDocument/2006/relationships/image" Target="../media/image26.jpeg"/><Relationship Id="rId5" Type="http://schemas.openxmlformats.org/officeDocument/2006/relationships/image" Target="../media/image15.png"/><Relationship Id="rId10" Type="http://schemas.microsoft.com/office/2007/relationships/hdphoto" Target="../media/hdphoto15.wdp"/><Relationship Id="rId4" Type="http://schemas.openxmlformats.org/officeDocument/2006/relationships/image" Target="../media/image23.jp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2.png"/><Relationship Id="rId3" Type="http://schemas.openxmlformats.org/officeDocument/2006/relationships/audio" Target="../media/media8.m4a"/><Relationship Id="rId7" Type="http://schemas.openxmlformats.org/officeDocument/2006/relationships/image" Target="../media/image28.png"/><Relationship Id="rId12" Type="http://schemas.openxmlformats.org/officeDocument/2006/relationships/image" Target="../media/image30.jpeg"/><Relationship Id="rId2" Type="http://schemas.microsoft.com/office/2007/relationships/media" Target="../media/media8.m4a"/><Relationship Id="rId1" Type="http://schemas.openxmlformats.org/officeDocument/2006/relationships/tags" Target="../tags/tag4.xml"/><Relationship Id="rId6" Type="http://schemas.microsoft.com/office/2007/relationships/hdphoto" Target="../media/hdphoto20.wdp"/><Relationship Id="rId11" Type="http://schemas.microsoft.com/office/2007/relationships/hdphoto" Target="../media/hdphoto21.wdp"/><Relationship Id="rId5" Type="http://schemas.openxmlformats.org/officeDocument/2006/relationships/image" Target="../media/image27.png"/><Relationship Id="rId10" Type="http://schemas.openxmlformats.org/officeDocument/2006/relationships/image" Target="../media/image29.png"/><Relationship Id="rId4" Type="http://schemas.openxmlformats.org/officeDocument/2006/relationships/slideLayout" Target="../slideLayouts/slideLayout2.xml"/><Relationship Id="rId9" Type="http://schemas.microsoft.com/office/2007/relationships/hdphoto" Target="../media/hdphoto12.wdp"/></Relationships>
</file>

<file path=ppt/slides/_rels/slide9.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1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8.png"/><Relationship Id="rId11" Type="http://schemas.openxmlformats.org/officeDocument/2006/relationships/image" Target="../media/image30.jpeg"/><Relationship Id="rId5" Type="http://schemas.microsoft.com/office/2007/relationships/hdphoto" Target="../media/hdphoto20.wdp"/><Relationship Id="rId10" Type="http://schemas.microsoft.com/office/2007/relationships/hdphoto" Target="../media/hdphoto21.wdp"/><Relationship Id="rId4" Type="http://schemas.openxmlformats.org/officeDocument/2006/relationships/image" Target="../media/image27.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A35808-42E7-4D0D-8DF1-8BCC3A99C82E}"/>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6" name="Group 15">
            <a:extLst>
              <a:ext uri="{FF2B5EF4-FFF2-40B4-BE49-F238E27FC236}">
                <a16:creationId xmlns:a16="http://schemas.microsoft.com/office/drawing/2014/main" id="{65768BC4-023C-4C85-AFE6-DC63CE996F28}"/>
              </a:ext>
            </a:extLst>
          </p:cNvPr>
          <p:cNvGrpSpPr/>
          <p:nvPr/>
        </p:nvGrpSpPr>
        <p:grpSpPr>
          <a:xfrm>
            <a:off x="2038156" y="671814"/>
            <a:ext cx="8304245" cy="1612175"/>
            <a:chOff x="1654045" y="671814"/>
            <a:chExt cx="8304245" cy="1612175"/>
          </a:xfrm>
        </p:grpSpPr>
        <p:pic>
          <p:nvPicPr>
            <p:cNvPr id="15" name="Picture 14" descr="Text, logo&#10;&#10;Description automatically generated">
              <a:extLst>
                <a:ext uri="{FF2B5EF4-FFF2-40B4-BE49-F238E27FC236}">
                  <a16:creationId xmlns:a16="http://schemas.microsoft.com/office/drawing/2014/main" id="{D259EB82-AB39-480F-B8E3-2573121354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8" b="89778" l="5500" r="90000">
                          <a14:foregroundMark x1="13500" y1="30222" x2="13500" y2="30222"/>
                          <a14:foregroundMark x1="12000" y1="29778" x2="12000" y2="29778"/>
                          <a14:backgroundMark x1="40750" y1="38667" x2="22750" y2="64889"/>
                          <a14:backgroundMark x1="30750" y1="44889" x2="21250" y2="64000"/>
                          <a14:backgroundMark x1="21250" y1="64000" x2="20500" y2="66667"/>
                          <a14:backgroundMark x1="54500" y1="54667" x2="31750" y2="69778"/>
                          <a14:backgroundMark x1="56500" y1="37778" x2="32250" y2="51111"/>
                          <a14:backgroundMark x1="32250" y1="51111" x2="26250" y2="51111"/>
                          <a14:backgroundMark x1="47500" y1="49333" x2="69500" y2="49333"/>
                          <a14:backgroundMark x1="69500" y1="49333" x2="52250" y2="45778"/>
                          <a14:backgroundMark x1="38500" y1="40889" x2="59000" y2="42667"/>
                          <a14:backgroundMark x1="48000" y1="42222" x2="64000" y2="42222"/>
                          <a14:backgroundMark x1="52750" y1="42222" x2="71000" y2="41333"/>
                          <a14:backgroundMark x1="71500" y1="42222" x2="58000" y2="41778"/>
                          <a14:backgroundMark x1="58000" y1="41778" x2="58250" y2="39556"/>
                          <a14:backgroundMark x1="82250" y1="32444" x2="53250" y2="38222"/>
                          <a14:backgroundMark x1="48250" y1="38222" x2="98000" y2="40444"/>
                          <a14:backgroundMark x1="68250" y1="36889" x2="63500" y2="36889"/>
                          <a14:backgroundMark x1="14500" y1="43111" x2="27250" y2="53333"/>
                          <a14:backgroundMark x1="27250" y1="53333" x2="27750" y2="53778"/>
                          <a14:backgroundMark x1="11250" y1="44444" x2="38750" y2="50667"/>
                          <a14:backgroundMark x1="23750" y1="48000" x2="41500" y2="47111"/>
                          <a14:backgroundMark x1="22750" y1="43556" x2="42000" y2="43111"/>
                          <a14:backgroundMark x1="42000" y1="43111" x2="43250" y2="42667"/>
                          <a14:backgroundMark x1="34750" y1="41333" x2="42000" y2="38222"/>
                          <a14:backgroundMark x1="58750" y1="47556" x2="52500" y2="55556"/>
                          <a14:backgroundMark x1="56250" y1="55556" x2="52750" y2="56889"/>
                          <a14:backgroundMark x1="65000" y1="44444" x2="56000" y2="41333"/>
                          <a14:backgroundMark x1="37750" y1="37778" x2="58750" y2="32889"/>
                          <a14:backgroundMark x1="64250" y1="52889" x2="78750" y2="42222"/>
                          <a14:backgroundMark x1="10500" y1="35556" x2="22250" y2="36000"/>
                          <a14:backgroundMark x1="82250" y1="24000" x2="73750" y2="42222"/>
                          <a14:backgroundMark x1="73750" y1="42222" x2="73750" y2="42222"/>
                          <a14:backgroundMark x1="86500" y1="36000" x2="84250" y2="49778"/>
                          <a14:backgroundMark x1="36000" y1="53778" x2="43500" y2="55556"/>
                          <a14:backgroundMark x1="7500" y1="40444" x2="26000" y2="58222"/>
                          <a14:backgroundMark x1="26000" y1="58222" x2="29750" y2="59556"/>
                          <a14:backgroundMark x1="11000" y1="47111" x2="25000" y2="56000"/>
                          <a14:backgroundMark x1="8000" y1="51556" x2="21500" y2="56000"/>
                          <a14:backgroundMark x1="7750" y1="50222" x2="14000" y2="51556"/>
                          <a14:backgroundMark x1="6250" y1="47556" x2="11250" y2="49333"/>
                          <a14:backgroundMark x1="6500" y1="48000" x2="7750" y2="48444"/>
                          <a14:backgroundMark x1="7000" y1="45333" x2="6750" y2="46222"/>
                          <a14:backgroundMark x1="5000" y1="40889" x2="7250" y2="56444"/>
                          <a14:backgroundMark x1="3500" y1="36889" x2="6500" y2="50222"/>
                          <a14:backgroundMark x1="2500" y1="34222" x2="7250" y2="38222"/>
                          <a14:backgroundMark x1="3286" y1="30667" x2="4250" y2="34667"/>
                          <a14:backgroundMark x1="2750" y1="28444" x2="3286" y2="30667"/>
                          <a14:backgroundMark x1="68750" y1="49778" x2="79750" y2="50222"/>
                          <a14:backgroundMark x1="4000" y1="24000" x2="4000" y2="31111"/>
                          <a14:backgroundMark x1="15500" y1="35111" x2="17750" y2="32444"/>
                        </a14:backgroundRemoval>
                      </a14:imgEffect>
                    </a14:imgLayer>
                  </a14:imgProps>
                </a:ext>
                <a:ext uri="{28A0092B-C50C-407E-A947-70E740481C1C}">
                  <a14:useLocalDpi xmlns:a14="http://schemas.microsoft.com/office/drawing/2010/main" val="0"/>
                </a:ext>
              </a:extLst>
            </a:blip>
            <a:srcRect t="17170" r="82033" b="61884"/>
            <a:stretch/>
          </p:blipFill>
          <p:spPr>
            <a:xfrm rot="20649914">
              <a:off x="2863215" y="671814"/>
              <a:ext cx="684551" cy="448889"/>
            </a:xfrm>
            <a:prstGeom prst="rect">
              <a:avLst/>
            </a:prstGeom>
          </p:spPr>
        </p:pic>
        <p:sp>
          <p:nvSpPr>
            <p:cNvPr id="11" name="TextBox 10">
              <a:extLst>
                <a:ext uri="{FF2B5EF4-FFF2-40B4-BE49-F238E27FC236}">
                  <a16:creationId xmlns:a16="http://schemas.microsoft.com/office/drawing/2014/main" id="{A819CB4A-1CAF-4741-A656-C3BF4365ECDA}"/>
                </a:ext>
              </a:extLst>
            </p:cNvPr>
            <p:cNvSpPr txBox="1"/>
            <p:nvPr/>
          </p:nvSpPr>
          <p:spPr>
            <a:xfrm>
              <a:off x="1654045" y="960550"/>
              <a:ext cx="8304245" cy="1323439"/>
            </a:xfrm>
            <a:prstGeom prst="rect">
              <a:avLst/>
            </a:prstGeom>
            <a:noFill/>
            <a:ln w="9525">
              <a:noFill/>
            </a:ln>
          </p:spPr>
          <p:txBody>
            <a:bodyPr wrap="square" rtlCol="0">
              <a:spAutoFit/>
            </a:bodyPr>
            <a:lstStyle/>
            <a:p>
              <a:pPr algn="ctr"/>
              <a:r>
                <a:rPr lang="en-US" sz="8000" b="1" dirty="0">
                  <a:ln w="28575">
                    <a:solidFill>
                      <a:schemeClr val="accent1">
                        <a:lumMod val="50000"/>
                      </a:schemeClr>
                    </a:solidFill>
                  </a:ln>
                  <a:solidFill>
                    <a:schemeClr val="bg1"/>
                  </a:solidFill>
                  <a:latin typeface="Times New Roman" panose="02020603050405020304" pitchFamily="18" charset="0"/>
                  <a:cs typeface="Times New Roman" panose="02020603050405020304" pitchFamily="18" charset="0"/>
                </a:rPr>
                <a:t>ÔN CHỮ HOA C</a:t>
              </a:r>
              <a:endParaRPr lang="vi-VN" sz="8000" b="1" dirty="0">
                <a:ln w="28575">
                  <a:solidFill>
                    <a:schemeClr val="accent1">
                      <a:lumMod val="50000"/>
                    </a:schemeClr>
                  </a:solidFill>
                </a:ln>
                <a:solidFill>
                  <a:schemeClr val="bg1"/>
                </a:solidFill>
                <a:latin typeface="Times New Roman" panose="02020603050405020304" pitchFamily="18" charset="0"/>
                <a:cs typeface="Times New Roman" panose="02020603050405020304" pitchFamily="18" charset="0"/>
              </a:endParaRPr>
            </a:p>
          </p:txBody>
        </p:sp>
      </p:grpSp>
      <p:pic>
        <p:nvPicPr>
          <p:cNvPr id="20" name="Picture 19" descr="Logo&#10;&#10;Description automatically generated">
            <a:extLst>
              <a:ext uri="{FF2B5EF4-FFF2-40B4-BE49-F238E27FC236}">
                <a16:creationId xmlns:a16="http://schemas.microsoft.com/office/drawing/2014/main" id="{7C31A8A0-D7DA-41F5-8D25-4ECD41E3C9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91076">
            <a:off x="4177006" y="2724892"/>
            <a:ext cx="3859823" cy="3859823"/>
          </a:xfrm>
          <a:prstGeom prst="rect">
            <a:avLst/>
          </a:prstGeom>
        </p:spPr>
      </p:pic>
      <p:pic>
        <p:nvPicPr>
          <p:cNvPr id="1026" name="Picture 2">
            <a:extLst>
              <a:ext uri="{FF2B5EF4-FFF2-40B4-BE49-F238E27FC236}">
                <a16:creationId xmlns:a16="http://schemas.microsoft.com/office/drawing/2014/main" id="{09CFA14F-06E4-456F-B9DC-898605B22F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0017308">
            <a:off x="1230360" y="1654773"/>
            <a:ext cx="568174" cy="5170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39A889-5C7A-45AF-890E-6F5606990E8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rot="1136351">
            <a:off x="8590677" y="4873316"/>
            <a:ext cx="1366524" cy="1366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EB31366-9560-4393-AF33-0FDE3E8A8CE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500" l="9000" r="90000">
                        <a14:foregroundMark x1="9000" y1="53000" x2="10500" y2="59500"/>
                        <a14:foregroundMark x1="74000" y1="90500" x2="74000" y2="90500"/>
                        <a14:foregroundMark x1="57500" y1="13000" x2="63000" y2="15500"/>
                        <a14:foregroundMark x1="37500" y1="19000" x2="37500" y2="19000"/>
                        <a14:foregroundMark x1="38000" y1="18000" x2="38000" y2="17000"/>
                      </a14:backgroundRemoval>
                    </a14:imgEffect>
                  </a14:imgLayer>
                </a14:imgProps>
              </a:ext>
              <a:ext uri="{28A0092B-C50C-407E-A947-70E740481C1C}">
                <a14:useLocalDpi xmlns:a14="http://schemas.microsoft.com/office/drawing/2010/main" val="0"/>
              </a:ext>
            </a:extLst>
          </a:blip>
          <a:srcRect/>
          <a:stretch>
            <a:fillRect/>
          </a:stretch>
        </p:blipFill>
        <p:spPr bwMode="auto">
          <a:xfrm rot="825341">
            <a:off x="10630196" y="3687927"/>
            <a:ext cx="791316" cy="791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EBB17AE-5E22-4F7E-8F0C-7409439F58E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20672243">
            <a:off x="530626" y="3837306"/>
            <a:ext cx="1196553" cy="11965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F67159D-0A16-4D83-9B96-4EBBA382247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9000" r="90500">
                        <a14:foregroundMark x1="9000" y1="60000" x2="10500" y2="66500"/>
                        <a14:foregroundMark x1="90500" y1="42500" x2="90500" y2="42500"/>
                        <a14:backgroundMark x1="25000" y1="88500" x2="39500" y2="85000"/>
                        <a14:backgroundMark x1="39500" y1="79000" x2="45000" y2="73500"/>
                        <a14:backgroundMark x1="26000" y1="82500" x2="30000" y2="82500"/>
                        <a14:backgroundMark x1="29500" y1="80000" x2="37000" y2="78000"/>
                      </a14:backgroundRemoval>
                    </a14:imgEffect>
                  </a14:imgLayer>
                </a14:imgProps>
              </a:ext>
              <a:ext uri="{28A0092B-C50C-407E-A947-70E740481C1C}">
                <a14:useLocalDpi xmlns:a14="http://schemas.microsoft.com/office/drawing/2010/main" val="0"/>
              </a:ext>
            </a:extLst>
          </a:blip>
          <a:srcRect/>
          <a:stretch>
            <a:fillRect/>
          </a:stretch>
        </p:blipFill>
        <p:spPr bwMode="auto">
          <a:xfrm>
            <a:off x="2080065" y="5443043"/>
            <a:ext cx="957363" cy="9573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BC05760-FB93-4B15-9FEF-AEAF28592094}"/>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9000" r="92000">
                        <a14:foregroundMark x1="92000" y1="39500" x2="91000" y2="48000"/>
                        <a14:foregroundMark x1="9000" y1="62000" x2="9000" y2="62000"/>
                      </a14:backgroundRemoval>
                    </a14:imgEffect>
                  </a14:imgLayer>
                </a14:imgProps>
              </a:ext>
              <a:ext uri="{28A0092B-C50C-407E-A947-70E740481C1C}">
                <a14:useLocalDpi xmlns:a14="http://schemas.microsoft.com/office/drawing/2010/main" val="0"/>
              </a:ext>
            </a:extLst>
          </a:blip>
          <a:srcRect/>
          <a:stretch>
            <a:fillRect/>
          </a:stretch>
        </p:blipFill>
        <p:spPr bwMode="auto">
          <a:xfrm rot="21056841">
            <a:off x="8633551" y="3014070"/>
            <a:ext cx="924238" cy="92423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CFDD060A-6C43-4215-9125-24B994457952}"/>
              </a:ext>
            </a:extLst>
          </p:cNvPr>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a:off x="2281817" y="3341932"/>
            <a:ext cx="526524" cy="52652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C05EE5B-2489-4707-8E51-11F1ED377C9A}"/>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l="17042" r="23225"/>
          <a:stretch/>
        </p:blipFill>
        <p:spPr bwMode="auto">
          <a:xfrm rot="6441967">
            <a:off x="10680750" y="1160070"/>
            <a:ext cx="690204" cy="65284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82A01CDC-4949-4C91-AA5D-048DAD31E478}"/>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backgroundMark x1="67000" y1="80500" x2="71000" y2="78000"/>
                      </a14:backgroundRemoval>
                    </a14:imgEffect>
                  </a14:imgLayer>
                </a14:imgProps>
              </a:ext>
              <a:ext uri="{28A0092B-C50C-407E-A947-70E740481C1C}">
                <a14:useLocalDpi xmlns:a14="http://schemas.microsoft.com/office/drawing/2010/main" val="0"/>
              </a:ext>
            </a:extLst>
          </a:blip>
          <a:stretch>
            <a:fillRect/>
          </a:stretch>
        </p:blipFill>
        <p:spPr>
          <a:xfrm>
            <a:off x="2762688" y="4083585"/>
            <a:ext cx="810998" cy="810998"/>
          </a:xfrm>
          <a:prstGeom prst="rect">
            <a:avLst/>
          </a:prstGeom>
        </p:spPr>
      </p:pic>
      <p:pic>
        <p:nvPicPr>
          <p:cNvPr id="7" name="Audio 6">
            <a:hlinkClick r:id="" action="ppaction://media"/>
            <a:extLst>
              <a:ext uri="{FF2B5EF4-FFF2-40B4-BE49-F238E27FC236}">
                <a16:creationId xmlns:a16="http://schemas.microsoft.com/office/drawing/2014/main" id="{3A9A8565-FA06-487C-A0F8-1C2E15763996}"/>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6251643"/>
      </p:ext>
    </p:extLst>
  </p:cSld>
  <p:clrMapOvr>
    <a:masterClrMapping/>
  </p:clrMapOvr>
  <mc:AlternateContent xmlns:mc="http://schemas.openxmlformats.org/markup-compatibility/2006">
    <mc:Choice xmlns:p14="http://schemas.microsoft.com/office/powerpoint/2010/main" Requires="p14">
      <p:transition spd="med" p14:dur="700" advTm="8206">
        <p:fade/>
      </p:transition>
    </mc:Choice>
    <mc:Fallback>
      <p:transition spd="med" advTm="82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3F26B3-E0C1-4238-9878-DB6C732F3F5D}"/>
              </a:ext>
            </a:extLst>
          </p:cNvPr>
          <p:cNvSpPr/>
          <p:nvPr/>
        </p:nvSpPr>
        <p:spPr>
          <a:xfrm>
            <a:off x="-3723" y="0"/>
            <a:ext cx="12213834" cy="6858000"/>
          </a:xfrm>
          <a:prstGeom prst="rect">
            <a:avLst/>
          </a:prstGeom>
          <a:solidFill>
            <a:srgbClr val="67B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a16="http://schemas.microsoft.com/office/drawing/2014/main" id="{DA1B2189-4CB9-47A5-8B5D-A04FFE90F7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9765064" y="93363"/>
            <a:ext cx="2294231" cy="48978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A80EA78-3220-42F2-A3C1-02EB306BCD0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1832466" y="4677860"/>
            <a:ext cx="1980220" cy="2077061"/>
          </a:xfrm>
          <a:prstGeom prst="rect">
            <a:avLst/>
          </a:prstGeom>
        </p:spPr>
      </p:pic>
      <p:pic>
        <p:nvPicPr>
          <p:cNvPr id="9" name="Picture 8" descr="Shape&#10;&#10;Description automatically generated">
            <a:extLst>
              <a:ext uri="{FF2B5EF4-FFF2-40B4-BE49-F238E27FC236}">
                <a16:creationId xmlns:a16="http://schemas.microsoft.com/office/drawing/2014/main" id="{9849EB1A-36C6-4F48-BA4A-F57D54014B28}"/>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2210110" y="4974219"/>
            <a:ext cx="1335742" cy="1883781"/>
          </a:xfrm>
          <a:prstGeom prst="rect">
            <a:avLst/>
          </a:prstGeom>
        </p:spPr>
      </p:pic>
      <p:grpSp>
        <p:nvGrpSpPr>
          <p:cNvPr id="16" name="Group 15">
            <a:extLst>
              <a:ext uri="{FF2B5EF4-FFF2-40B4-BE49-F238E27FC236}">
                <a16:creationId xmlns:a16="http://schemas.microsoft.com/office/drawing/2014/main" id="{E732E961-31EF-4D20-8590-054358E0B730}"/>
              </a:ext>
            </a:extLst>
          </p:cNvPr>
          <p:cNvGrpSpPr/>
          <p:nvPr/>
        </p:nvGrpSpPr>
        <p:grpSpPr>
          <a:xfrm>
            <a:off x="329457" y="676505"/>
            <a:ext cx="12062357" cy="5917327"/>
            <a:chOff x="329457" y="676505"/>
            <a:chExt cx="12062357" cy="5917327"/>
          </a:xfrm>
        </p:grpSpPr>
        <p:sp>
          <p:nvSpPr>
            <p:cNvPr id="5" name="Rectangle 4">
              <a:extLst>
                <a:ext uri="{FF2B5EF4-FFF2-40B4-BE49-F238E27FC236}">
                  <a16:creationId xmlns:a16="http://schemas.microsoft.com/office/drawing/2014/main" id="{88FACE71-87E3-461D-9C2F-AB4033459758}"/>
                </a:ext>
              </a:extLst>
            </p:cNvPr>
            <p:cNvSpPr/>
            <p:nvPr/>
          </p:nvSpPr>
          <p:spPr>
            <a:xfrm>
              <a:off x="414142" y="676505"/>
              <a:ext cx="11645153" cy="59173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text, clipart&#10;&#10;Description automatically generated">
              <a:extLst>
                <a:ext uri="{FF2B5EF4-FFF2-40B4-BE49-F238E27FC236}">
                  <a16:creationId xmlns:a16="http://schemas.microsoft.com/office/drawing/2014/main" id="{66B25602-3660-4A94-848B-596DB7DDCBD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719" b="99849" l="3167" r="99000">
                          <a14:foregroundMark x1="53000" y1="42749" x2="55167" y2="75378"/>
                          <a14:foregroundMark x1="55167" y1="75378" x2="53333" y2="82628"/>
                          <a14:foregroundMark x1="50500" y1="79607" x2="47000" y2="87764"/>
                          <a14:foregroundMark x1="47000" y1="87764" x2="46167" y2="88066"/>
                          <a14:foregroundMark x1="41000" y1="84592" x2="36833" y2="89879"/>
                          <a14:foregroundMark x1="37500" y1="82931" x2="32667" y2="89426"/>
                          <a14:foregroundMark x1="32667" y1="89426" x2="32667" y2="89577"/>
                          <a14:foregroundMark x1="30333" y1="86254" x2="28667" y2="91239"/>
                          <a14:foregroundMark x1="28500" y1="93958" x2="37000" y2="98036"/>
                          <a14:foregroundMark x1="37000" y1="98036" x2="37000" y2="98036"/>
                          <a14:foregroundMark x1="49167" y1="92749" x2="58667" y2="93958"/>
                          <a14:foregroundMark x1="59667" y1="93505" x2="68167" y2="94713"/>
                          <a14:foregroundMark x1="72000" y1="86103" x2="64500" y2="89426"/>
                          <a14:foregroundMark x1="59333" y1="84441" x2="54500" y2="90483"/>
                          <a14:foregroundMark x1="50833" y1="77039" x2="48500" y2="82175"/>
                          <a14:foregroundMark x1="51167" y1="47885" x2="46667" y2="64502"/>
                          <a14:foregroundMark x1="61667" y1="31571" x2="59833" y2="48792"/>
                          <a14:foregroundMark x1="60167" y1="33233" x2="59500" y2="48187"/>
                          <a14:foregroundMark x1="59500" y1="48187" x2="59500" y2="48640"/>
                          <a14:foregroundMark x1="58167" y1="40785" x2="53500" y2="51360"/>
                          <a14:foregroundMark x1="51833" y1="46677" x2="57500" y2="52266"/>
                          <a14:foregroundMark x1="57500" y1="52266" x2="59667" y2="51964"/>
                          <a14:foregroundMark x1="65167" y1="48338" x2="63833" y2="50000"/>
                          <a14:foregroundMark x1="61000" y1="45317" x2="60000" y2="48338"/>
                          <a14:foregroundMark x1="65500" y1="41541" x2="63667" y2="45015"/>
                          <a14:foregroundMark x1="65667" y1="40785" x2="60167" y2="44411"/>
                          <a14:foregroundMark x1="60167" y1="42900" x2="59667" y2="45015"/>
                          <a14:foregroundMark x1="56167" y1="40332" x2="56167" y2="45317"/>
                          <a14:foregroundMark x1="59000" y1="44411" x2="60500" y2="46224"/>
                          <a14:foregroundMark x1="60500" y1="45468" x2="59333" y2="47432"/>
                          <a14:foregroundMark x1="61000" y1="44562" x2="60333" y2="46979"/>
                          <a14:foregroundMark x1="61000" y1="46979" x2="60667" y2="47885"/>
                          <a14:foregroundMark x1="68500" y1="46375" x2="62667" y2="47281"/>
                          <a14:foregroundMark x1="58167" y1="47130" x2="58000" y2="47130"/>
                          <a14:foregroundMark x1="55000" y1="46828" x2="63833" y2="46526"/>
                          <a14:foregroundMark x1="63833" y1="46526" x2="64500" y2="46224"/>
                          <a14:foregroundMark x1="59167" y1="48187" x2="56167" y2="49547"/>
                          <a14:foregroundMark x1="55833" y1="49396" x2="61667" y2="50000"/>
                          <a14:foregroundMark x1="52833" y1="46526" x2="52000" y2="45921"/>
                          <a14:foregroundMark x1="54000" y1="44260" x2="57667" y2="44411"/>
                          <a14:foregroundMark x1="60000" y1="42447" x2="54000" y2="43505"/>
                          <a14:foregroundMark x1="53500" y1="43505" x2="57333" y2="43505"/>
                          <a14:foregroundMark x1="36167" y1="40937" x2="36500" y2="40181"/>
                          <a14:foregroundMark x1="39833" y1="37462" x2="37500" y2="41239"/>
                          <a14:foregroundMark x1="33500" y1="34743" x2="31333" y2="40634"/>
                          <a14:foregroundMark x1="32167" y1="38218" x2="31167" y2="41239"/>
                          <a14:foregroundMark x1="28333" y1="38066" x2="25000" y2="40483"/>
                          <a14:foregroundMark x1="25500" y1="39124" x2="27167" y2="40785"/>
                          <a14:foregroundMark x1="27500" y1="40634" x2="27500" y2="40634"/>
                          <a14:foregroundMark x1="27333" y1="38973" x2="26500" y2="41390"/>
                          <a14:foregroundMark x1="29333" y1="36405" x2="29333" y2="44411"/>
                          <a14:foregroundMark x1="29333" y1="44411" x2="29500" y2="44109"/>
                          <a14:foregroundMark x1="29000" y1="31873" x2="28000" y2="42900"/>
                          <a14:foregroundMark x1="27667" y1="37915" x2="26333" y2="45921"/>
                          <a14:foregroundMark x1="26333" y1="45921" x2="26667" y2="44713"/>
                          <a14:foregroundMark x1="27333" y1="35801" x2="26833" y2="42296"/>
                          <a14:foregroundMark x1="25000" y1="33837" x2="26667" y2="39426"/>
                          <a14:foregroundMark x1="27167" y1="33686" x2="28833" y2="42145"/>
                          <a14:foregroundMark x1="28833" y1="42145" x2="32000" y2="43505"/>
                          <a14:foregroundMark x1="33500" y1="35498" x2="32833" y2="42598"/>
                          <a14:foregroundMark x1="33833" y1="36707" x2="34833" y2="44562"/>
                          <a14:foregroundMark x1="34833" y1="44562" x2="35333" y2="44713"/>
                          <a14:foregroundMark x1="35500" y1="33535" x2="34667" y2="44109"/>
                          <a14:foregroundMark x1="34667" y1="44109" x2="32333" y2="44713"/>
                          <a14:foregroundMark x1="29167" y1="38520" x2="28667" y2="47281"/>
                          <a14:foregroundMark x1="30000" y1="41692" x2="30167" y2="44864"/>
                          <a14:foregroundMark x1="29167" y1="41994" x2="30500" y2="40181"/>
                          <a14:foregroundMark x1="32667" y1="34290" x2="35667" y2="38822"/>
                          <a14:foregroundMark x1="30000" y1="33082" x2="33667" y2="35347"/>
                          <a14:foregroundMark x1="32667" y1="33837" x2="33167" y2="34290"/>
                          <a14:foregroundMark x1="29333" y1="34139" x2="35833" y2="34743"/>
                          <a14:foregroundMark x1="25667" y1="19335" x2="26500" y2="15710"/>
                          <a14:foregroundMark x1="22000" y1="21299" x2="30833" y2="11782"/>
                          <a14:foregroundMark x1="30833" y1="11782" x2="38000" y2="10423"/>
                          <a14:foregroundMark x1="38333" y1="15257" x2="46500" y2="10725"/>
                          <a14:foregroundMark x1="46500" y1="10725" x2="46500" y2="10725"/>
                          <a14:foregroundMark x1="60667" y1="16163" x2="57833" y2="22659"/>
                          <a14:foregroundMark x1="46833" y1="18127" x2="46500" y2="39275"/>
                          <a14:foregroundMark x1="39167" y1="59063" x2="43333" y2="88822"/>
                          <a14:foregroundMark x1="40167" y1="92900" x2="39833" y2="95770"/>
                          <a14:foregroundMark x1="42167" y1="91994" x2="36500" y2="89728"/>
                          <a14:foregroundMark x1="34500" y1="90332" x2="39833" y2="91088"/>
                          <a14:foregroundMark x1="38167" y1="89124" x2="37000" y2="87160"/>
                          <a14:foregroundMark x1="35667" y1="83686" x2="35167" y2="86858"/>
                          <a14:foregroundMark x1="33500" y1="77190" x2="32333" y2="79758"/>
                          <a14:foregroundMark x1="31333" y1="76888" x2="31333" y2="79607"/>
                          <a14:foregroundMark x1="31167" y1="79909" x2="29667" y2="82024"/>
                          <a14:foregroundMark x1="28667" y1="84743" x2="27833" y2="84894"/>
                          <a14:foregroundMark x1="27333" y1="80514" x2="24833" y2="83535"/>
                          <a14:foregroundMark x1="24667" y1="83686" x2="23667" y2="87311"/>
                          <a14:foregroundMark x1="24000" y1="90332" x2="24333" y2="90937"/>
                          <a14:foregroundMark x1="25000" y1="93202" x2="28500" y2="93505"/>
                          <a14:foregroundMark x1="29667" y1="90634" x2="27333" y2="92598"/>
                          <a14:foregroundMark x1="24167" y1="92598" x2="26667" y2="96677"/>
                          <a14:foregroundMark x1="31167" y1="97281" x2="36500" y2="96526"/>
                          <a14:foregroundMark x1="47000" y1="95770" x2="62167" y2="95921"/>
                          <a14:foregroundMark x1="62167" y1="95921" x2="61500" y2="91239"/>
                          <a14:foregroundMark x1="58833" y1="85952" x2="58333" y2="93202"/>
                          <a14:foregroundMark x1="57500" y1="87160" x2="50667" y2="93353"/>
                          <a14:foregroundMark x1="50667" y1="93353" x2="49667" y2="93353"/>
                          <a14:foregroundMark x1="48833" y1="89275" x2="42667" y2="93505"/>
                          <a14:foregroundMark x1="41167" y1="93958" x2="34000" y2="95015"/>
                          <a14:foregroundMark x1="50333" y1="97432" x2="50667" y2="95770"/>
                          <a14:foregroundMark x1="36833" y1="94562" x2="30500" y2="95166"/>
                          <a14:foregroundMark x1="24000" y1="94713" x2="22500" y2="95015"/>
                          <a14:foregroundMark x1="19667" y1="94260" x2="20167" y2="90937"/>
                          <a14:foregroundMark x1="20667" y1="90332" x2="19333" y2="92598"/>
                          <a14:foregroundMark x1="19000" y1="92145" x2="18500" y2="91088"/>
                          <a14:foregroundMark x1="18167" y1="90483" x2="17833" y2="89879"/>
                          <a14:foregroundMark x1="17833" y1="89728" x2="18333" y2="88973"/>
                          <a14:foregroundMark x1="18667" y1="88520" x2="19333" y2="85952"/>
                          <a14:foregroundMark x1="19333" y1="84441" x2="19333" y2="88520"/>
                          <a14:foregroundMark x1="19333" y1="89577" x2="19333" y2="87915"/>
                          <a14:foregroundMark x1="19333" y1="87311" x2="16500" y2="89728"/>
                          <a14:foregroundMark x1="16167" y1="90332" x2="16500" y2="93656"/>
                          <a14:foregroundMark x1="16833" y1="95468" x2="16833" y2="95921"/>
                          <a14:foregroundMark x1="19167" y1="84894" x2="25167" y2="83082"/>
                          <a14:foregroundMark x1="26333" y1="82326" x2="26667" y2="82931"/>
                          <a14:foregroundMark x1="17500" y1="82628" x2="24833" y2="81873"/>
                          <a14:foregroundMark x1="19333" y1="81420" x2="30333" y2="81118"/>
                          <a14:foregroundMark x1="30333" y1="81118" x2="32000" y2="81118"/>
                          <a14:foregroundMark x1="35333" y1="80514" x2="36833" y2="79003"/>
                          <a14:foregroundMark x1="34500" y1="78701" x2="37500" y2="85801"/>
                          <a14:foregroundMark x1="37500" y1="85801" x2="39167" y2="85801"/>
                          <a14:foregroundMark x1="47000" y1="79154" x2="35167" y2="81118"/>
                          <a14:foregroundMark x1="35167" y1="81118" x2="33500" y2="80816"/>
                          <a14:foregroundMark x1="34667" y1="77039" x2="33667" y2="76888"/>
                          <a14:foregroundMark x1="30833" y1="77039" x2="36333" y2="74622"/>
                          <a14:foregroundMark x1="67833" y1="79909" x2="63667" y2="92598"/>
                          <a14:foregroundMark x1="61167" y1="78852" x2="68833" y2="94411"/>
                          <a14:foregroundMark x1="68500" y1="84592" x2="67667" y2="87613"/>
                          <a14:foregroundMark x1="66000" y1="76133" x2="68000" y2="86707"/>
                          <a14:foregroundMark x1="68000" y1="86707" x2="67667" y2="85196"/>
                          <a14:foregroundMark x1="66333" y1="80967" x2="72167" y2="90937"/>
                          <a14:foregroundMark x1="70000" y1="82628" x2="71833" y2="87915"/>
                          <a14:foregroundMark x1="69333" y1="82628" x2="70667" y2="89577"/>
                          <a14:foregroundMark x1="69000" y1="83535" x2="70833" y2="91239"/>
                          <a14:foregroundMark x1="70833" y1="91239" x2="70500" y2="91541"/>
                          <a14:foregroundMark x1="68000" y1="89426" x2="65667" y2="96526"/>
                          <a14:foregroundMark x1="60000" y1="98943" x2="59500" y2="99849"/>
                          <a14:foregroundMark x1="58167" y1="97432" x2="68167" y2="98792"/>
                          <a14:foregroundMark x1="79667" y1="59063" x2="77000" y2="69789"/>
                          <a14:foregroundMark x1="77000" y1="69789" x2="77333" y2="72356"/>
                          <a14:foregroundMark x1="77667" y1="59668" x2="78833" y2="74471"/>
                          <a14:foregroundMark x1="78833" y1="74471" x2="82000" y2="76284"/>
                          <a14:foregroundMark x1="80833" y1="67523" x2="82000" y2="74320"/>
                          <a14:foregroundMark x1="82833" y1="67674" x2="83833" y2="76133"/>
                          <a14:foregroundMark x1="83833" y1="76133" x2="84500" y2="77190"/>
                          <a14:foregroundMark x1="83167" y1="70091" x2="84000" y2="77946"/>
                          <a14:foregroundMark x1="84000" y1="77946" x2="85000" y2="77946"/>
                          <a14:foregroundMark x1="80167" y1="64502" x2="83500" y2="72356"/>
                          <a14:foregroundMark x1="83500" y1="72356" x2="84500" y2="72961"/>
                          <a14:foregroundMark x1="76833" y1="57553" x2="77833" y2="60272"/>
                          <a14:foregroundMark x1="75833" y1="29154" x2="76333" y2="35498"/>
                          <a14:foregroundMark x1="69333" y1="13746" x2="69333" y2="26586"/>
                          <a14:foregroundMark x1="53667" y1="21148" x2="43167" y2="21148"/>
                          <a14:foregroundMark x1="46333" y1="20846" x2="44667" y2="20997"/>
                          <a14:foregroundMark x1="40833" y1="19033" x2="42333" y2="17069"/>
                          <a14:foregroundMark x1="42833" y1="20695" x2="40167" y2="29305"/>
                          <a14:foregroundMark x1="40167" y1="29305" x2="40000" y2="29003"/>
                          <a14:foregroundMark x1="39500" y1="22205" x2="42333" y2="35801"/>
                          <a14:foregroundMark x1="42333" y1="35801" x2="43167" y2="30816"/>
                          <a14:foregroundMark x1="44333" y1="16616" x2="46500" y2="29456"/>
                          <a14:foregroundMark x1="46500" y1="29456" x2="47500" y2="29758"/>
                          <a14:foregroundMark x1="51333" y1="15861" x2="59000" y2="18429"/>
                          <a14:foregroundMark x1="55000" y1="14350" x2="66500" y2="14199"/>
                          <a14:foregroundMark x1="57500" y1="13746" x2="40000" y2="13746"/>
                          <a14:foregroundMark x1="40000" y1="13746" x2="40000" y2="13746"/>
                          <a14:foregroundMark x1="55167" y1="12538" x2="46833" y2="12689"/>
                          <a14:foregroundMark x1="21500" y1="14350" x2="22333" y2="19486"/>
                          <a14:foregroundMark x1="22500" y1="19637" x2="20667" y2="20997"/>
                          <a14:foregroundMark x1="17667" y1="17221" x2="17667" y2="26586"/>
                          <a14:foregroundMark x1="17667" y1="26586" x2="19000" y2="27341"/>
                          <a14:foregroundMark x1="21333" y1="20695" x2="21167" y2="28852"/>
                          <a14:foregroundMark x1="21167" y1="28852" x2="21333" y2="26737"/>
                          <a14:foregroundMark x1="19500" y1="14955" x2="19333" y2="20997"/>
                          <a14:foregroundMark x1="12333" y1="16314" x2="11667" y2="20091"/>
                          <a14:foregroundMark x1="12167" y1="18882" x2="17667" y2="12840"/>
                          <a14:foregroundMark x1="17667" y1="12840" x2="20333" y2="12236"/>
                          <a14:foregroundMark x1="21500" y1="13746" x2="33500" y2="12387"/>
                          <a14:foregroundMark x1="30833" y1="11631" x2="41333" y2="10423"/>
                          <a14:foregroundMark x1="41333" y1="10423" x2="52333" y2="10423"/>
                          <a14:foregroundMark x1="47667" y1="10574" x2="57167" y2="11782"/>
                          <a14:foregroundMark x1="57167" y1="11782" x2="62167" y2="14502"/>
                          <a14:foregroundMark x1="62667" y1="15559" x2="67000" y2="27492"/>
                          <a14:foregroundMark x1="67333" y1="24320" x2="70833" y2="34290"/>
                          <a14:foregroundMark x1="70833" y1="34290" x2="71333" y2="32779"/>
                          <a14:foregroundMark x1="70500" y1="19335" x2="77833" y2="36254"/>
                          <a14:foregroundMark x1="77833" y1="36254" x2="77333" y2="35650"/>
                          <a14:foregroundMark x1="72333" y1="27341" x2="78833" y2="43202"/>
                          <a14:foregroundMark x1="78833" y1="43202" x2="80167" y2="38973"/>
                          <a14:foregroundMark x1="79500" y1="24169" x2="79667" y2="44713"/>
                          <a14:foregroundMark x1="81500" y1="35498" x2="82167" y2="43051"/>
                          <a14:foregroundMark x1="82167" y1="43051" x2="81333" y2="44864"/>
                          <a14:foregroundMark x1="80833" y1="32477" x2="81167" y2="45921"/>
                          <a14:foregroundMark x1="81167" y1="45921" x2="80333" y2="42900"/>
                          <a14:foregroundMark x1="74833" y1="40785" x2="71333" y2="54230"/>
                          <a14:foregroundMark x1="71333" y1="54230" x2="71167" y2="53474"/>
                          <a14:foregroundMark x1="75833" y1="47432" x2="77333" y2="55740"/>
                          <a14:foregroundMark x1="77333" y1="55740" x2="78333" y2="53172"/>
                          <a14:foregroundMark x1="80667" y1="43051" x2="77667" y2="53776"/>
                          <a14:foregroundMark x1="77667" y1="53776" x2="77000" y2="49698"/>
                          <a14:foregroundMark x1="53833" y1="61782" x2="53667" y2="58308"/>
                          <a14:foregroundMark x1="80000" y1="29154" x2="81500" y2="42296"/>
                          <a14:foregroundMark x1="83333" y1="31420" x2="83667" y2="39275"/>
                          <a14:foregroundMark x1="83667" y1="39275" x2="83500" y2="39124"/>
                          <a14:foregroundMark x1="81667" y1="26435" x2="80833" y2="25529"/>
                          <a14:foregroundMark x1="73500" y1="14804" x2="55333" y2="12387"/>
                          <a14:foregroundMark x1="45667" y1="9517" x2="53000" y2="8912"/>
                          <a14:foregroundMark x1="53833" y1="9063" x2="53833" y2="9063"/>
                          <a14:foregroundMark x1="54333" y1="9517" x2="54333" y2="10423"/>
                          <a14:foregroundMark x1="44333" y1="5136" x2="39833" y2="7100"/>
                          <a14:foregroundMark x1="28833" y1="7100" x2="20833" y2="9063"/>
                          <a14:foregroundMark x1="17333" y1="10423" x2="17333" y2="10423"/>
                          <a14:foregroundMark x1="39833" y1="5740" x2="51333" y2="6344"/>
                          <a14:foregroundMark x1="51333" y1="6344" x2="51667" y2="6193"/>
                          <a14:foregroundMark x1="52667" y1="5740" x2="59333" y2="6344"/>
                          <a14:foregroundMark x1="60000" y1="6798" x2="68167" y2="7704"/>
                          <a14:foregroundMark x1="33667" y1="8157" x2="47500" y2="5438"/>
                          <a14:foregroundMark x1="39000" y1="5136" x2="52167" y2="4230"/>
                          <a14:foregroundMark x1="53667" y1="3927" x2="62667" y2="5740"/>
                          <a14:foregroundMark x1="62667" y1="5740" x2="63167" y2="5589"/>
                          <a14:foregroundMark x1="59667" y1="4532" x2="71667" y2="7553"/>
                          <a14:foregroundMark x1="73333" y1="12689" x2="80000" y2="22356"/>
                          <a14:foregroundMark x1="80333" y1="24018" x2="83167" y2="33082"/>
                          <a14:foregroundMark x1="83333" y1="26133" x2="87500" y2="34139"/>
                          <a14:foregroundMark x1="87500" y1="34139" x2="87667" y2="35498"/>
                          <a14:foregroundMark x1="85000" y1="25831" x2="88000" y2="36707"/>
                          <a14:foregroundMark x1="88000" y1="36707" x2="86667" y2="35498"/>
                          <a14:foregroundMark x1="84167" y1="25982" x2="87500" y2="36556"/>
                          <a14:foregroundMark x1="87500" y1="36556" x2="86167" y2="37462"/>
                          <a14:foregroundMark x1="87167" y1="29456" x2="88500" y2="40937"/>
                          <a14:foregroundMark x1="88500" y1="40937" x2="83833" y2="43958"/>
                          <a14:foregroundMark x1="82167" y1="42749" x2="78667" y2="49396"/>
                          <a14:foregroundMark x1="81667" y1="45921" x2="84000" y2="53625"/>
                          <a14:foregroundMark x1="84000" y1="53625" x2="83667" y2="52719"/>
                          <a14:foregroundMark x1="85167" y1="43958" x2="85000" y2="45770"/>
                          <a14:foregroundMark x1="81333" y1="22356" x2="86500" y2="23263"/>
                          <a14:foregroundMark x1="72833" y1="17372" x2="80500" y2="22356"/>
                          <a14:foregroundMark x1="80500" y1="22356" x2="82667" y2="22205"/>
                          <a14:foregroundMark x1="79167" y1="14502" x2="83833" y2="19486"/>
                          <a14:foregroundMark x1="70500" y1="12085" x2="77500" y2="16465"/>
                          <a14:foregroundMark x1="23667" y1="64048" x2="13333" y2="70997"/>
                          <a14:foregroundMark x1="13167" y1="62840" x2="9333" y2="71903"/>
                          <a14:foregroundMark x1="9333" y1="71903" x2="9333" y2="69940"/>
                          <a14:foregroundMark x1="7000" y1="67674" x2="6167" y2="67976"/>
                          <a14:foregroundMark x1="7000" y1="64653" x2="6333" y2="67674"/>
                          <a14:foregroundMark x1="4500" y1="70091" x2="3333" y2="71903"/>
                          <a14:foregroundMark x1="3333" y1="72659" x2="3500" y2="73112"/>
                          <a14:foregroundMark x1="4500" y1="72205" x2="8500" y2="65408"/>
                          <a14:foregroundMark x1="8500" y1="65408" x2="16667" y2="61178"/>
                          <a14:foregroundMark x1="16667" y1="61178" x2="16667" y2="61178"/>
                          <a14:foregroundMark x1="11333" y1="70997" x2="11000" y2="73716"/>
                          <a14:foregroundMark x1="11833" y1="74471" x2="18333" y2="72961"/>
                          <a14:foregroundMark x1="11667" y1="75680" x2="11667" y2="75680"/>
                          <a14:foregroundMark x1="6333" y1="66012" x2="3333" y2="74773"/>
                          <a14:foregroundMark x1="8167" y1="61782" x2="19000" y2="59063"/>
                          <a14:foregroundMark x1="19000" y1="59063" x2="19167" y2="59063"/>
                          <a14:foregroundMark x1="70333" y1="69184" x2="77167" y2="77190"/>
                          <a14:foregroundMark x1="77167" y1="77190" x2="77500" y2="77039"/>
                          <a14:foregroundMark x1="69333" y1="69789" x2="78667" y2="75076"/>
                          <a14:foregroundMark x1="78667" y1="75076" x2="87500" y2="76737"/>
                          <a14:foregroundMark x1="87667" y1="73263" x2="92333" y2="80363"/>
                          <a14:foregroundMark x1="92333" y1="80363" x2="92333" y2="80363"/>
                          <a14:foregroundMark x1="85000" y1="75529" x2="85000" y2="80211"/>
                          <a14:foregroundMark x1="86833" y1="80514" x2="87833" y2="82477"/>
                          <a14:foregroundMark x1="89500" y1="83837" x2="89500" y2="83837"/>
                          <a14:foregroundMark x1="91000" y1="71752" x2="92833" y2="75982"/>
                          <a14:foregroundMark x1="90833" y1="69184" x2="95667" y2="75378"/>
                          <a14:foregroundMark x1="89000" y1="68429" x2="93000" y2="74622"/>
                          <a14:foregroundMark x1="96333" y1="86858" x2="96333" y2="86858"/>
                          <a14:foregroundMark x1="99000" y1="79154" x2="99000" y2="79154"/>
                        </a14:backgroundRemoval>
                      </a14:imgEffect>
                    </a14:imgLayer>
                  </a14:imgProps>
                </a:ext>
                <a:ext uri="{28A0092B-C50C-407E-A947-70E740481C1C}">
                  <a14:useLocalDpi xmlns:a14="http://schemas.microsoft.com/office/drawing/2010/main" val="0"/>
                </a:ext>
              </a:extLst>
            </a:blip>
            <a:stretch>
              <a:fillRect/>
            </a:stretch>
          </p:blipFill>
          <p:spPr>
            <a:xfrm>
              <a:off x="414142" y="678116"/>
              <a:ext cx="866655" cy="956209"/>
            </a:xfrm>
            <a:prstGeom prst="rect">
              <a:avLst/>
            </a:prstGeom>
          </p:spPr>
        </p:pic>
        <p:pic>
          <p:nvPicPr>
            <p:cNvPr id="13" name="Picture 12">
              <a:extLst>
                <a:ext uri="{FF2B5EF4-FFF2-40B4-BE49-F238E27FC236}">
                  <a16:creationId xmlns:a16="http://schemas.microsoft.com/office/drawing/2014/main" id="{DADE1C87-B8D6-49F8-A49D-AB52FA6C1C82}"/>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867" b="98133" l="10000" r="90000">
                          <a14:foregroundMark x1="45833" y1="43467" x2="47167" y2="76267"/>
                          <a14:foregroundMark x1="35333" y1="90933" x2="34000" y2="92533"/>
                          <a14:foregroundMark x1="29667" y1="89067" x2="58500" y2="89067"/>
                          <a14:foregroundMark x1="38833" y1="93600" x2="57667" y2="94133"/>
                          <a14:foregroundMark x1="44333" y1="93600" x2="68500" y2="93867"/>
                          <a14:foregroundMark x1="54000" y1="93600" x2="63000" y2="93600"/>
                          <a14:foregroundMark x1="61833" y1="90133" x2="71833" y2="90133"/>
                          <a14:foregroundMark x1="71833" y1="90133" x2="71833" y2="90133"/>
                          <a14:foregroundMark x1="53833" y1="16000" x2="56167" y2="19733"/>
                          <a14:foregroundMark x1="59500" y1="15733" x2="62667" y2="18133"/>
                          <a14:foregroundMark x1="58833" y1="14667" x2="61167" y2="15733"/>
                          <a14:foregroundMark x1="50667" y1="13600" x2="53833" y2="14933"/>
                          <a14:foregroundMark x1="46667" y1="14933" x2="37833" y2="20800"/>
                          <a14:foregroundMark x1="37833" y1="20800" x2="37500" y2="21600"/>
                          <a14:foregroundMark x1="89667" y1="97600" x2="88833" y2="98133"/>
                          <a14:backgroundMark x1="24333" y1="23200" x2="25500" y2="39733"/>
                          <a14:backgroundMark x1="25500" y1="28267" x2="19667" y2="50667"/>
                          <a14:backgroundMark x1="86000" y1="32533" x2="79833" y2="60000"/>
                        </a14:backgroundRemoval>
                      </a14:imgEffect>
                    </a14:imgLayer>
                  </a14:imgProps>
                </a:ext>
                <a:ext uri="{28A0092B-C50C-407E-A947-70E740481C1C}">
                  <a14:useLocalDpi xmlns:a14="http://schemas.microsoft.com/office/drawing/2010/main" val="0"/>
                </a:ext>
              </a:extLst>
            </a:blip>
            <a:srcRect l="9707" r="7517"/>
            <a:stretch/>
          </p:blipFill>
          <p:spPr>
            <a:xfrm>
              <a:off x="329457" y="5290490"/>
              <a:ext cx="1721223" cy="1299617"/>
            </a:xfrm>
            <a:prstGeom prst="rect">
              <a:avLst/>
            </a:prstGeom>
          </p:spPr>
        </p:pic>
        <p:pic>
          <p:nvPicPr>
            <p:cNvPr id="15" name="Picture 14">
              <a:extLst>
                <a:ext uri="{FF2B5EF4-FFF2-40B4-BE49-F238E27FC236}">
                  <a16:creationId xmlns:a16="http://schemas.microsoft.com/office/drawing/2014/main" id="{253347A7-F04A-4F23-B548-CB70AFDC333E}"/>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889" b="97911" l="9875" r="89708">
                          <a14:foregroundMark x1="44924" y1="82312" x2="43533" y2="91086"/>
                          <a14:foregroundMark x1="38248" y1="84123" x2="38804" y2="91922"/>
                          <a14:foregroundMark x1="38804" y1="91922" x2="38804" y2="91922"/>
                          <a14:foregroundMark x1="37969" y1="88997" x2="40056" y2="97493"/>
                          <a14:foregroundMark x1="40056" y1="97493" x2="40056" y2="97493"/>
                          <a14:foregroundMark x1="38526" y1="87465" x2="40056" y2="96379"/>
                          <a14:foregroundMark x1="40056" y1="96379" x2="40195" y2="96379"/>
                          <a14:foregroundMark x1="41446" y1="97354" x2="44228" y2="97911"/>
                          <a14:foregroundMark x1="54937" y1="95265" x2="61335" y2="96518"/>
                          <a14:foregroundMark x1="61196" y1="89415" x2="62587" y2="94986"/>
                          <a14:foregroundMark x1="65647" y1="86630" x2="68846" y2="93593"/>
                          <a14:foregroundMark x1="68846" y1="93593" x2="69402" y2="94011"/>
                          <a14:foregroundMark x1="69680" y1="85655" x2="72740" y2="96240"/>
                          <a14:backgroundMark x1="75382" y1="67967" x2="85396" y2="70752"/>
                          <a14:backgroundMark x1="85396" y1="70752" x2="85814" y2="70752"/>
                          <a14:backgroundMark x1="68289" y1="65181" x2="68428" y2="66156"/>
                          <a14:backgroundMark x1="80389" y1="68663" x2="88873" y2="75070"/>
                          <a14:backgroundMark x1="83032" y1="72563" x2="85396" y2="76045"/>
                          <a14:backgroundMark x1="73296" y1="68524" x2="77191" y2="71031"/>
                        </a14:backgroundRemoval>
                      </a14:imgEffect>
                    </a14:imgLayer>
                  </a14:imgProps>
                </a:ext>
                <a:ext uri="{28A0092B-C50C-407E-A947-70E740481C1C}">
                  <a14:useLocalDpi xmlns:a14="http://schemas.microsoft.com/office/drawing/2010/main" val="0"/>
                </a:ext>
              </a:extLst>
            </a:blip>
            <a:stretch>
              <a:fillRect/>
            </a:stretch>
          </p:blipFill>
          <p:spPr>
            <a:xfrm>
              <a:off x="10940716" y="5126726"/>
              <a:ext cx="1451098" cy="1449080"/>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614D1348-1966-40FE-BC0C-51A0B7CCF2C0}"/>
              </a:ext>
            </a:extLst>
          </p:cNvPr>
          <p:cNvPicPr>
            <a:picLocks noChangeAspect="1"/>
          </p:cNvPicPr>
          <p:nvPr/>
        </p:nvPicPr>
        <p:blipFill rotWithShape="1">
          <a:blip r:embed="rId17">
            <a:extLst>
              <a:ext uri="{28A0092B-C50C-407E-A947-70E740481C1C}">
                <a14:useLocalDpi xmlns:a14="http://schemas.microsoft.com/office/drawing/2010/main" val="0"/>
              </a:ext>
            </a:extLst>
          </a:blip>
          <a:srcRect t="5281" b="24670"/>
          <a:stretch/>
        </p:blipFill>
        <p:spPr>
          <a:xfrm flipH="1">
            <a:off x="251239" y="-62776"/>
            <a:ext cx="866654" cy="731738"/>
          </a:xfrm>
          <a:prstGeom prst="rect">
            <a:avLst/>
          </a:prstGeom>
        </p:spPr>
      </p:pic>
      <p:sp>
        <p:nvSpPr>
          <p:cNvPr id="14" name="TextBox 13">
            <a:extLst>
              <a:ext uri="{FF2B5EF4-FFF2-40B4-BE49-F238E27FC236}">
                <a16:creationId xmlns:a16="http://schemas.microsoft.com/office/drawing/2014/main" id="{30EE65D6-220B-4CFC-B615-63BDE9F609EC}"/>
              </a:ext>
            </a:extLst>
          </p:cNvPr>
          <p:cNvSpPr txBox="1"/>
          <p:nvPr/>
        </p:nvSpPr>
        <p:spPr>
          <a:xfrm>
            <a:off x="3446648" y="-1214"/>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2050" name="Picture 2" descr="Bản mềm bộ mẫu chữ cao 2,5 ô ly dành cho học sinh tiểu học">
            <a:extLst>
              <a:ext uri="{FF2B5EF4-FFF2-40B4-BE49-F238E27FC236}">
                <a16:creationId xmlns:a16="http://schemas.microsoft.com/office/drawing/2014/main" id="{296AE8DE-23C2-4291-9E24-AAC343385BB0}"/>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0564" t="22628" r="8659" b="21481"/>
          <a:stretch/>
        </p:blipFill>
        <p:spPr bwMode="auto">
          <a:xfrm>
            <a:off x="4019653" y="2190334"/>
            <a:ext cx="3916218" cy="383309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7377FCFB-1FE0-4C22-9DDC-740F68004A14}"/>
              </a:ext>
            </a:extLst>
          </p:cNvPr>
          <p:cNvGrpSpPr/>
          <p:nvPr/>
        </p:nvGrpSpPr>
        <p:grpSpPr>
          <a:xfrm>
            <a:off x="3261822" y="1163140"/>
            <a:ext cx="5915254" cy="718968"/>
            <a:chOff x="6078383" y="887563"/>
            <a:chExt cx="2870743" cy="803886"/>
          </a:xfrm>
        </p:grpSpPr>
        <p:sp>
          <p:nvSpPr>
            <p:cNvPr id="19" name="Rectangle: Rounded Corners 18">
              <a:extLst>
                <a:ext uri="{FF2B5EF4-FFF2-40B4-BE49-F238E27FC236}">
                  <a16:creationId xmlns:a16="http://schemas.microsoft.com/office/drawing/2014/main" id="{F5F5ABD8-03E7-4D4C-BB44-4BA3A7853193}"/>
                </a:ext>
              </a:extLst>
            </p:cNvPr>
            <p:cNvSpPr/>
            <p:nvPr/>
          </p:nvSpPr>
          <p:spPr>
            <a:xfrm>
              <a:off x="6078383" y="887563"/>
              <a:ext cx="2683239" cy="80388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TextBox 19">
              <a:extLst>
                <a:ext uri="{FF2B5EF4-FFF2-40B4-BE49-F238E27FC236}">
                  <a16:creationId xmlns:a16="http://schemas.microsoft.com/office/drawing/2014/main" id="{02DAD54F-765C-4256-AD4D-567F216443C9}"/>
                </a:ext>
              </a:extLst>
            </p:cNvPr>
            <p:cNvSpPr txBox="1"/>
            <p:nvPr/>
          </p:nvSpPr>
          <p:spPr>
            <a:xfrm>
              <a:off x="6130975" y="1038606"/>
              <a:ext cx="2818151" cy="516193"/>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N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ô li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p>
          </p:txBody>
        </p:sp>
      </p:grpSp>
      <p:sp>
        <p:nvSpPr>
          <p:cNvPr id="21" name="TextBox 20">
            <a:extLst>
              <a:ext uri="{FF2B5EF4-FFF2-40B4-BE49-F238E27FC236}">
                <a16:creationId xmlns:a16="http://schemas.microsoft.com/office/drawing/2014/main" id="{A82A7A41-A440-4DC1-B94E-1A37EEE3233C}"/>
              </a:ext>
            </a:extLst>
          </p:cNvPr>
          <p:cNvSpPr txBox="1"/>
          <p:nvPr/>
        </p:nvSpPr>
        <p:spPr>
          <a:xfrm>
            <a:off x="1504500" y="3429000"/>
            <a:ext cx="2152922" cy="830997"/>
          </a:xfrm>
          <a:prstGeom prst="rect">
            <a:avLst/>
          </a:prstGeom>
          <a:noFill/>
          <a:ln w="19050">
            <a:solidFill>
              <a:schemeClr val="accent4">
                <a:lumMod val="75000"/>
              </a:schemeClr>
            </a:solidFill>
            <a:prstDash val="lgDash"/>
            <a:extLst>
              <a:ext uri="{C807C97D-BFC1-408E-A445-0C87EB9F89A2}">
                <ask:lineSketchStyleProps xmlns:ask="http://schemas.microsoft.com/office/drawing/2018/sketchyshapes" sd="2445961186">
                  <a:custGeom>
                    <a:avLst/>
                    <a:gdLst>
                      <a:gd name="connsiteX0" fmla="*/ 0 w 2152922"/>
                      <a:gd name="connsiteY0" fmla="*/ 0 h 830997"/>
                      <a:gd name="connsiteX1" fmla="*/ 538231 w 2152922"/>
                      <a:gd name="connsiteY1" fmla="*/ 0 h 830997"/>
                      <a:gd name="connsiteX2" fmla="*/ 1097990 w 2152922"/>
                      <a:gd name="connsiteY2" fmla="*/ 0 h 830997"/>
                      <a:gd name="connsiteX3" fmla="*/ 1614692 w 2152922"/>
                      <a:gd name="connsiteY3" fmla="*/ 0 h 830997"/>
                      <a:gd name="connsiteX4" fmla="*/ 2152922 w 2152922"/>
                      <a:gd name="connsiteY4" fmla="*/ 0 h 830997"/>
                      <a:gd name="connsiteX5" fmla="*/ 2152922 w 2152922"/>
                      <a:gd name="connsiteY5" fmla="*/ 398879 h 830997"/>
                      <a:gd name="connsiteX6" fmla="*/ 2152922 w 2152922"/>
                      <a:gd name="connsiteY6" fmla="*/ 830997 h 830997"/>
                      <a:gd name="connsiteX7" fmla="*/ 1679279 w 2152922"/>
                      <a:gd name="connsiteY7" fmla="*/ 830997 h 830997"/>
                      <a:gd name="connsiteX8" fmla="*/ 1119519 w 2152922"/>
                      <a:gd name="connsiteY8" fmla="*/ 830997 h 830997"/>
                      <a:gd name="connsiteX9" fmla="*/ 538231 w 2152922"/>
                      <a:gd name="connsiteY9" fmla="*/ 830997 h 830997"/>
                      <a:gd name="connsiteX10" fmla="*/ 0 w 2152922"/>
                      <a:gd name="connsiteY10" fmla="*/ 830997 h 830997"/>
                      <a:gd name="connsiteX11" fmla="*/ 0 w 2152922"/>
                      <a:gd name="connsiteY11" fmla="*/ 423808 h 830997"/>
                      <a:gd name="connsiteX12" fmla="*/ 0 w 2152922"/>
                      <a:gd name="connsiteY1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922" h="830997" extrusionOk="0">
                        <a:moveTo>
                          <a:pt x="0" y="0"/>
                        </a:moveTo>
                        <a:cubicBezTo>
                          <a:pt x="267738" y="-61193"/>
                          <a:pt x="359108" y="34136"/>
                          <a:pt x="538231" y="0"/>
                        </a:cubicBezTo>
                        <a:cubicBezTo>
                          <a:pt x="717354" y="-34136"/>
                          <a:pt x="849982" y="64939"/>
                          <a:pt x="1097990" y="0"/>
                        </a:cubicBezTo>
                        <a:cubicBezTo>
                          <a:pt x="1345998" y="-64939"/>
                          <a:pt x="1426580" y="17580"/>
                          <a:pt x="1614692" y="0"/>
                        </a:cubicBezTo>
                        <a:cubicBezTo>
                          <a:pt x="1802804" y="-17580"/>
                          <a:pt x="1955372" y="13677"/>
                          <a:pt x="2152922" y="0"/>
                        </a:cubicBezTo>
                        <a:cubicBezTo>
                          <a:pt x="2185464" y="153093"/>
                          <a:pt x="2149169" y="235104"/>
                          <a:pt x="2152922" y="398879"/>
                        </a:cubicBezTo>
                        <a:cubicBezTo>
                          <a:pt x="2156675" y="562654"/>
                          <a:pt x="2116883" y="728844"/>
                          <a:pt x="2152922" y="830997"/>
                        </a:cubicBezTo>
                        <a:cubicBezTo>
                          <a:pt x="1927359" y="857068"/>
                          <a:pt x="1817129" y="829441"/>
                          <a:pt x="1679279" y="830997"/>
                        </a:cubicBezTo>
                        <a:cubicBezTo>
                          <a:pt x="1541429" y="832553"/>
                          <a:pt x="1242783" y="795572"/>
                          <a:pt x="1119519" y="830997"/>
                        </a:cubicBezTo>
                        <a:cubicBezTo>
                          <a:pt x="996255" y="866422"/>
                          <a:pt x="754985" y="823534"/>
                          <a:pt x="538231" y="830997"/>
                        </a:cubicBezTo>
                        <a:cubicBezTo>
                          <a:pt x="321477" y="838460"/>
                          <a:pt x="136862" y="821138"/>
                          <a:pt x="0" y="830997"/>
                        </a:cubicBezTo>
                        <a:cubicBezTo>
                          <a:pt x="-28284" y="658887"/>
                          <a:pt x="16161" y="588705"/>
                          <a:pt x="0" y="423808"/>
                        </a:cubicBezTo>
                        <a:cubicBezTo>
                          <a:pt x="-16161" y="258911"/>
                          <a:pt x="16164" y="170625"/>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N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2,5 ô li </a:t>
            </a:r>
          </a:p>
        </p:txBody>
      </p:sp>
      <p:sp>
        <p:nvSpPr>
          <p:cNvPr id="22" name="TextBox 21">
            <a:extLst>
              <a:ext uri="{FF2B5EF4-FFF2-40B4-BE49-F238E27FC236}">
                <a16:creationId xmlns:a16="http://schemas.microsoft.com/office/drawing/2014/main" id="{F4120918-BF97-4DB7-A452-78535FE1D739}"/>
              </a:ext>
            </a:extLst>
          </p:cNvPr>
          <p:cNvSpPr txBox="1"/>
          <p:nvPr/>
        </p:nvSpPr>
        <p:spPr>
          <a:xfrm>
            <a:off x="8235224" y="2815492"/>
            <a:ext cx="3627319" cy="2308324"/>
          </a:xfrm>
          <a:prstGeom prst="rect">
            <a:avLst/>
          </a:prstGeom>
          <a:noFill/>
          <a:ln w="12700">
            <a:solidFill>
              <a:schemeClr val="accent2"/>
            </a:solidFill>
            <a:prstDash val="lgDash"/>
          </a:ln>
        </p:spPr>
        <p:txBody>
          <a:bodyPr wrap="square">
            <a:spAutoFit/>
          </a:bodyPr>
          <a:lstStyle/>
          <a:p>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a:t>
            </a:r>
          </a:p>
          <a:p>
            <a:r>
              <a:rPr lang="en-US" sz="2400" dirty="0">
                <a:latin typeface="+mj-lt"/>
              </a:rPr>
              <a:t>+ </a:t>
            </a:r>
            <a:r>
              <a:rPr lang="vi-VN" sz="2400" dirty="0">
                <a:latin typeface="+mj-lt"/>
              </a:rPr>
              <a:t>Nét 1: Móc ngược trái (giống nét 1 ở chữ hoa M)</a:t>
            </a:r>
          </a:p>
          <a:p>
            <a:r>
              <a:rPr lang="en-US" sz="2400" dirty="0">
                <a:latin typeface="+mj-lt"/>
              </a:rPr>
              <a:t>+ </a:t>
            </a:r>
            <a:r>
              <a:rPr lang="vi-VN" sz="2400" dirty="0">
                <a:latin typeface="+mj-lt"/>
              </a:rPr>
              <a:t>Nét 2: Thẳng xiên</a:t>
            </a:r>
          </a:p>
          <a:p>
            <a:r>
              <a:rPr lang="en-US" sz="2400" dirty="0">
                <a:latin typeface="+mj-lt"/>
              </a:rPr>
              <a:t>+ </a:t>
            </a:r>
            <a:r>
              <a:rPr lang="vi-VN" sz="2400" dirty="0">
                <a:latin typeface="+mj-lt"/>
              </a:rPr>
              <a:t>Nét 3: Móc xuôi phải (hơi nghiêng)</a:t>
            </a:r>
            <a:endParaRPr lang="en-US" sz="2400" dirty="0">
              <a:latin typeface="+mj-lt"/>
            </a:endParaRPr>
          </a:p>
        </p:txBody>
      </p:sp>
      <p:pic>
        <p:nvPicPr>
          <p:cNvPr id="10" name="Audio 9">
            <a:hlinkClick r:id="" action="ppaction://media"/>
            <a:extLst>
              <a:ext uri="{FF2B5EF4-FFF2-40B4-BE49-F238E27FC236}">
                <a16:creationId xmlns:a16="http://schemas.microsoft.com/office/drawing/2014/main" id="{9DBB2F14-C9A7-4FEA-B859-BE522F1600BD}"/>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903431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30985">
        <p159:morph option="byObject"/>
      </p:transition>
    </mc:Choice>
    <mc:Fallback>
      <p:transition spd="slow" advTm="309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bldLst>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3F26B3-E0C1-4238-9878-DB6C732F3F5D}"/>
              </a:ext>
            </a:extLst>
          </p:cNvPr>
          <p:cNvSpPr/>
          <p:nvPr/>
        </p:nvSpPr>
        <p:spPr>
          <a:xfrm>
            <a:off x="-3723" y="0"/>
            <a:ext cx="12213834" cy="6858000"/>
          </a:xfrm>
          <a:prstGeom prst="rect">
            <a:avLst/>
          </a:prstGeom>
          <a:solidFill>
            <a:srgbClr val="67B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a16="http://schemas.microsoft.com/office/drawing/2014/main" id="{DA1B2189-4CB9-47A5-8B5D-A04FFE90F7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9765064" y="93363"/>
            <a:ext cx="2294231" cy="48978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AA80EA78-3220-42F2-A3C1-02EB306BCD0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1832466" y="4677860"/>
            <a:ext cx="1980220" cy="2077061"/>
          </a:xfrm>
          <a:prstGeom prst="rect">
            <a:avLst/>
          </a:prstGeom>
        </p:spPr>
      </p:pic>
      <p:pic>
        <p:nvPicPr>
          <p:cNvPr id="9" name="Picture 8" descr="Shape&#10;&#10;Description automatically generated">
            <a:extLst>
              <a:ext uri="{FF2B5EF4-FFF2-40B4-BE49-F238E27FC236}">
                <a16:creationId xmlns:a16="http://schemas.microsoft.com/office/drawing/2014/main" id="{9849EB1A-36C6-4F48-BA4A-F57D54014B2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2210110" y="4974219"/>
            <a:ext cx="1335742" cy="1883781"/>
          </a:xfrm>
          <a:prstGeom prst="rect">
            <a:avLst/>
          </a:prstGeom>
        </p:spPr>
      </p:pic>
      <p:grpSp>
        <p:nvGrpSpPr>
          <p:cNvPr id="16" name="Group 15">
            <a:extLst>
              <a:ext uri="{FF2B5EF4-FFF2-40B4-BE49-F238E27FC236}">
                <a16:creationId xmlns:a16="http://schemas.microsoft.com/office/drawing/2014/main" id="{E732E961-31EF-4D20-8590-054358E0B730}"/>
              </a:ext>
            </a:extLst>
          </p:cNvPr>
          <p:cNvGrpSpPr/>
          <p:nvPr/>
        </p:nvGrpSpPr>
        <p:grpSpPr>
          <a:xfrm>
            <a:off x="329457" y="676505"/>
            <a:ext cx="12062357" cy="5917327"/>
            <a:chOff x="329457" y="676505"/>
            <a:chExt cx="12062357" cy="5917327"/>
          </a:xfrm>
        </p:grpSpPr>
        <p:sp>
          <p:nvSpPr>
            <p:cNvPr id="5" name="Rectangle 4">
              <a:extLst>
                <a:ext uri="{FF2B5EF4-FFF2-40B4-BE49-F238E27FC236}">
                  <a16:creationId xmlns:a16="http://schemas.microsoft.com/office/drawing/2014/main" id="{88FACE71-87E3-461D-9C2F-AB4033459758}"/>
                </a:ext>
              </a:extLst>
            </p:cNvPr>
            <p:cNvSpPr/>
            <p:nvPr/>
          </p:nvSpPr>
          <p:spPr>
            <a:xfrm>
              <a:off x="414142" y="676505"/>
              <a:ext cx="11645153" cy="59173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descr="A picture containing text, clipart&#10;&#10;Description automatically generated">
              <a:extLst>
                <a:ext uri="{FF2B5EF4-FFF2-40B4-BE49-F238E27FC236}">
                  <a16:creationId xmlns:a16="http://schemas.microsoft.com/office/drawing/2014/main" id="{66B25602-3660-4A94-848B-596DB7DDCBD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719" b="99849" l="3167" r="99000">
                          <a14:foregroundMark x1="53000" y1="42749" x2="55167" y2="75378"/>
                          <a14:foregroundMark x1="55167" y1="75378" x2="53333" y2="82628"/>
                          <a14:foregroundMark x1="50500" y1="79607" x2="47000" y2="87764"/>
                          <a14:foregroundMark x1="47000" y1="87764" x2="46167" y2="88066"/>
                          <a14:foregroundMark x1="41000" y1="84592" x2="36833" y2="89879"/>
                          <a14:foregroundMark x1="37500" y1="82931" x2="32667" y2="89426"/>
                          <a14:foregroundMark x1="32667" y1="89426" x2="32667" y2="89577"/>
                          <a14:foregroundMark x1="30333" y1="86254" x2="28667" y2="91239"/>
                          <a14:foregroundMark x1="28500" y1="93958" x2="37000" y2="98036"/>
                          <a14:foregroundMark x1="37000" y1="98036" x2="37000" y2="98036"/>
                          <a14:foregroundMark x1="49167" y1="92749" x2="58667" y2="93958"/>
                          <a14:foregroundMark x1="59667" y1="93505" x2="68167" y2="94713"/>
                          <a14:foregroundMark x1="72000" y1="86103" x2="64500" y2="89426"/>
                          <a14:foregroundMark x1="59333" y1="84441" x2="54500" y2="90483"/>
                          <a14:foregroundMark x1="50833" y1="77039" x2="48500" y2="82175"/>
                          <a14:foregroundMark x1="51167" y1="47885" x2="46667" y2="64502"/>
                          <a14:foregroundMark x1="61667" y1="31571" x2="59833" y2="48792"/>
                          <a14:foregroundMark x1="60167" y1="33233" x2="59500" y2="48187"/>
                          <a14:foregroundMark x1="59500" y1="48187" x2="59500" y2="48640"/>
                          <a14:foregroundMark x1="58167" y1="40785" x2="53500" y2="51360"/>
                          <a14:foregroundMark x1="51833" y1="46677" x2="57500" y2="52266"/>
                          <a14:foregroundMark x1="57500" y1="52266" x2="59667" y2="51964"/>
                          <a14:foregroundMark x1="65167" y1="48338" x2="63833" y2="50000"/>
                          <a14:foregroundMark x1="61000" y1="45317" x2="60000" y2="48338"/>
                          <a14:foregroundMark x1="65500" y1="41541" x2="63667" y2="45015"/>
                          <a14:foregroundMark x1="65667" y1="40785" x2="60167" y2="44411"/>
                          <a14:foregroundMark x1="60167" y1="42900" x2="59667" y2="45015"/>
                          <a14:foregroundMark x1="56167" y1="40332" x2="56167" y2="45317"/>
                          <a14:foregroundMark x1="59000" y1="44411" x2="60500" y2="46224"/>
                          <a14:foregroundMark x1="60500" y1="45468" x2="59333" y2="47432"/>
                          <a14:foregroundMark x1="61000" y1="44562" x2="60333" y2="46979"/>
                          <a14:foregroundMark x1="61000" y1="46979" x2="60667" y2="47885"/>
                          <a14:foregroundMark x1="68500" y1="46375" x2="62667" y2="47281"/>
                          <a14:foregroundMark x1="58167" y1="47130" x2="58000" y2="47130"/>
                          <a14:foregroundMark x1="55000" y1="46828" x2="63833" y2="46526"/>
                          <a14:foregroundMark x1="63833" y1="46526" x2="64500" y2="46224"/>
                          <a14:foregroundMark x1="59167" y1="48187" x2="56167" y2="49547"/>
                          <a14:foregroundMark x1="55833" y1="49396" x2="61667" y2="50000"/>
                          <a14:foregroundMark x1="52833" y1="46526" x2="52000" y2="45921"/>
                          <a14:foregroundMark x1="54000" y1="44260" x2="57667" y2="44411"/>
                          <a14:foregroundMark x1="60000" y1="42447" x2="54000" y2="43505"/>
                          <a14:foregroundMark x1="53500" y1="43505" x2="57333" y2="43505"/>
                          <a14:foregroundMark x1="36167" y1="40937" x2="36500" y2="40181"/>
                          <a14:foregroundMark x1="39833" y1="37462" x2="37500" y2="41239"/>
                          <a14:foregroundMark x1="33500" y1="34743" x2="31333" y2="40634"/>
                          <a14:foregroundMark x1="32167" y1="38218" x2="31167" y2="41239"/>
                          <a14:foregroundMark x1="28333" y1="38066" x2="25000" y2="40483"/>
                          <a14:foregroundMark x1="25500" y1="39124" x2="27167" y2="40785"/>
                          <a14:foregroundMark x1="27500" y1="40634" x2="27500" y2="40634"/>
                          <a14:foregroundMark x1="27333" y1="38973" x2="26500" y2="41390"/>
                          <a14:foregroundMark x1="29333" y1="36405" x2="29333" y2="44411"/>
                          <a14:foregroundMark x1="29333" y1="44411" x2="29500" y2="44109"/>
                          <a14:foregroundMark x1="29000" y1="31873" x2="28000" y2="42900"/>
                          <a14:foregroundMark x1="27667" y1="37915" x2="26333" y2="45921"/>
                          <a14:foregroundMark x1="26333" y1="45921" x2="26667" y2="44713"/>
                          <a14:foregroundMark x1="27333" y1="35801" x2="26833" y2="42296"/>
                          <a14:foregroundMark x1="25000" y1="33837" x2="26667" y2="39426"/>
                          <a14:foregroundMark x1="27167" y1="33686" x2="28833" y2="42145"/>
                          <a14:foregroundMark x1="28833" y1="42145" x2="32000" y2="43505"/>
                          <a14:foregroundMark x1="33500" y1="35498" x2="32833" y2="42598"/>
                          <a14:foregroundMark x1="33833" y1="36707" x2="34833" y2="44562"/>
                          <a14:foregroundMark x1="34833" y1="44562" x2="35333" y2="44713"/>
                          <a14:foregroundMark x1="35500" y1="33535" x2="34667" y2="44109"/>
                          <a14:foregroundMark x1="34667" y1="44109" x2="32333" y2="44713"/>
                          <a14:foregroundMark x1="29167" y1="38520" x2="28667" y2="47281"/>
                          <a14:foregroundMark x1="30000" y1="41692" x2="30167" y2="44864"/>
                          <a14:foregroundMark x1="29167" y1="41994" x2="30500" y2="40181"/>
                          <a14:foregroundMark x1="32667" y1="34290" x2="35667" y2="38822"/>
                          <a14:foregroundMark x1="30000" y1="33082" x2="33667" y2="35347"/>
                          <a14:foregroundMark x1="32667" y1="33837" x2="33167" y2="34290"/>
                          <a14:foregroundMark x1="29333" y1="34139" x2="35833" y2="34743"/>
                          <a14:foregroundMark x1="25667" y1="19335" x2="26500" y2="15710"/>
                          <a14:foregroundMark x1="22000" y1="21299" x2="30833" y2="11782"/>
                          <a14:foregroundMark x1="30833" y1="11782" x2="38000" y2="10423"/>
                          <a14:foregroundMark x1="38333" y1="15257" x2="46500" y2="10725"/>
                          <a14:foregroundMark x1="46500" y1="10725" x2="46500" y2="10725"/>
                          <a14:foregroundMark x1="60667" y1="16163" x2="57833" y2="22659"/>
                          <a14:foregroundMark x1="46833" y1="18127" x2="46500" y2="39275"/>
                          <a14:foregroundMark x1="39167" y1="59063" x2="43333" y2="88822"/>
                          <a14:foregroundMark x1="40167" y1="92900" x2="39833" y2="95770"/>
                          <a14:foregroundMark x1="42167" y1="91994" x2="36500" y2="89728"/>
                          <a14:foregroundMark x1="34500" y1="90332" x2="39833" y2="91088"/>
                          <a14:foregroundMark x1="38167" y1="89124" x2="37000" y2="87160"/>
                          <a14:foregroundMark x1="35667" y1="83686" x2="35167" y2="86858"/>
                          <a14:foregroundMark x1="33500" y1="77190" x2="32333" y2="79758"/>
                          <a14:foregroundMark x1="31333" y1="76888" x2="31333" y2="79607"/>
                          <a14:foregroundMark x1="31167" y1="79909" x2="29667" y2="82024"/>
                          <a14:foregroundMark x1="28667" y1="84743" x2="27833" y2="84894"/>
                          <a14:foregroundMark x1="27333" y1="80514" x2="24833" y2="83535"/>
                          <a14:foregroundMark x1="24667" y1="83686" x2="23667" y2="87311"/>
                          <a14:foregroundMark x1="24000" y1="90332" x2="24333" y2="90937"/>
                          <a14:foregroundMark x1="25000" y1="93202" x2="28500" y2="93505"/>
                          <a14:foregroundMark x1="29667" y1="90634" x2="27333" y2="92598"/>
                          <a14:foregroundMark x1="24167" y1="92598" x2="26667" y2="96677"/>
                          <a14:foregroundMark x1="31167" y1="97281" x2="36500" y2="96526"/>
                          <a14:foregroundMark x1="47000" y1="95770" x2="62167" y2="95921"/>
                          <a14:foregroundMark x1="62167" y1="95921" x2="61500" y2="91239"/>
                          <a14:foregroundMark x1="58833" y1="85952" x2="58333" y2="93202"/>
                          <a14:foregroundMark x1="57500" y1="87160" x2="50667" y2="93353"/>
                          <a14:foregroundMark x1="50667" y1="93353" x2="49667" y2="93353"/>
                          <a14:foregroundMark x1="48833" y1="89275" x2="42667" y2="93505"/>
                          <a14:foregroundMark x1="41167" y1="93958" x2="34000" y2="95015"/>
                          <a14:foregroundMark x1="50333" y1="97432" x2="50667" y2="95770"/>
                          <a14:foregroundMark x1="36833" y1="94562" x2="30500" y2="95166"/>
                          <a14:foregroundMark x1="24000" y1="94713" x2="22500" y2="95015"/>
                          <a14:foregroundMark x1="19667" y1="94260" x2="20167" y2="90937"/>
                          <a14:foregroundMark x1="20667" y1="90332" x2="19333" y2="92598"/>
                          <a14:foregroundMark x1="19000" y1="92145" x2="18500" y2="91088"/>
                          <a14:foregroundMark x1="18167" y1="90483" x2="17833" y2="89879"/>
                          <a14:foregroundMark x1="17833" y1="89728" x2="18333" y2="88973"/>
                          <a14:foregroundMark x1="18667" y1="88520" x2="19333" y2="85952"/>
                          <a14:foregroundMark x1="19333" y1="84441" x2="19333" y2="88520"/>
                          <a14:foregroundMark x1="19333" y1="89577" x2="19333" y2="87915"/>
                          <a14:foregroundMark x1="19333" y1="87311" x2="16500" y2="89728"/>
                          <a14:foregroundMark x1="16167" y1="90332" x2="16500" y2="93656"/>
                          <a14:foregroundMark x1="16833" y1="95468" x2="16833" y2="95921"/>
                          <a14:foregroundMark x1="19167" y1="84894" x2="25167" y2="83082"/>
                          <a14:foregroundMark x1="26333" y1="82326" x2="26667" y2="82931"/>
                          <a14:foregroundMark x1="17500" y1="82628" x2="24833" y2="81873"/>
                          <a14:foregroundMark x1="19333" y1="81420" x2="30333" y2="81118"/>
                          <a14:foregroundMark x1="30333" y1="81118" x2="32000" y2="81118"/>
                          <a14:foregroundMark x1="35333" y1="80514" x2="36833" y2="79003"/>
                          <a14:foregroundMark x1="34500" y1="78701" x2="37500" y2="85801"/>
                          <a14:foregroundMark x1="37500" y1="85801" x2="39167" y2="85801"/>
                          <a14:foregroundMark x1="47000" y1="79154" x2="35167" y2="81118"/>
                          <a14:foregroundMark x1="35167" y1="81118" x2="33500" y2="80816"/>
                          <a14:foregroundMark x1="34667" y1="77039" x2="33667" y2="76888"/>
                          <a14:foregroundMark x1="30833" y1="77039" x2="36333" y2="74622"/>
                          <a14:foregroundMark x1="67833" y1="79909" x2="63667" y2="92598"/>
                          <a14:foregroundMark x1="61167" y1="78852" x2="68833" y2="94411"/>
                          <a14:foregroundMark x1="68500" y1="84592" x2="67667" y2="87613"/>
                          <a14:foregroundMark x1="66000" y1="76133" x2="68000" y2="86707"/>
                          <a14:foregroundMark x1="68000" y1="86707" x2="67667" y2="85196"/>
                          <a14:foregroundMark x1="66333" y1="80967" x2="72167" y2="90937"/>
                          <a14:foregroundMark x1="70000" y1="82628" x2="71833" y2="87915"/>
                          <a14:foregroundMark x1="69333" y1="82628" x2="70667" y2="89577"/>
                          <a14:foregroundMark x1="69000" y1="83535" x2="70833" y2="91239"/>
                          <a14:foregroundMark x1="70833" y1="91239" x2="70500" y2="91541"/>
                          <a14:foregroundMark x1="68000" y1="89426" x2="65667" y2="96526"/>
                          <a14:foregroundMark x1="60000" y1="98943" x2="59500" y2="99849"/>
                          <a14:foregroundMark x1="58167" y1="97432" x2="68167" y2="98792"/>
                          <a14:foregroundMark x1="79667" y1="59063" x2="77000" y2="69789"/>
                          <a14:foregroundMark x1="77000" y1="69789" x2="77333" y2="72356"/>
                          <a14:foregroundMark x1="77667" y1="59668" x2="78833" y2="74471"/>
                          <a14:foregroundMark x1="78833" y1="74471" x2="82000" y2="76284"/>
                          <a14:foregroundMark x1="80833" y1="67523" x2="82000" y2="74320"/>
                          <a14:foregroundMark x1="82833" y1="67674" x2="83833" y2="76133"/>
                          <a14:foregroundMark x1="83833" y1="76133" x2="84500" y2="77190"/>
                          <a14:foregroundMark x1="83167" y1="70091" x2="84000" y2="77946"/>
                          <a14:foregroundMark x1="84000" y1="77946" x2="85000" y2="77946"/>
                          <a14:foregroundMark x1="80167" y1="64502" x2="83500" y2="72356"/>
                          <a14:foregroundMark x1="83500" y1="72356" x2="84500" y2="72961"/>
                          <a14:foregroundMark x1="76833" y1="57553" x2="77833" y2="60272"/>
                          <a14:foregroundMark x1="75833" y1="29154" x2="76333" y2="35498"/>
                          <a14:foregroundMark x1="69333" y1="13746" x2="69333" y2="26586"/>
                          <a14:foregroundMark x1="53667" y1="21148" x2="43167" y2="21148"/>
                          <a14:foregroundMark x1="46333" y1="20846" x2="44667" y2="20997"/>
                          <a14:foregroundMark x1="40833" y1="19033" x2="42333" y2="17069"/>
                          <a14:foregroundMark x1="42833" y1="20695" x2="40167" y2="29305"/>
                          <a14:foregroundMark x1="40167" y1="29305" x2="40000" y2="29003"/>
                          <a14:foregroundMark x1="39500" y1="22205" x2="42333" y2="35801"/>
                          <a14:foregroundMark x1="42333" y1="35801" x2="43167" y2="30816"/>
                          <a14:foregroundMark x1="44333" y1="16616" x2="46500" y2="29456"/>
                          <a14:foregroundMark x1="46500" y1="29456" x2="47500" y2="29758"/>
                          <a14:foregroundMark x1="51333" y1="15861" x2="59000" y2="18429"/>
                          <a14:foregroundMark x1="55000" y1="14350" x2="66500" y2="14199"/>
                          <a14:foregroundMark x1="57500" y1="13746" x2="40000" y2="13746"/>
                          <a14:foregroundMark x1="40000" y1="13746" x2="40000" y2="13746"/>
                          <a14:foregroundMark x1="55167" y1="12538" x2="46833" y2="12689"/>
                          <a14:foregroundMark x1="21500" y1="14350" x2="22333" y2="19486"/>
                          <a14:foregroundMark x1="22500" y1="19637" x2="20667" y2="20997"/>
                          <a14:foregroundMark x1="17667" y1="17221" x2="17667" y2="26586"/>
                          <a14:foregroundMark x1="17667" y1="26586" x2="19000" y2="27341"/>
                          <a14:foregroundMark x1="21333" y1="20695" x2="21167" y2="28852"/>
                          <a14:foregroundMark x1="21167" y1="28852" x2="21333" y2="26737"/>
                          <a14:foregroundMark x1="19500" y1="14955" x2="19333" y2="20997"/>
                          <a14:foregroundMark x1="12333" y1="16314" x2="11667" y2="20091"/>
                          <a14:foregroundMark x1="12167" y1="18882" x2="17667" y2="12840"/>
                          <a14:foregroundMark x1="17667" y1="12840" x2="20333" y2="12236"/>
                          <a14:foregroundMark x1="21500" y1="13746" x2="33500" y2="12387"/>
                          <a14:foregroundMark x1="30833" y1="11631" x2="41333" y2="10423"/>
                          <a14:foregroundMark x1="41333" y1="10423" x2="52333" y2="10423"/>
                          <a14:foregroundMark x1="47667" y1="10574" x2="57167" y2="11782"/>
                          <a14:foregroundMark x1="57167" y1="11782" x2="62167" y2="14502"/>
                          <a14:foregroundMark x1="62667" y1="15559" x2="67000" y2="27492"/>
                          <a14:foregroundMark x1="67333" y1="24320" x2="70833" y2="34290"/>
                          <a14:foregroundMark x1="70833" y1="34290" x2="71333" y2="32779"/>
                          <a14:foregroundMark x1="70500" y1="19335" x2="77833" y2="36254"/>
                          <a14:foregroundMark x1="77833" y1="36254" x2="77333" y2="35650"/>
                          <a14:foregroundMark x1="72333" y1="27341" x2="78833" y2="43202"/>
                          <a14:foregroundMark x1="78833" y1="43202" x2="80167" y2="38973"/>
                          <a14:foregroundMark x1="79500" y1="24169" x2="79667" y2="44713"/>
                          <a14:foregroundMark x1="81500" y1="35498" x2="82167" y2="43051"/>
                          <a14:foregroundMark x1="82167" y1="43051" x2="81333" y2="44864"/>
                          <a14:foregroundMark x1="80833" y1="32477" x2="81167" y2="45921"/>
                          <a14:foregroundMark x1="81167" y1="45921" x2="80333" y2="42900"/>
                          <a14:foregroundMark x1="74833" y1="40785" x2="71333" y2="54230"/>
                          <a14:foregroundMark x1="71333" y1="54230" x2="71167" y2="53474"/>
                          <a14:foregroundMark x1="75833" y1="47432" x2="77333" y2="55740"/>
                          <a14:foregroundMark x1="77333" y1="55740" x2="78333" y2="53172"/>
                          <a14:foregroundMark x1="80667" y1="43051" x2="77667" y2="53776"/>
                          <a14:foregroundMark x1="77667" y1="53776" x2="77000" y2="49698"/>
                          <a14:foregroundMark x1="53833" y1="61782" x2="53667" y2="58308"/>
                          <a14:foregroundMark x1="80000" y1="29154" x2="81500" y2="42296"/>
                          <a14:foregroundMark x1="83333" y1="31420" x2="83667" y2="39275"/>
                          <a14:foregroundMark x1="83667" y1="39275" x2="83500" y2="39124"/>
                          <a14:foregroundMark x1="81667" y1="26435" x2="80833" y2="25529"/>
                          <a14:foregroundMark x1="73500" y1="14804" x2="55333" y2="12387"/>
                          <a14:foregroundMark x1="45667" y1="9517" x2="53000" y2="8912"/>
                          <a14:foregroundMark x1="53833" y1="9063" x2="53833" y2="9063"/>
                          <a14:foregroundMark x1="54333" y1="9517" x2="54333" y2="10423"/>
                          <a14:foregroundMark x1="44333" y1="5136" x2="39833" y2="7100"/>
                          <a14:foregroundMark x1="28833" y1="7100" x2="20833" y2="9063"/>
                          <a14:foregroundMark x1="17333" y1="10423" x2="17333" y2="10423"/>
                          <a14:foregroundMark x1="39833" y1="5740" x2="51333" y2="6344"/>
                          <a14:foregroundMark x1="51333" y1="6344" x2="51667" y2="6193"/>
                          <a14:foregroundMark x1="52667" y1="5740" x2="59333" y2="6344"/>
                          <a14:foregroundMark x1="60000" y1="6798" x2="68167" y2="7704"/>
                          <a14:foregroundMark x1="33667" y1="8157" x2="47500" y2="5438"/>
                          <a14:foregroundMark x1="39000" y1="5136" x2="52167" y2="4230"/>
                          <a14:foregroundMark x1="53667" y1="3927" x2="62667" y2="5740"/>
                          <a14:foregroundMark x1="62667" y1="5740" x2="63167" y2="5589"/>
                          <a14:foregroundMark x1="59667" y1="4532" x2="71667" y2="7553"/>
                          <a14:foregroundMark x1="73333" y1="12689" x2="80000" y2="22356"/>
                          <a14:foregroundMark x1="80333" y1="24018" x2="83167" y2="33082"/>
                          <a14:foregroundMark x1="83333" y1="26133" x2="87500" y2="34139"/>
                          <a14:foregroundMark x1="87500" y1="34139" x2="87667" y2="35498"/>
                          <a14:foregroundMark x1="85000" y1="25831" x2="88000" y2="36707"/>
                          <a14:foregroundMark x1="88000" y1="36707" x2="86667" y2="35498"/>
                          <a14:foregroundMark x1="84167" y1="25982" x2="87500" y2="36556"/>
                          <a14:foregroundMark x1="87500" y1="36556" x2="86167" y2="37462"/>
                          <a14:foregroundMark x1="87167" y1="29456" x2="88500" y2="40937"/>
                          <a14:foregroundMark x1="88500" y1="40937" x2="83833" y2="43958"/>
                          <a14:foregroundMark x1="82167" y1="42749" x2="78667" y2="49396"/>
                          <a14:foregroundMark x1="81667" y1="45921" x2="84000" y2="53625"/>
                          <a14:foregroundMark x1="84000" y1="53625" x2="83667" y2="52719"/>
                          <a14:foregroundMark x1="85167" y1="43958" x2="85000" y2="45770"/>
                          <a14:foregroundMark x1="81333" y1="22356" x2="86500" y2="23263"/>
                          <a14:foregroundMark x1="72833" y1="17372" x2="80500" y2="22356"/>
                          <a14:foregroundMark x1="80500" y1="22356" x2="82667" y2="22205"/>
                          <a14:foregroundMark x1="79167" y1="14502" x2="83833" y2="19486"/>
                          <a14:foregroundMark x1="70500" y1="12085" x2="77500" y2="16465"/>
                          <a14:foregroundMark x1="23667" y1="64048" x2="13333" y2="70997"/>
                          <a14:foregroundMark x1="13167" y1="62840" x2="9333" y2="71903"/>
                          <a14:foregroundMark x1="9333" y1="71903" x2="9333" y2="69940"/>
                          <a14:foregroundMark x1="7000" y1="67674" x2="6167" y2="67976"/>
                          <a14:foregroundMark x1="7000" y1="64653" x2="6333" y2="67674"/>
                          <a14:foregroundMark x1="4500" y1="70091" x2="3333" y2="71903"/>
                          <a14:foregroundMark x1="3333" y1="72659" x2="3500" y2="73112"/>
                          <a14:foregroundMark x1="4500" y1="72205" x2="8500" y2="65408"/>
                          <a14:foregroundMark x1="8500" y1="65408" x2="16667" y2="61178"/>
                          <a14:foregroundMark x1="16667" y1="61178" x2="16667" y2="61178"/>
                          <a14:foregroundMark x1="11333" y1="70997" x2="11000" y2="73716"/>
                          <a14:foregroundMark x1="11833" y1="74471" x2="18333" y2="72961"/>
                          <a14:foregroundMark x1="11667" y1="75680" x2="11667" y2="75680"/>
                          <a14:foregroundMark x1="6333" y1="66012" x2="3333" y2="74773"/>
                          <a14:foregroundMark x1="8167" y1="61782" x2="19000" y2="59063"/>
                          <a14:foregroundMark x1="19000" y1="59063" x2="19167" y2="59063"/>
                          <a14:foregroundMark x1="70333" y1="69184" x2="77167" y2="77190"/>
                          <a14:foregroundMark x1="77167" y1="77190" x2="77500" y2="77039"/>
                          <a14:foregroundMark x1="69333" y1="69789" x2="78667" y2="75076"/>
                          <a14:foregroundMark x1="78667" y1="75076" x2="87500" y2="76737"/>
                          <a14:foregroundMark x1="87667" y1="73263" x2="92333" y2="80363"/>
                          <a14:foregroundMark x1="92333" y1="80363" x2="92333" y2="80363"/>
                          <a14:foregroundMark x1="85000" y1="75529" x2="85000" y2="80211"/>
                          <a14:foregroundMark x1="86833" y1="80514" x2="87833" y2="82477"/>
                          <a14:foregroundMark x1="89500" y1="83837" x2="89500" y2="83837"/>
                          <a14:foregroundMark x1="91000" y1="71752" x2="92833" y2="75982"/>
                          <a14:foregroundMark x1="90833" y1="69184" x2="95667" y2="75378"/>
                          <a14:foregroundMark x1="89000" y1="68429" x2="93000" y2="74622"/>
                          <a14:foregroundMark x1="96333" y1="86858" x2="96333" y2="86858"/>
                          <a14:foregroundMark x1="99000" y1="79154" x2="99000" y2="79154"/>
                        </a14:backgroundRemoval>
                      </a14:imgEffect>
                    </a14:imgLayer>
                  </a14:imgProps>
                </a:ext>
                <a:ext uri="{28A0092B-C50C-407E-A947-70E740481C1C}">
                  <a14:useLocalDpi xmlns:a14="http://schemas.microsoft.com/office/drawing/2010/main" val="0"/>
                </a:ext>
              </a:extLst>
            </a:blip>
            <a:stretch>
              <a:fillRect/>
            </a:stretch>
          </p:blipFill>
          <p:spPr>
            <a:xfrm>
              <a:off x="414142" y="678116"/>
              <a:ext cx="866655" cy="956209"/>
            </a:xfrm>
            <a:prstGeom prst="rect">
              <a:avLst/>
            </a:prstGeom>
          </p:spPr>
        </p:pic>
        <p:pic>
          <p:nvPicPr>
            <p:cNvPr id="13" name="Picture 12">
              <a:extLst>
                <a:ext uri="{FF2B5EF4-FFF2-40B4-BE49-F238E27FC236}">
                  <a16:creationId xmlns:a16="http://schemas.microsoft.com/office/drawing/2014/main" id="{DADE1C87-B8D6-49F8-A49D-AB52FA6C1C82}"/>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67" b="98133" l="10000" r="90000">
                          <a14:foregroundMark x1="45833" y1="43467" x2="47167" y2="76267"/>
                          <a14:foregroundMark x1="35333" y1="90933" x2="34000" y2="92533"/>
                          <a14:foregroundMark x1="29667" y1="89067" x2="58500" y2="89067"/>
                          <a14:foregroundMark x1="38833" y1="93600" x2="57667" y2="94133"/>
                          <a14:foregroundMark x1="44333" y1="93600" x2="68500" y2="93867"/>
                          <a14:foregroundMark x1="54000" y1="93600" x2="63000" y2="93600"/>
                          <a14:foregroundMark x1="61833" y1="90133" x2="71833" y2="90133"/>
                          <a14:foregroundMark x1="71833" y1="90133" x2="71833" y2="90133"/>
                          <a14:foregroundMark x1="53833" y1="16000" x2="56167" y2="19733"/>
                          <a14:foregroundMark x1="59500" y1="15733" x2="62667" y2="18133"/>
                          <a14:foregroundMark x1="58833" y1="14667" x2="61167" y2="15733"/>
                          <a14:foregroundMark x1="50667" y1="13600" x2="53833" y2="14933"/>
                          <a14:foregroundMark x1="46667" y1="14933" x2="37833" y2="20800"/>
                          <a14:foregroundMark x1="37833" y1="20800" x2="37500" y2="21600"/>
                          <a14:foregroundMark x1="89667" y1="97600" x2="88833" y2="98133"/>
                          <a14:backgroundMark x1="24333" y1="23200" x2="25500" y2="39733"/>
                          <a14:backgroundMark x1="25500" y1="28267" x2="19667" y2="50667"/>
                          <a14:backgroundMark x1="86000" y1="32533" x2="79833" y2="60000"/>
                        </a14:backgroundRemoval>
                      </a14:imgEffect>
                    </a14:imgLayer>
                  </a14:imgProps>
                </a:ext>
                <a:ext uri="{28A0092B-C50C-407E-A947-70E740481C1C}">
                  <a14:useLocalDpi xmlns:a14="http://schemas.microsoft.com/office/drawing/2010/main" val="0"/>
                </a:ext>
              </a:extLst>
            </a:blip>
            <a:srcRect l="9707" r="7517"/>
            <a:stretch/>
          </p:blipFill>
          <p:spPr>
            <a:xfrm>
              <a:off x="329457" y="5290490"/>
              <a:ext cx="1721223" cy="1299617"/>
            </a:xfrm>
            <a:prstGeom prst="rect">
              <a:avLst/>
            </a:prstGeom>
          </p:spPr>
        </p:pic>
        <p:pic>
          <p:nvPicPr>
            <p:cNvPr id="15" name="Picture 14">
              <a:extLst>
                <a:ext uri="{FF2B5EF4-FFF2-40B4-BE49-F238E27FC236}">
                  <a16:creationId xmlns:a16="http://schemas.microsoft.com/office/drawing/2014/main" id="{253347A7-F04A-4F23-B548-CB70AFDC333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889" b="97911" l="9875" r="89708">
                          <a14:foregroundMark x1="44924" y1="82312" x2="43533" y2="91086"/>
                          <a14:foregroundMark x1="38248" y1="84123" x2="38804" y2="91922"/>
                          <a14:foregroundMark x1="38804" y1="91922" x2="38804" y2="91922"/>
                          <a14:foregroundMark x1="37969" y1="88997" x2="40056" y2="97493"/>
                          <a14:foregroundMark x1="40056" y1="97493" x2="40056" y2="97493"/>
                          <a14:foregroundMark x1="38526" y1="87465" x2="40056" y2="96379"/>
                          <a14:foregroundMark x1="40056" y1="96379" x2="40195" y2="96379"/>
                          <a14:foregroundMark x1="41446" y1="97354" x2="44228" y2="97911"/>
                          <a14:foregroundMark x1="54937" y1="95265" x2="61335" y2="96518"/>
                          <a14:foregroundMark x1="61196" y1="89415" x2="62587" y2="94986"/>
                          <a14:foregroundMark x1="65647" y1="86630" x2="68846" y2="93593"/>
                          <a14:foregroundMark x1="68846" y1="93593" x2="69402" y2="94011"/>
                          <a14:foregroundMark x1="69680" y1="85655" x2="72740" y2="96240"/>
                          <a14:backgroundMark x1="75382" y1="67967" x2="85396" y2="70752"/>
                          <a14:backgroundMark x1="85396" y1="70752" x2="85814" y2="70752"/>
                          <a14:backgroundMark x1="68289" y1="65181" x2="68428" y2="66156"/>
                          <a14:backgroundMark x1="80389" y1="68663" x2="88873" y2="75070"/>
                          <a14:backgroundMark x1="83032" y1="72563" x2="85396" y2="76045"/>
                          <a14:backgroundMark x1="73296" y1="68524" x2="77191" y2="71031"/>
                        </a14:backgroundRemoval>
                      </a14:imgEffect>
                    </a14:imgLayer>
                  </a14:imgProps>
                </a:ext>
                <a:ext uri="{28A0092B-C50C-407E-A947-70E740481C1C}">
                  <a14:useLocalDpi xmlns:a14="http://schemas.microsoft.com/office/drawing/2010/main" val="0"/>
                </a:ext>
              </a:extLst>
            </a:blip>
            <a:stretch>
              <a:fillRect/>
            </a:stretch>
          </p:blipFill>
          <p:spPr>
            <a:xfrm>
              <a:off x="10940716" y="5126726"/>
              <a:ext cx="1451098" cy="1449080"/>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614D1348-1966-40FE-BC0C-51A0B7CCF2C0}"/>
              </a:ext>
            </a:extLst>
          </p:cNvPr>
          <p:cNvPicPr>
            <a:picLocks noChangeAspect="1"/>
          </p:cNvPicPr>
          <p:nvPr/>
        </p:nvPicPr>
        <p:blipFill rotWithShape="1">
          <a:blip r:embed="rId16">
            <a:extLst>
              <a:ext uri="{28A0092B-C50C-407E-A947-70E740481C1C}">
                <a14:useLocalDpi xmlns:a14="http://schemas.microsoft.com/office/drawing/2010/main" val="0"/>
              </a:ext>
            </a:extLst>
          </a:blip>
          <a:srcRect t="5281" b="24670"/>
          <a:stretch/>
        </p:blipFill>
        <p:spPr>
          <a:xfrm flipH="1">
            <a:off x="251239" y="-62776"/>
            <a:ext cx="866654" cy="731738"/>
          </a:xfrm>
          <a:prstGeom prst="rect">
            <a:avLst/>
          </a:prstGeom>
        </p:spPr>
      </p:pic>
      <p:sp>
        <p:nvSpPr>
          <p:cNvPr id="14" name="TextBox 13">
            <a:extLst>
              <a:ext uri="{FF2B5EF4-FFF2-40B4-BE49-F238E27FC236}">
                <a16:creationId xmlns:a16="http://schemas.microsoft.com/office/drawing/2014/main" id="{30EE65D6-220B-4CFC-B615-63BDE9F609EC}"/>
              </a:ext>
            </a:extLst>
          </p:cNvPr>
          <p:cNvSpPr txBox="1"/>
          <p:nvPr/>
        </p:nvSpPr>
        <p:spPr>
          <a:xfrm>
            <a:off x="3446648" y="-1214"/>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2050" name="Picture 2" descr="Bản mềm bộ mẫu chữ cao 2,5 ô ly dành cho học sinh tiểu học">
            <a:extLst>
              <a:ext uri="{FF2B5EF4-FFF2-40B4-BE49-F238E27FC236}">
                <a16:creationId xmlns:a16="http://schemas.microsoft.com/office/drawing/2014/main" id="{296AE8DE-23C2-4291-9E24-AAC343385BB0}"/>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10564" t="22628" r="8659" b="21481"/>
          <a:stretch/>
        </p:blipFill>
        <p:spPr bwMode="auto">
          <a:xfrm>
            <a:off x="7094506" y="1731274"/>
            <a:ext cx="3916218" cy="38330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4120918-BF97-4DB7-A452-78535FE1D739}"/>
              </a:ext>
            </a:extLst>
          </p:cNvPr>
          <p:cNvSpPr txBox="1"/>
          <p:nvPr/>
        </p:nvSpPr>
        <p:spPr>
          <a:xfrm>
            <a:off x="1635378" y="1731274"/>
            <a:ext cx="4601340" cy="3785652"/>
          </a:xfrm>
          <a:prstGeom prst="rect">
            <a:avLst/>
          </a:prstGeom>
          <a:noFill/>
          <a:ln w="12700">
            <a:solidFill>
              <a:schemeClr val="accent2"/>
            </a:solidFill>
            <a:prstDash val="lgDash"/>
          </a:ln>
        </p:spPr>
        <p:txBody>
          <a:bodyPr wrap="square">
            <a:spAutoFit/>
          </a:bodyPr>
          <a:lstStyle/>
          <a:p>
            <a:r>
              <a:rPr lang="vi-VN" sz="2000" dirty="0">
                <a:latin typeface="Times New Roman" panose="02020603050405020304" pitchFamily="18" charset="0"/>
                <a:cs typeface="Times New Roman" panose="02020603050405020304" pitchFamily="18" charset="0"/>
              </a:rPr>
              <a:t>+ Nét 1: Đặt bút giữa đường kẻ 1 và 2, viết nét móc ngược trái từ dưới lên, hơi lượn sang phải lên cao đến giữa đường kẻ 3 và 4 thì dừng lại.</a:t>
            </a:r>
          </a:p>
          <a:p>
            <a:r>
              <a:rPr lang="vi-VN" sz="2000" dirty="0">
                <a:latin typeface="Times New Roman" panose="02020603050405020304" pitchFamily="18" charset="0"/>
                <a:cs typeface="Times New Roman" panose="02020603050405020304" pitchFamily="18" charset="0"/>
              </a:rPr>
              <a:t>+ Nét 2: Từ điểm dừng bút của nét 1, chuyển hướng đầu bút để viết nét thẳng xiên. Dừng bút ở đường kẻ 1.</a:t>
            </a:r>
          </a:p>
          <a:p>
            <a:r>
              <a:rPr lang="vi-VN" sz="2000" dirty="0">
                <a:latin typeface="Times New Roman" panose="02020603050405020304" pitchFamily="18" charset="0"/>
                <a:cs typeface="Times New Roman" panose="02020603050405020304" pitchFamily="18" charset="0"/>
              </a:rPr>
              <a:t>+ Nét 3: Từ điểm dừng bút của nét 2. Chuyển hướng đầu bút để viết nét móc xuôi phải từ dưới lên, hơi nghiêng sang bên phải. Đến giữa đường kẻ 3 và 4 thì lượn cong xuống, dừng bút ở đường kẻ 3.</a:t>
            </a:r>
          </a:p>
        </p:txBody>
      </p:sp>
      <p:pic>
        <p:nvPicPr>
          <p:cNvPr id="3" name="Audio 2">
            <a:hlinkClick r:id="" action="ppaction://media"/>
            <a:extLst>
              <a:ext uri="{FF2B5EF4-FFF2-40B4-BE49-F238E27FC236}">
                <a16:creationId xmlns:a16="http://schemas.microsoft.com/office/drawing/2014/main" id="{84D3A11F-11F4-4CC0-AF9C-29A4B440D1F0}"/>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985430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750" advTm="45497">
        <p159:morph option="byObject"/>
      </p:transition>
    </mc:Choice>
    <mc:Fallback>
      <p:transition spd="slow" advTm="454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8652CA-1D0B-4915-94B9-4CB647D7401B}"/>
              </a:ext>
            </a:extLst>
          </p:cNvPr>
          <p:cNvSpPr/>
          <p:nvPr/>
        </p:nvSpPr>
        <p:spPr>
          <a:xfrm>
            <a:off x="-21834" y="0"/>
            <a:ext cx="12213834" cy="687370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 name="Group 13">
            <a:extLst>
              <a:ext uri="{FF2B5EF4-FFF2-40B4-BE49-F238E27FC236}">
                <a16:creationId xmlns:a16="http://schemas.microsoft.com/office/drawing/2014/main"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E06B"/>
                    </a:solidFill>
                  </a:endParaRPr>
                </a:p>
              </p:txBody>
            </p:sp>
            <p:sp>
              <p:nvSpPr>
                <p:cNvPr id="3" name="Rectangle: Rounded Corners 2">
                  <a:extLst>
                    <a:ext uri="{FF2B5EF4-FFF2-40B4-BE49-F238E27FC236}">
                      <a16:creationId xmlns:a16="http://schemas.microsoft.com/office/drawing/2014/main"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8" name="Picture 7">
                <a:extLst>
                  <a:ext uri="{FF2B5EF4-FFF2-40B4-BE49-F238E27FC236}">
                    <a16:creationId xmlns:a16="http://schemas.microsoft.com/office/drawing/2014/main" id="{F8352417-0B17-49B1-89CC-C8D39DEBD9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grpSp>
        <p:pic>
          <p:nvPicPr>
            <p:cNvPr id="13" name="Picture 12" descr="A picture containing text, clipart&#10;&#10;Description automatically generated">
              <a:extLst>
                <a:ext uri="{FF2B5EF4-FFF2-40B4-BE49-F238E27FC236}">
                  <a16:creationId xmlns:a16="http://schemas.microsoft.com/office/drawing/2014/main" id="{6A910895-90D3-4CC5-A0F9-A1D673023B4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pic>
        <p:nvPicPr>
          <p:cNvPr id="16"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AE24623-CE8A-4B51-94A0-A45BAB23B90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1834" y="4807744"/>
            <a:ext cx="1673653" cy="21556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2212ECF-116E-47E6-BC30-4EB3184247A0}"/>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148E1F4C-AE97-4A52-A755-3F4BF5F8FB08}"/>
              </a:ext>
            </a:extLst>
          </p:cNvPr>
          <p:cNvGrpSpPr/>
          <p:nvPr/>
        </p:nvGrpSpPr>
        <p:grpSpPr>
          <a:xfrm>
            <a:off x="3402482" y="1265471"/>
            <a:ext cx="5899547" cy="718968"/>
            <a:chOff x="6086006" y="990605"/>
            <a:chExt cx="2863120" cy="803886"/>
          </a:xfrm>
        </p:grpSpPr>
        <p:sp>
          <p:nvSpPr>
            <p:cNvPr id="27" name="Rectangle: Rounded Corners 26">
              <a:extLst>
                <a:ext uri="{FF2B5EF4-FFF2-40B4-BE49-F238E27FC236}">
                  <a16:creationId xmlns:a16="http://schemas.microsoft.com/office/drawing/2014/main" id="{3138BDBE-ED14-481D-90DD-E99E07E74DE0}"/>
                </a:ext>
              </a:extLst>
            </p:cNvPr>
            <p:cNvSpPr/>
            <p:nvPr/>
          </p:nvSpPr>
          <p:spPr>
            <a:xfrm>
              <a:off x="6086006" y="990605"/>
              <a:ext cx="2683239" cy="8038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BC981C83-BB73-4589-9874-BD0A29CA9FBE}"/>
                </a:ext>
              </a:extLst>
            </p:cNvPr>
            <p:cNvSpPr txBox="1"/>
            <p:nvPr/>
          </p:nvSpPr>
          <p:spPr>
            <a:xfrm>
              <a:off x="6130975" y="1038606"/>
              <a:ext cx="2818151" cy="516193"/>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S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ô li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p>
          </p:txBody>
        </p:sp>
      </p:grpSp>
      <p:sp>
        <p:nvSpPr>
          <p:cNvPr id="29" name="TextBox 28">
            <a:extLst>
              <a:ext uri="{FF2B5EF4-FFF2-40B4-BE49-F238E27FC236}">
                <a16:creationId xmlns:a16="http://schemas.microsoft.com/office/drawing/2014/main" id="{1BF1A059-E1AA-4750-91B9-2241EBF9688C}"/>
              </a:ext>
            </a:extLst>
          </p:cNvPr>
          <p:cNvSpPr txBox="1"/>
          <p:nvPr/>
        </p:nvSpPr>
        <p:spPr>
          <a:xfrm>
            <a:off x="1504500" y="3429000"/>
            <a:ext cx="2152922" cy="830997"/>
          </a:xfrm>
          <a:prstGeom prst="rect">
            <a:avLst/>
          </a:prstGeom>
          <a:noFill/>
          <a:ln w="19050">
            <a:solidFill>
              <a:schemeClr val="accent4">
                <a:lumMod val="75000"/>
              </a:schemeClr>
            </a:solidFill>
            <a:prstDash val="lgDash"/>
            <a:extLst>
              <a:ext uri="{C807C97D-BFC1-408E-A445-0C87EB9F89A2}">
                <ask:lineSketchStyleProps xmlns:ask="http://schemas.microsoft.com/office/drawing/2018/sketchyshapes" sd="2445961186">
                  <a:custGeom>
                    <a:avLst/>
                    <a:gdLst>
                      <a:gd name="connsiteX0" fmla="*/ 0 w 2152922"/>
                      <a:gd name="connsiteY0" fmla="*/ 0 h 830997"/>
                      <a:gd name="connsiteX1" fmla="*/ 538231 w 2152922"/>
                      <a:gd name="connsiteY1" fmla="*/ 0 h 830997"/>
                      <a:gd name="connsiteX2" fmla="*/ 1097990 w 2152922"/>
                      <a:gd name="connsiteY2" fmla="*/ 0 h 830997"/>
                      <a:gd name="connsiteX3" fmla="*/ 1614692 w 2152922"/>
                      <a:gd name="connsiteY3" fmla="*/ 0 h 830997"/>
                      <a:gd name="connsiteX4" fmla="*/ 2152922 w 2152922"/>
                      <a:gd name="connsiteY4" fmla="*/ 0 h 830997"/>
                      <a:gd name="connsiteX5" fmla="*/ 2152922 w 2152922"/>
                      <a:gd name="connsiteY5" fmla="*/ 398879 h 830997"/>
                      <a:gd name="connsiteX6" fmla="*/ 2152922 w 2152922"/>
                      <a:gd name="connsiteY6" fmla="*/ 830997 h 830997"/>
                      <a:gd name="connsiteX7" fmla="*/ 1679279 w 2152922"/>
                      <a:gd name="connsiteY7" fmla="*/ 830997 h 830997"/>
                      <a:gd name="connsiteX8" fmla="*/ 1119519 w 2152922"/>
                      <a:gd name="connsiteY8" fmla="*/ 830997 h 830997"/>
                      <a:gd name="connsiteX9" fmla="*/ 538231 w 2152922"/>
                      <a:gd name="connsiteY9" fmla="*/ 830997 h 830997"/>
                      <a:gd name="connsiteX10" fmla="*/ 0 w 2152922"/>
                      <a:gd name="connsiteY10" fmla="*/ 830997 h 830997"/>
                      <a:gd name="connsiteX11" fmla="*/ 0 w 2152922"/>
                      <a:gd name="connsiteY11" fmla="*/ 423808 h 830997"/>
                      <a:gd name="connsiteX12" fmla="*/ 0 w 2152922"/>
                      <a:gd name="connsiteY1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922" h="830997" extrusionOk="0">
                        <a:moveTo>
                          <a:pt x="0" y="0"/>
                        </a:moveTo>
                        <a:cubicBezTo>
                          <a:pt x="267738" y="-61193"/>
                          <a:pt x="359108" y="34136"/>
                          <a:pt x="538231" y="0"/>
                        </a:cubicBezTo>
                        <a:cubicBezTo>
                          <a:pt x="717354" y="-34136"/>
                          <a:pt x="849982" y="64939"/>
                          <a:pt x="1097990" y="0"/>
                        </a:cubicBezTo>
                        <a:cubicBezTo>
                          <a:pt x="1345998" y="-64939"/>
                          <a:pt x="1426580" y="17580"/>
                          <a:pt x="1614692" y="0"/>
                        </a:cubicBezTo>
                        <a:cubicBezTo>
                          <a:pt x="1802804" y="-17580"/>
                          <a:pt x="1955372" y="13677"/>
                          <a:pt x="2152922" y="0"/>
                        </a:cubicBezTo>
                        <a:cubicBezTo>
                          <a:pt x="2185464" y="153093"/>
                          <a:pt x="2149169" y="235104"/>
                          <a:pt x="2152922" y="398879"/>
                        </a:cubicBezTo>
                        <a:cubicBezTo>
                          <a:pt x="2156675" y="562654"/>
                          <a:pt x="2116883" y="728844"/>
                          <a:pt x="2152922" y="830997"/>
                        </a:cubicBezTo>
                        <a:cubicBezTo>
                          <a:pt x="1927359" y="857068"/>
                          <a:pt x="1817129" y="829441"/>
                          <a:pt x="1679279" y="830997"/>
                        </a:cubicBezTo>
                        <a:cubicBezTo>
                          <a:pt x="1541429" y="832553"/>
                          <a:pt x="1242783" y="795572"/>
                          <a:pt x="1119519" y="830997"/>
                        </a:cubicBezTo>
                        <a:cubicBezTo>
                          <a:pt x="996255" y="866422"/>
                          <a:pt x="754985" y="823534"/>
                          <a:pt x="538231" y="830997"/>
                        </a:cubicBezTo>
                        <a:cubicBezTo>
                          <a:pt x="321477" y="838460"/>
                          <a:pt x="136862" y="821138"/>
                          <a:pt x="0" y="830997"/>
                        </a:cubicBezTo>
                        <a:cubicBezTo>
                          <a:pt x="-28284" y="658887"/>
                          <a:pt x="16161" y="588705"/>
                          <a:pt x="0" y="423808"/>
                        </a:cubicBezTo>
                        <a:cubicBezTo>
                          <a:pt x="-16161" y="258911"/>
                          <a:pt x="16164" y="170625"/>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S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2,5 ô li </a:t>
            </a:r>
          </a:p>
        </p:txBody>
      </p:sp>
      <p:sp>
        <p:nvSpPr>
          <p:cNvPr id="31" name="TextBox 30">
            <a:extLst>
              <a:ext uri="{FF2B5EF4-FFF2-40B4-BE49-F238E27FC236}">
                <a16:creationId xmlns:a16="http://schemas.microsoft.com/office/drawing/2014/main" id="{4E0DA097-FCC0-4316-88A7-ED0477189CE7}"/>
              </a:ext>
            </a:extLst>
          </p:cNvPr>
          <p:cNvSpPr txBox="1"/>
          <p:nvPr/>
        </p:nvSpPr>
        <p:spPr>
          <a:xfrm>
            <a:off x="8534578" y="2936491"/>
            <a:ext cx="3164449" cy="2939266"/>
          </a:xfrm>
          <a:prstGeom prst="rect">
            <a:avLst/>
          </a:prstGeom>
          <a:noFill/>
          <a:ln w="19050">
            <a:solidFill>
              <a:schemeClr val="accent4">
                <a:lumMod val="75000"/>
              </a:schemeClr>
            </a:solidFill>
            <a:prstDash val="lgDashDot"/>
            <a:extLst>
              <a:ext uri="{C807C97D-BFC1-408E-A445-0C87EB9F89A2}">
                <ask:lineSketchStyleProps xmlns:ask="http://schemas.microsoft.com/office/drawing/2018/sketchyshapes" sd="2286705784">
                  <a:custGeom>
                    <a:avLst/>
                    <a:gdLst>
                      <a:gd name="connsiteX0" fmla="*/ 0 w 3164449"/>
                      <a:gd name="connsiteY0" fmla="*/ 0 h 2308324"/>
                      <a:gd name="connsiteX1" fmla="*/ 3164449 w 3164449"/>
                      <a:gd name="connsiteY1" fmla="*/ 0 h 2308324"/>
                      <a:gd name="connsiteX2" fmla="*/ 3164449 w 3164449"/>
                      <a:gd name="connsiteY2" fmla="*/ 2308324 h 2308324"/>
                      <a:gd name="connsiteX3" fmla="*/ 0 w 3164449"/>
                      <a:gd name="connsiteY3" fmla="*/ 2308324 h 2308324"/>
                      <a:gd name="connsiteX4" fmla="*/ 0 w 3164449"/>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449" h="2308324" extrusionOk="0">
                        <a:moveTo>
                          <a:pt x="0" y="0"/>
                        </a:moveTo>
                        <a:cubicBezTo>
                          <a:pt x="653758" y="-95588"/>
                          <a:pt x="2131288" y="-82741"/>
                          <a:pt x="3164449" y="0"/>
                        </a:cubicBezTo>
                        <a:cubicBezTo>
                          <a:pt x="3131073" y="910272"/>
                          <a:pt x="3170402" y="1694775"/>
                          <a:pt x="3164449" y="2308324"/>
                        </a:cubicBezTo>
                        <a:cubicBezTo>
                          <a:pt x="1927302" y="2366491"/>
                          <a:pt x="803620" y="2159772"/>
                          <a:pt x="0" y="2308324"/>
                        </a:cubicBezTo>
                        <a:cubicBezTo>
                          <a:pt x="114367" y="2012296"/>
                          <a:pt x="-156361" y="254230"/>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Gồm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a:solidFill>
                  <a:schemeClr val="tx1"/>
                </a:solidFill>
                <a:latin typeface="Times New Roman" panose="02020603050405020304" pitchFamily="18" charset="0"/>
                <a:cs typeface="Times New Roman" panose="02020603050405020304" pitchFamily="18" charset="0"/>
              </a:rPr>
              <a:t>L</a:t>
            </a:r>
            <a:r>
              <a:rPr lang="vi-VN" sz="2300" dirty="0">
                <a:solidFill>
                  <a:schemeClr val="tx1"/>
                </a:solidFill>
                <a:latin typeface="+mj-lt"/>
              </a:rPr>
              <a:t>à sự kết hợp của 2 nét cơ bản (cong dưới và móc ngược trái). Hai nét này nối liền nhau, tạo vòng xoắn to ở đầu chữ. Ở cuối nét</a:t>
            </a:r>
            <a:r>
              <a:rPr lang="en-US" sz="2300" dirty="0">
                <a:solidFill>
                  <a:schemeClr val="tx1"/>
                </a:solidFill>
                <a:latin typeface="+mj-lt"/>
              </a:rPr>
              <a:t> </a:t>
            </a:r>
            <a:r>
              <a:rPr lang="vi-VN" sz="2300" dirty="0">
                <a:solidFill>
                  <a:schemeClr val="tx1"/>
                </a:solidFill>
                <a:latin typeface="+mj-lt"/>
              </a:rPr>
              <a:t>móc lượn vào trong.</a:t>
            </a:r>
            <a:endParaRPr lang="en-US" sz="2300" dirty="0">
              <a:solidFill>
                <a:schemeClr val="tx1"/>
              </a:solidFill>
              <a:latin typeface="+mj-lt"/>
              <a:cs typeface="Times New Roman" panose="02020603050405020304" pitchFamily="18" charset="0"/>
            </a:endParaRPr>
          </a:p>
        </p:txBody>
      </p:sp>
      <p:pic>
        <p:nvPicPr>
          <p:cNvPr id="3074" name="Picture 2" descr="Bản mềm bộ mẫu chữ cao 2,5 ô ly dành cho học sinh tiểu học">
            <a:extLst>
              <a:ext uri="{FF2B5EF4-FFF2-40B4-BE49-F238E27FC236}">
                <a16:creationId xmlns:a16="http://schemas.microsoft.com/office/drawing/2014/main" id="{610EA5A7-6032-43F0-8E49-FBF3911BD33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9701" t="22800" r="10520" b="21866"/>
          <a:stretch/>
        </p:blipFill>
        <p:spPr bwMode="auto">
          <a:xfrm>
            <a:off x="4274714" y="2362617"/>
            <a:ext cx="3867913" cy="3794760"/>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E5502A34-BEC3-4908-A3E0-AF679C659C5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6597865"/>
      </p:ext>
    </p:extLst>
  </p:cSld>
  <p:clrMapOvr>
    <a:masterClrMapping/>
  </p:clrMapOvr>
  <p:transition spd="slow" advTm="35188">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1"/>
                </p:tgtEl>
              </p:cMediaNode>
            </p:audio>
          </p:childTnLst>
        </p:cTn>
      </p:par>
    </p:tnLst>
    <p:bldLst>
      <p:bldP spid="29"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8652CA-1D0B-4915-94B9-4CB647D7401B}"/>
              </a:ext>
            </a:extLst>
          </p:cNvPr>
          <p:cNvSpPr/>
          <p:nvPr/>
        </p:nvSpPr>
        <p:spPr>
          <a:xfrm>
            <a:off x="-21834" y="0"/>
            <a:ext cx="12213834" cy="687370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 name="Group 13">
            <a:extLst>
              <a:ext uri="{FF2B5EF4-FFF2-40B4-BE49-F238E27FC236}">
                <a16:creationId xmlns:a16="http://schemas.microsoft.com/office/drawing/2014/main"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E06B"/>
                    </a:solidFill>
                  </a:endParaRPr>
                </a:p>
              </p:txBody>
            </p:sp>
            <p:sp>
              <p:nvSpPr>
                <p:cNvPr id="3" name="Rectangle: Rounded Corners 2">
                  <a:extLst>
                    <a:ext uri="{FF2B5EF4-FFF2-40B4-BE49-F238E27FC236}">
                      <a16:creationId xmlns:a16="http://schemas.microsoft.com/office/drawing/2014/main"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8" name="Picture 7">
                <a:extLst>
                  <a:ext uri="{FF2B5EF4-FFF2-40B4-BE49-F238E27FC236}">
                    <a16:creationId xmlns:a16="http://schemas.microsoft.com/office/drawing/2014/main" id="{F8352417-0B17-49B1-89CC-C8D39DEBD9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grpSp>
        <p:pic>
          <p:nvPicPr>
            <p:cNvPr id="13" name="Picture 12" descr="A picture containing text, clipart&#10;&#10;Description automatically generated">
              <a:extLst>
                <a:ext uri="{FF2B5EF4-FFF2-40B4-BE49-F238E27FC236}">
                  <a16:creationId xmlns:a16="http://schemas.microsoft.com/office/drawing/2014/main" id="{6A910895-90D3-4CC5-A0F9-A1D673023B4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pic>
        <p:nvPicPr>
          <p:cNvPr id="16"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AE24623-CE8A-4B51-94A0-A45BAB23B9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1834" y="4807744"/>
            <a:ext cx="1673653" cy="21556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2212ECF-116E-47E6-BC30-4EB3184247A0}"/>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4E0DA097-FCC0-4316-88A7-ED0477189CE7}"/>
              </a:ext>
            </a:extLst>
          </p:cNvPr>
          <p:cNvSpPr txBox="1"/>
          <p:nvPr/>
        </p:nvSpPr>
        <p:spPr>
          <a:xfrm>
            <a:off x="2096790" y="2255488"/>
            <a:ext cx="4286416" cy="3046988"/>
          </a:xfrm>
          <a:prstGeom prst="rect">
            <a:avLst/>
          </a:prstGeom>
          <a:noFill/>
          <a:ln w="19050">
            <a:solidFill>
              <a:schemeClr val="accent4">
                <a:lumMod val="75000"/>
              </a:schemeClr>
            </a:solidFill>
            <a:prstDash val="lgDashDot"/>
            <a:extLst>
              <a:ext uri="{C807C97D-BFC1-408E-A445-0C87EB9F89A2}">
                <ask:lineSketchStyleProps xmlns:ask="http://schemas.microsoft.com/office/drawing/2018/sketchyshapes" sd="2286705784">
                  <a:custGeom>
                    <a:avLst/>
                    <a:gdLst>
                      <a:gd name="connsiteX0" fmla="*/ 0 w 3164449"/>
                      <a:gd name="connsiteY0" fmla="*/ 0 h 2308324"/>
                      <a:gd name="connsiteX1" fmla="*/ 3164449 w 3164449"/>
                      <a:gd name="connsiteY1" fmla="*/ 0 h 2308324"/>
                      <a:gd name="connsiteX2" fmla="*/ 3164449 w 3164449"/>
                      <a:gd name="connsiteY2" fmla="*/ 2308324 h 2308324"/>
                      <a:gd name="connsiteX3" fmla="*/ 0 w 3164449"/>
                      <a:gd name="connsiteY3" fmla="*/ 2308324 h 2308324"/>
                      <a:gd name="connsiteX4" fmla="*/ 0 w 3164449"/>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449" h="2308324" extrusionOk="0">
                        <a:moveTo>
                          <a:pt x="0" y="0"/>
                        </a:moveTo>
                        <a:cubicBezTo>
                          <a:pt x="653758" y="-95588"/>
                          <a:pt x="2131288" y="-82741"/>
                          <a:pt x="3164449" y="0"/>
                        </a:cubicBezTo>
                        <a:cubicBezTo>
                          <a:pt x="3131073" y="910272"/>
                          <a:pt x="3170402" y="1694775"/>
                          <a:pt x="3164449" y="2308324"/>
                        </a:cubicBezTo>
                        <a:cubicBezTo>
                          <a:pt x="1927302" y="2366491"/>
                          <a:pt x="803620" y="2159772"/>
                          <a:pt x="0" y="2308324"/>
                        </a:cubicBezTo>
                        <a:cubicBezTo>
                          <a:pt x="114367" y="2012296"/>
                          <a:pt x="-156361" y="254230"/>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vi-VN" sz="2400" dirty="0">
                <a:solidFill>
                  <a:schemeClr val="tx1"/>
                </a:solidFill>
                <a:latin typeface="Times New Roman" panose="02020603050405020304" pitchFamily="18" charset="0"/>
                <a:cs typeface="Times New Roman" panose="02020603050405020304" pitchFamily="18" charset="0"/>
              </a:rPr>
              <a:t>Đặt bút giữa đường kẻ ngang 3 và 4. Viết nét cong dưới lượn trở lên đoạn giữa đường kẻ 3, 4. Sau đó chuyển hướng bút lượn sang trái. Viết tiếp nét móc ngược trái tạo vòng xoắn to. Cuối nét móc lượn vào trong. Dừng bút giữa đường kẻ 1 và 2.</a:t>
            </a:r>
            <a:endParaRPr lang="en-US" sz="2300" dirty="0">
              <a:solidFill>
                <a:schemeClr val="tx1"/>
              </a:solidFill>
              <a:latin typeface="+mj-lt"/>
              <a:cs typeface="Times New Roman" panose="02020603050405020304" pitchFamily="18" charset="0"/>
            </a:endParaRPr>
          </a:p>
        </p:txBody>
      </p:sp>
      <p:pic>
        <p:nvPicPr>
          <p:cNvPr id="3074" name="Picture 2" descr="Bản mềm bộ mẫu chữ cao 2,5 ô ly dành cho học sinh tiểu học">
            <a:extLst>
              <a:ext uri="{FF2B5EF4-FFF2-40B4-BE49-F238E27FC236}">
                <a16:creationId xmlns:a16="http://schemas.microsoft.com/office/drawing/2014/main" id="{610EA5A7-6032-43F0-8E49-FBF3911BD33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701" t="22800" r="10520" b="21866"/>
          <a:stretch/>
        </p:blipFill>
        <p:spPr bwMode="auto">
          <a:xfrm>
            <a:off x="7006758" y="1881602"/>
            <a:ext cx="3867913" cy="379476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F4524F5E-695A-4992-B564-EA9B71D249A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64666108"/>
      </p:ext>
    </p:extLst>
  </p:cSld>
  <p:clrMapOvr>
    <a:masterClrMapping/>
  </p:clrMapOvr>
  <p:transition spd="slow" advTm="2829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086506-8573-433F-B8B7-23CB3865A714}"/>
              </a:ext>
            </a:extLst>
          </p:cNvPr>
          <p:cNvSpPr/>
          <p:nvPr/>
        </p:nvSpPr>
        <p:spPr>
          <a:xfrm>
            <a:off x="0" y="0"/>
            <a:ext cx="12192000"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roup 19">
            <a:extLst>
              <a:ext uri="{FF2B5EF4-FFF2-40B4-BE49-F238E27FC236}">
                <a16:creationId xmlns:a16="http://schemas.microsoft.com/office/drawing/2014/main" id="{75E2166C-6453-4E2F-BF91-FC1887660993}"/>
              </a:ext>
            </a:extLst>
          </p:cNvPr>
          <p:cNvGrpSpPr/>
          <p:nvPr/>
        </p:nvGrpSpPr>
        <p:grpSpPr>
          <a:xfrm>
            <a:off x="317369" y="228140"/>
            <a:ext cx="11557262" cy="6429081"/>
            <a:chOff x="317369" y="228140"/>
            <a:chExt cx="11557262" cy="6429081"/>
          </a:xfrm>
        </p:grpSpPr>
        <p:grpSp>
          <p:nvGrpSpPr>
            <p:cNvPr id="17" name="Group 16">
              <a:extLst>
                <a:ext uri="{FF2B5EF4-FFF2-40B4-BE49-F238E27FC236}">
                  <a16:creationId xmlns:a16="http://schemas.microsoft.com/office/drawing/2014/main" id="{296EDC64-C678-4346-959F-6DB88EC3AE30}"/>
                </a:ext>
              </a:extLst>
            </p:cNvPr>
            <p:cNvGrpSpPr/>
            <p:nvPr/>
          </p:nvGrpSpPr>
          <p:grpSpPr>
            <a:xfrm>
              <a:off x="317369" y="228140"/>
              <a:ext cx="11557262" cy="6429081"/>
              <a:chOff x="317369" y="228140"/>
              <a:chExt cx="11557262" cy="6429081"/>
            </a:xfrm>
          </p:grpSpPr>
          <p:grpSp>
            <p:nvGrpSpPr>
              <p:cNvPr id="13" name="Group 12">
                <a:extLst>
                  <a:ext uri="{FF2B5EF4-FFF2-40B4-BE49-F238E27FC236}">
                    <a16:creationId xmlns:a16="http://schemas.microsoft.com/office/drawing/2014/main" id="{7508B253-A763-4377-82EE-AE01C4EFFC07}"/>
                  </a:ext>
                </a:extLst>
              </p:cNvPr>
              <p:cNvGrpSpPr/>
              <p:nvPr/>
            </p:nvGrpSpPr>
            <p:grpSpPr>
              <a:xfrm>
                <a:off x="317369" y="228141"/>
                <a:ext cx="11557262" cy="6429080"/>
                <a:chOff x="226243" y="214460"/>
                <a:chExt cx="11557262" cy="6429080"/>
              </a:xfrm>
            </p:grpSpPr>
            <p:grpSp>
              <p:nvGrpSpPr>
                <p:cNvPr id="8" name="Group 7">
                  <a:extLst>
                    <a:ext uri="{FF2B5EF4-FFF2-40B4-BE49-F238E27FC236}">
                      <a16:creationId xmlns:a16="http://schemas.microsoft.com/office/drawing/2014/main" id="{A7CB4293-B5FB-4B80-B474-E0217096C603}"/>
                    </a:ext>
                  </a:extLst>
                </p:cNvPr>
                <p:cNvGrpSpPr/>
                <p:nvPr/>
              </p:nvGrpSpPr>
              <p:grpSpPr>
                <a:xfrm>
                  <a:off x="226243" y="214460"/>
                  <a:ext cx="11557262" cy="6429080"/>
                  <a:chOff x="245097" y="348792"/>
                  <a:chExt cx="10407192" cy="6183983"/>
                </a:xfrm>
              </p:grpSpPr>
              <p:sp>
                <p:nvSpPr>
                  <p:cNvPr id="6" name="Rectangle 5">
                    <a:extLst>
                      <a:ext uri="{FF2B5EF4-FFF2-40B4-BE49-F238E27FC236}">
                        <a16:creationId xmlns:a16="http://schemas.microsoft.com/office/drawing/2014/main" id="{3E02E0DB-CDC2-4021-B9B9-7112B8322A11}"/>
                      </a:ext>
                    </a:extLst>
                  </p:cNvPr>
                  <p:cNvSpPr/>
                  <p:nvPr/>
                </p:nvSpPr>
                <p:spPr>
                  <a:xfrm>
                    <a:off x="245097" y="348792"/>
                    <a:ext cx="10407192" cy="6183983"/>
                  </a:xfrm>
                  <a:prstGeom prst="rect">
                    <a:avLst/>
                  </a:prstGeom>
                  <a:solidFill>
                    <a:srgbClr val="BF6C2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1C29BDB-054C-49CA-A2B0-18ED5F92604B}"/>
                      </a:ext>
                    </a:extLst>
                  </p:cNvPr>
                  <p:cNvSpPr/>
                  <p:nvPr/>
                </p:nvSpPr>
                <p:spPr>
                  <a:xfrm>
                    <a:off x="395926" y="1121789"/>
                    <a:ext cx="10105534" cy="527901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2" name="Picture 11" descr="Diagram&#10;&#10;Description automatically generated">
                  <a:extLst>
                    <a:ext uri="{FF2B5EF4-FFF2-40B4-BE49-F238E27FC236}">
                      <a16:creationId xmlns:a16="http://schemas.microsoft.com/office/drawing/2014/main" id="{FE56939D-D6FA-43DF-A73B-61D62BB1CB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75" b="98750" l="2188" r="98281">
                              <a14:foregroundMark x1="42656" y1="44167" x2="48438" y2="66875"/>
                              <a14:foregroundMark x1="46719" y1="36667" x2="49375" y2="65000"/>
                              <a14:foregroundMark x1="49375" y1="65000" x2="50313" y2="65000"/>
                              <a14:foregroundMark x1="50156" y1="34167" x2="51250" y2="55625"/>
                              <a14:foregroundMark x1="51250" y1="55625" x2="53125" y2="58125"/>
                              <a14:foregroundMark x1="53125" y1="31875" x2="57656" y2="60208"/>
                              <a14:foregroundMark x1="57656" y1="60208" x2="58750" y2="62500"/>
                              <a14:foregroundMark x1="58438" y1="32292" x2="59062" y2="60625"/>
                              <a14:foregroundMark x1="59062" y1="60625" x2="61094" y2="55208"/>
                              <a14:foregroundMark x1="62500" y1="28333" x2="67969" y2="52083"/>
                              <a14:foregroundMark x1="67969" y1="52083" x2="69219" y2="53958"/>
                              <a14:foregroundMark x1="70938" y1="35208" x2="72188" y2="55625"/>
                              <a14:foregroundMark x1="70469" y1="39167" x2="71406" y2="56458"/>
                              <a14:foregroundMark x1="62813" y1="81458" x2="31875" y2="88333"/>
                              <a14:foregroundMark x1="39375" y1="88333" x2="49375" y2="88333"/>
                              <a14:foregroundMark x1="49375" y1="88333" x2="39844" y2="88333"/>
                              <a14:foregroundMark x1="15313" y1="88958" x2="67500" y2="93125"/>
                              <a14:foregroundMark x1="44688" y1="92917" x2="78750" y2="91250"/>
                              <a14:foregroundMark x1="78750" y1="91250" x2="78750" y2="91250"/>
                              <a14:foregroundMark x1="76719" y1="90833" x2="94063" y2="90208"/>
                              <a14:foregroundMark x1="73125" y1="90208" x2="72344" y2="92708"/>
                              <a14:foregroundMark x1="81406" y1="90625" x2="81719" y2="88958"/>
                              <a14:foregroundMark x1="78750" y1="70000" x2="81563" y2="85417"/>
                              <a14:foregroundMark x1="81563" y1="85417" x2="82969" y2="86875"/>
                              <a14:foregroundMark x1="82031" y1="72292" x2="87813" y2="86875"/>
                              <a14:foregroundMark x1="87813" y1="86875" x2="88594" y2="84167"/>
                              <a14:foregroundMark x1="84844" y1="68958" x2="92813" y2="85625"/>
                              <a14:foregroundMark x1="92813" y1="85625" x2="92500" y2="83125"/>
                              <a14:foregroundMark x1="88438" y1="74375" x2="92344" y2="79792"/>
                              <a14:foregroundMark x1="55156" y1="72917" x2="49063" y2="79583"/>
                              <a14:foregroundMark x1="49063" y1="79583" x2="53438" y2="80625"/>
                              <a14:foregroundMark x1="45938" y1="67708" x2="24844" y2="89167"/>
                              <a14:foregroundMark x1="12500" y1="86667" x2="3125" y2="91042"/>
                              <a14:foregroundMark x1="3125" y1="91042" x2="3125" y2="91042"/>
                              <a14:foregroundMark x1="4375" y1="89167" x2="11875" y2="91042"/>
                              <a14:foregroundMark x1="12812" y1="82708" x2="8750" y2="96458"/>
                              <a14:foregroundMark x1="8750" y1="96458" x2="8750" y2="95833"/>
                              <a14:foregroundMark x1="10625" y1="82083" x2="8281" y2="92708"/>
                              <a14:foregroundMark x1="8281" y1="92708" x2="8281" y2="92708"/>
                              <a14:foregroundMark x1="7969" y1="75208" x2="8594" y2="87917"/>
                              <a14:foregroundMark x1="8594" y1="87917" x2="8906" y2="87292"/>
                              <a14:foregroundMark x1="3438" y1="82083" x2="10000" y2="83542"/>
                              <a14:foregroundMark x1="17344" y1="76667" x2="25781" y2="79167"/>
                              <a14:foregroundMark x1="25781" y1="79167" x2="27344" y2="78542"/>
                              <a14:foregroundMark x1="30156" y1="78333" x2="32031" y2="81250"/>
                              <a14:foregroundMark x1="32813" y1="72917" x2="34219" y2="81250"/>
                              <a14:foregroundMark x1="38125" y1="54167" x2="38438" y2="72500"/>
                              <a14:foregroundMark x1="38438" y1="72500" x2="39063" y2="71875"/>
                              <a14:foregroundMark x1="44844" y1="33333" x2="49688" y2="48750"/>
                              <a14:foregroundMark x1="49688" y1="48750" x2="49688" y2="44792"/>
                              <a14:foregroundMark x1="47969" y1="25417" x2="50781" y2="39375"/>
                              <a14:foregroundMark x1="50781" y1="39375" x2="51563" y2="38333"/>
                              <a14:foregroundMark x1="50313" y1="21875" x2="50313" y2="34167"/>
                              <a14:foregroundMark x1="50313" y1="34167" x2="49219" y2="31250"/>
                              <a14:foregroundMark x1="42969" y1="18125" x2="40625" y2="37500"/>
                              <a14:foregroundMark x1="40625" y1="37500" x2="41250" y2="30625"/>
                              <a14:foregroundMark x1="37500" y1="20833" x2="36406" y2="40208"/>
                              <a14:foregroundMark x1="36406" y1="40208" x2="37656" y2="36250"/>
                              <a14:foregroundMark x1="37344" y1="25833" x2="37031" y2="37292"/>
                              <a14:foregroundMark x1="37031" y1="37292" x2="37031" y2="33333"/>
                              <a14:foregroundMark x1="36094" y1="15833" x2="46094" y2="14375"/>
                              <a14:foregroundMark x1="41250" y1="13333" x2="52500" y2="12708"/>
                              <a14:foregroundMark x1="51094" y1="11250" x2="57813" y2="8542"/>
                              <a14:foregroundMark x1="59375" y1="10208" x2="64063" y2="22083"/>
                              <a14:foregroundMark x1="64063" y1="22083" x2="64063" y2="22083"/>
                              <a14:foregroundMark x1="57656" y1="14583" x2="57969" y2="33333"/>
                              <a14:foregroundMark x1="57969" y1="33333" x2="59375" y2="34583"/>
                              <a14:foregroundMark x1="61094" y1="15208" x2="64531" y2="27917"/>
                              <a14:foregroundMark x1="64531" y1="27917" x2="65469" y2="27917"/>
                              <a14:foregroundMark x1="65156" y1="13125" x2="67344" y2="30833"/>
                              <a14:foregroundMark x1="67344" y1="30833" x2="67500" y2="29167"/>
                              <a14:foregroundMark x1="65469" y1="14583" x2="64375" y2="27292"/>
                              <a14:foregroundMark x1="64375" y1="27292" x2="64219" y2="27500"/>
                              <a14:foregroundMark x1="64063" y1="18125" x2="64063" y2="32708"/>
                              <a14:foregroundMark x1="64063" y1="32708" x2="64063" y2="31042"/>
                              <a14:foregroundMark x1="64844" y1="20208" x2="66563" y2="31875"/>
                              <a14:foregroundMark x1="66563" y1="31875" x2="66719" y2="27708"/>
                              <a14:foregroundMark x1="66563" y1="20625" x2="68438" y2="35000"/>
                              <a14:foregroundMark x1="68438" y1="35000" x2="68750" y2="36042"/>
                              <a14:foregroundMark x1="68906" y1="26250" x2="69531" y2="37500"/>
                              <a14:foregroundMark x1="69531" y1="37500" x2="69844" y2="37917"/>
                              <a14:foregroundMark x1="70781" y1="32292" x2="71094" y2="41667"/>
                              <a14:foregroundMark x1="71563" y1="37500" x2="72188" y2="38958"/>
                              <a14:foregroundMark x1="72656" y1="28750" x2="73438" y2="37292"/>
                              <a14:foregroundMark x1="73750" y1="27708" x2="74688" y2="34375"/>
                              <a14:foregroundMark x1="65000" y1="10417" x2="50625" y2="6250"/>
                              <a14:foregroundMark x1="48906" y1="5208" x2="55625" y2="4167"/>
                              <a14:foregroundMark x1="35156" y1="3542" x2="35156" y2="3542"/>
                              <a14:foregroundMark x1="68438" y1="5417" x2="71250" y2="9167"/>
                              <a14:foregroundMark x1="67031" y1="8333" x2="69219" y2="11458"/>
                              <a14:foregroundMark x1="62031" y1="5208" x2="60938" y2="23750"/>
                              <a14:foregroundMark x1="60938" y1="23750" x2="59219" y2="25833"/>
                              <a14:foregroundMark x1="42031" y1="23333" x2="38906" y2="34583"/>
                              <a14:foregroundMark x1="38906" y1="34583" x2="39219" y2="39792"/>
                              <a14:foregroundMark x1="37344" y1="40833" x2="35156" y2="59375"/>
                              <a14:foregroundMark x1="35156" y1="58750" x2="35313" y2="65417"/>
                              <a14:foregroundMark x1="35000" y1="50417" x2="34531" y2="72083"/>
                              <a14:foregroundMark x1="35781" y1="73333" x2="38125" y2="81458"/>
                              <a14:foregroundMark x1="38125" y1="89167" x2="38438" y2="91875"/>
                              <a14:foregroundMark x1="40156" y1="96250" x2="40156" y2="98750"/>
                              <a14:foregroundMark x1="35938" y1="92083" x2="54063" y2="95833"/>
                              <a14:foregroundMark x1="50313" y1="95417" x2="58438" y2="96250"/>
                              <a14:foregroundMark x1="61406" y1="96250" x2="69219" y2="97083"/>
                              <a14:foregroundMark x1="69219" y1="97083" x2="69375" y2="96875"/>
                              <a14:foregroundMark x1="65625" y1="95208" x2="74844" y2="94375"/>
                              <a14:foregroundMark x1="81719" y1="93750" x2="87656" y2="93750"/>
                              <a14:foregroundMark x1="89531" y1="94167" x2="91094" y2="95000"/>
                              <a14:foregroundMark x1="91563" y1="95000" x2="93594" y2="95417"/>
                              <a14:foregroundMark x1="95469" y1="80417" x2="96875" y2="83958"/>
                              <a14:foregroundMark x1="89844" y1="69375" x2="90469" y2="74375"/>
                              <a14:foregroundMark x1="69531" y1="66250" x2="73594" y2="77500"/>
                              <a14:foregroundMark x1="74063" y1="72500" x2="77500" y2="78750"/>
                              <a14:foregroundMark x1="74063" y1="64792" x2="82188" y2="69792"/>
                              <a14:foregroundMark x1="82188" y1="69792" x2="83438" y2="67917"/>
                              <a14:foregroundMark x1="82344" y1="64792" x2="93438" y2="68125"/>
                              <a14:foregroundMark x1="88906" y1="66875" x2="95938" y2="73333"/>
                              <a14:foregroundMark x1="96406" y1="76042" x2="96406" y2="86458"/>
                              <a14:foregroundMark x1="11719" y1="92083" x2="5313" y2="96875"/>
                              <a14:foregroundMark x1="14844" y1="86042" x2="11719" y2="95625"/>
                              <a14:foregroundMark x1="13906" y1="92917" x2="17344" y2="96458"/>
                              <a14:foregroundMark x1="9688" y1="88333" x2="10313" y2="92708"/>
                              <a14:foregroundMark x1="9063" y1="79167" x2="7031" y2="87500"/>
                              <a14:foregroundMark x1="6250" y1="79375" x2="5313" y2="85417"/>
                              <a14:foregroundMark x1="6875" y1="81250" x2="7813" y2="84792"/>
                              <a14:foregroundMark x1="6563" y1="79167" x2="10000" y2="71250"/>
                              <a14:foregroundMark x1="4688" y1="74167" x2="2188" y2="80417"/>
                              <a14:foregroundMark x1="2500" y1="76875" x2="2500" y2="84375"/>
                              <a14:foregroundMark x1="5938" y1="66042" x2="11719" y2="67292"/>
                              <a14:foregroundMark x1="41563" y1="60833" x2="48594" y2="72500"/>
                              <a14:foregroundMark x1="48594" y1="72500" x2="51563" y2="73333"/>
                              <a14:foregroundMark x1="52656" y1="60417" x2="55781" y2="75625"/>
                              <a14:foregroundMark x1="55781" y1="75625" x2="56094" y2="74375"/>
                              <a14:foregroundMark x1="53438" y1="60417" x2="59219" y2="72708"/>
                              <a14:foregroundMark x1="59219" y1="72708" x2="60313" y2="72708"/>
                              <a14:foregroundMark x1="58906" y1="57708" x2="61875" y2="68125"/>
                              <a14:foregroundMark x1="61875" y1="68125" x2="62031" y2="67292"/>
                              <a14:foregroundMark x1="62031" y1="42917" x2="61719" y2="43333"/>
                              <a14:foregroundMark x1="57188" y1="23125" x2="57813" y2="24167"/>
                              <a14:foregroundMark x1="58125" y1="15417" x2="58438" y2="21042"/>
                              <a14:foregroundMark x1="60313" y1="20000" x2="57500" y2="17083"/>
                              <a14:foregroundMark x1="53438" y1="16042" x2="47500" y2="18125"/>
                              <a14:foregroundMark x1="40938" y1="16667" x2="38125" y2="20417"/>
                              <a14:foregroundMark x1="45781" y1="17917" x2="47500" y2="20417"/>
                              <a14:foregroundMark x1="47500" y1="18125" x2="44531" y2="13750"/>
                              <a14:foregroundMark x1="32344" y1="8333" x2="30992" y2="10233"/>
                              <a14:foregroundMark x1="31190" y1="17027" x2="30000" y2="22083"/>
                              <a14:foregroundMark x1="30000" y1="22083" x2="30156" y2="22292"/>
                              <a14:foregroundMark x1="32031" y1="27708" x2="31250" y2="31250"/>
                              <a14:foregroundMark x1="31094" y1="26042" x2="30781" y2="32708"/>
                              <a14:foregroundMark x1="30781" y1="34375" x2="31094" y2="47500"/>
                              <a14:foregroundMark x1="33281" y1="78750" x2="33281" y2="79375"/>
                              <a14:foregroundMark x1="31875" y1="93958" x2="31875" y2="94583"/>
                              <a14:foregroundMark x1="46875" y1="4167" x2="52500" y2="5417"/>
                              <a14:foregroundMark x1="43594" y1="4375" x2="47969" y2="4375"/>
                              <a14:foregroundMark x1="35469" y1="5625" x2="33594" y2="9792"/>
                              <a14:foregroundMark x1="35781" y1="5625" x2="35781" y2="6250"/>
                              <a14:foregroundMark x1="49844" y1="1875" x2="56094" y2="1875"/>
                              <a14:foregroundMark x1="59844" y1="2917" x2="62500" y2="4167"/>
                              <a14:foregroundMark x1="70469" y1="6042" x2="71406" y2="10000"/>
                              <a14:foregroundMark x1="70156" y1="10000" x2="72500" y2="19375"/>
                              <a14:foregroundMark x1="71719" y1="14583" x2="72344" y2="18750"/>
                              <a14:foregroundMark x1="72813" y1="12292" x2="73125" y2="19375"/>
                              <a14:foregroundMark x1="73125" y1="16875" x2="72969" y2="22708"/>
                              <a14:foregroundMark x1="96406" y1="77292" x2="96719" y2="87083"/>
                              <a14:foregroundMark x1="97500" y1="68958" x2="97969" y2="81875"/>
                              <a14:foregroundMark x1="93281" y1="95625" x2="96250" y2="94583"/>
                              <a14:foregroundMark x1="98281" y1="88333" x2="97344" y2="95417"/>
                              <a14:foregroundMark x1="97188" y1="94167" x2="97500" y2="96042"/>
                              <a14:backgroundMark x1="29063" y1="12708" x2="28906" y2="16875"/>
                              <a14:backgroundMark x1="30312" y1="10000" x2="29531" y2="13958"/>
                            </a14:backgroundRemoval>
                          </a14:imgEffect>
                        </a14:imgLayer>
                      </a14:imgProps>
                    </a:ext>
                    <a:ext uri="{28A0092B-C50C-407E-A947-70E740481C1C}">
                      <a14:useLocalDpi xmlns:a14="http://schemas.microsoft.com/office/drawing/2010/main" val="0"/>
                    </a:ext>
                  </a:extLst>
                </a:blip>
                <a:stretch>
                  <a:fillRect/>
                </a:stretch>
              </p:blipFill>
              <p:spPr>
                <a:xfrm>
                  <a:off x="10133814" y="5394687"/>
                  <a:ext cx="1482195" cy="1111646"/>
                </a:xfrm>
                <a:prstGeom prst="rect">
                  <a:avLst/>
                </a:prstGeom>
              </p:spPr>
            </p:pic>
          </p:grpSp>
          <p:pic>
            <p:nvPicPr>
              <p:cNvPr id="16" name="Picture 15">
                <a:extLst>
                  <a:ext uri="{FF2B5EF4-FFF2-40B4-BE49-F238E27FC236}">
                    <a16:creationId xmlns:a16="http://schemas.microsoft.com/office/drawing/2014/main" id="{AF9B708D-78B1-434D-BDA2-28F5E7200352}"/>
                  </a:ext>
                </a:extLst>
              </p:cNvPr>
              <p:cNvPicPr>
                <a:picLocks noChangeAspect="1"/>
              </p:cNvPicPr>
              <p:nvPr/>
            </p:nvPicPr>
            <p:blipFill rotWithShape="1">
              <a:blip r:embed="rId7">
                <a:extLst>
                  <a:ext uri="{28A0092B-C50C-407E-A947-70E740481C1C}">
                    <a14:useLocalDpi xmlns:a14="http://schemas.microsoft.com/office/drawing/2010/main" val="0"/>
                  </a:ext>
                </a:extLst>
              </a:blip>
              <a:srcRect t="19663" b="25047"/>
              <a:stretch/>
            </p:blipFill>
            <p:spPr>
              <a:xfrm>
                <a:off x="10224940" y="228140"/>
                <a:ext cx="1453501" cy="803635"/>
              </a:xfrm>
              <a:prstGeom prst="rect">
                <a:avLst/>
              </a:prstGeom>
            </p:spPr>
          </p:pic>
        </p:grpSp>
        <p:pic>
          <p:nvPicPr>
            <p:cNvPr id="19" name="Picture 18">
              <a:extLst>
                <a:ext uri="{FF2B5EF4-FFF2-40B4-BE49-F238E27FC236}">
                  <a16:creationId xmlns:a16="http://schemas.microsoft.com/office/drawing/2014/main" id="{BA5124FD-EBE1-43EC-9827-251734593E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84866" y="436601"/>
              <a:ext cx="2145212" cy="457967"/>
            </a:xfrm>
            <a:prstGeom prst="rect">
              <a:avLst/>
            </a:prstGeom>
          </p:spPr>
        </p:pic>
      </p:grpSp>
      <p:pic>
        <p:nvPicPr>
          <p:cNvPr id="21" name="Picture 20" descr="A picture containing text, sky&#10;&#10;Description automatically generated">
            <a:extLst>
              <a:ext uri="{FF2B5EF4-FFF2-40B4-BE49-F238E27FC236}">
                <a16:creationId xmlns:a16="http://schemas.microsoft.com/office/drawing/2014/main" id="{DA1DCE2B-5CDC-42F0-BC28-7EB20D2C5DC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48143" y1="25799" x2="51714" y2="30365"/>
                      </a14:backgroundRemoval>
                    </a14:imgEffect>
                  </a14:imgLayer>
                </a14:imgProps>
              </a:ext>
              <a:ext uri="{28A0092B-C50C-407E-A947-70E740481C1C}">
                <a14:useLocalDpi xmlns:a14="http://schemas.microsoft.com/office/drawing/2010/main" val="0"/>
              </a:ext>
            </a:extLst>
          </a:blip>
          <a:srcRect l="20202" r="11494"/>
          <a:stretch/>
        </p:blipFill>
        <p:spPr>
          <a:xfrm>
            <a:off x="-182252" y="5482717"/>
            <a:ext cx="1831943" cy="1589744"/>
          </a:xfrm>
          <a:prstGeom prst="rect">
            <a:avLst/>
          </a:prstGeom>
        </p:spPr>
      </p:pic>
      <p:sp>
        <p:nvSpPr>
          <p:cNvPr id="14" name="TextBox 13">
            <a:extLst>
              <a:ext uri="{FF2B5EF4-FFF2-40B4-BE49-F238E27FC236}">
                <a16:creationId xmlns:a16="http://schemas.microsoft.com/office/drawing/2014/main" id="{0020D2D5-4A87-4B89-9486-D7DD69E47194}"/>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grpSp>
        <p:nvGrpSpPr>
          <p:cNvPr id="18" name="Group 17">
            <a:extLst>
              <a:ext uri="{FF2B5EF4-FFF2-40B4-BE49-F238E27FC236}">
                <a16:creationId xmlns:a16="http://schemas.microsoft.com/office/drawing/2014/main" id="{06B426E9-B65F-4EE8-AA5F-483F015EF8AA}"/>
              </a:ext>
            </a:extLst>
          </p:cNvPr>
          <p:cNvGrpSpPr/>
          <p:nvPr/>
        </p:nvGrpSpPr>
        <p:grpSpPr>
          <a:xfrm>
            <a:off x="3405112" y="1292890"/>
            <a:ext cx="5899547" cy="718968"/>
            <a:chOff x="6086006" y="990605"/>
            <a:chExt cx="2863120" cy="803886"/>
          </a:xfrm>
        </p:grpSpPr>
        <p:sp>
          <p:nvSpPr>
            <p:cNvPr id="22" name="Rectangle: Rounded Corners 21">
              <a:extLst>
                <a:ext uri="{FF2B5EF4-FFF2-40B4-BE49-F238E27FC236}">
                  <a16:creationId xmlns:a16="http://schemas.microsoft.com/office/drawing/2014/main" id="{B4546194-E026-4B4C-B03F-B536F472550F}"/>
                </a:ext>
              </a:extLst>
            </p:cNvPr>
            <p:cNvSpPr/>
            <p:nvPr/>
          </p:nvSpPr>
          <p:spPr>
            <a:xfrm>
              <a:off x="6086006" y="990605"/>
              <a:ext cx="2683239" cy="8038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30519B16-0607-485D-92DB-14E11363E083}"/>
                </a:ext>
              </a:extLst>
            </p:cNvPr>
            <p:cNvSpPr txBox="1"/>
            <p:nvPr/>
          </p:nvSpPr>
          <p:spPr>
            <a:xfrm>
              <a:off x="6130975" y="1038606"/>
              <a:ext cx="2818151" cy="516193"/>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ô li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p>
          </p:txBody>
        </p:sp>
      </p:grpSp>
      <p:sp>
        <p:nvSpPr>
          <p:cNvPr id="24" name="TextBox 23">
            <a:extLst>
              <a:ext uri="{FF2B5EF4-FFF2-40B4-BE49-F238E27FC236}">
                <a16:creationId xmlns:a16="http://schemas.microsoft.com/office/drawing/2014/main" id="{010D499D-5B2D-4618-B555-B9EEF23FE14A}"/>
              </a:ext>
            </a:extLst>
          </p:cNvPr>
          <p:cNvSpPr txBox="1"/>
          <p:nvPr/>
        </p:nvSpPr>
        <p:spPr>
          <a:xfrm>
            <a:off x="8235224" y="2985974"/>
            <a:ext cx="3362047" cy="2308324"/>
          </a:xfrm>
          <a:prstGeom prst="rect">
            <a:avLst/>
          </a:prstGeom>
          <a:noFill/>
          <a:ln w="12700">
            <a:solidFill>
              <a:schemeClr val="accent2"/>
            </a:solidFill>
            <a:prstDash val="lgDash"/>
          </a:ln>
        </p:spPr>
        <p:txBody>
          <a:bodyPr wrap="square">
            <a:spAutoFit/>
          </a:bodyPr>
          <a:lstStyle/>
          <a:p>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a:t>
            </a:r>
          </a:p>
          <a:p>
            <a:r>
              <a:rPr lang="vi-VN" sz="2400" dirty="0">
                <a:latin typeface="Times New Roman" panose="02020603050405020304" pitchFamily="18" charset="0"/>
                <a:cs typeface="Times New Roman" panose="02020603050405020304" pitchFamily="18" charset="0"/>
              </a:rPr>
              <a:t>Bao gồm cong trái (nhỏ), lượn ngang (ngắn) và cong trái (to) nối liền nhau. Các nét tạo nên vòng xoắn nhỏ ở đầu chữ.</a:t>
            </a:r>
            <a:endParaRPr lang="en-US" sz="2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12654B72-7F73-4B43-90D1-60B3DC91DB58}"/>
              </a:ext>
            </a:extLst>
          </p:cNvPr>
          <p:cNvSpPr txBox="1"/>
          <p:nvPr/>
        </p:nvSpPr>
        <p:spPr>
          <a:xfrm>
            <a:off x="1252190" y="3554155"/>
            <a:ext cx="2152922" cy="830997"/>
          </a:xfrm>
          <a:prstGeom prst="rect">
            <a:avLst/>
          </a:prstGeom>
          <a:noFill/>
          <a:ln w="19050">
            <a:solidFill>
              <a:schemeClr val="accent2"/>
            </a:solidFill>
            <a:prstDash val="lgDash"/>
            <a:extLst>
              <a:ext uri="{C807C97D-BFC1-408E-A445-0C87EB9F89A2}">
                <ask:lineSketchStyleProps xmlns:ask="http://schemas.microsoft.com/office/drawing/2018/sketchyshapes" sd="2445961186">
                  <a:custGeom>
                    <a:avLst/>
                    <a:gdLst>
                      <a:gd name="connsiteX0" fmla="*/ 0 w 2152922"/>
                      <a:gd name="connsiteY0" fmla="*/ 0 h 830997"/>
                      <a:gd name="connsiteX1" fmla="*/ 538231 w 2152922"/>
                      <a:gd name="connsiteY1" fmla="*/ 0 h 830997"/>
                      <a:gd name="connsiteX2" fmla="*/ 1097990 w 2152922"/>
                      <a:gd name="connsiteY2" fmla="*/ 0 h 830997"/>
                      <a:gd name="connsiteX3" fmla="*/ 1614692 w 2152922"/>
                      <a:gd name="connsiteY3" fmla="*/ 0 h 830997"/>
                      <a:gd name="connsiteX4" fmla="*/ 2152922 w 2152922"/>
                      <a:gd name="connsiteY4" fmla="*/ 0 h 830997"/>
                      <a:gd name="connsiteX5" fmla="*/ 2152922 w 2152922"/>
                      <a:gd name="connsiteY5" fmla="*/ 398879 h 830997"/>
                      <a:gd name="connsiteX6" fmla="*/ 2152922 w 2152922"/>
                      <a:gd name="connsiteY6" fmla="*/ 830997 h 830997"/>
                      <a:gd name="connsiteX7" fmla="*/ 1679279 w 2152922"/>
                      <a:gd name="connsiteY7" fmla="*/ 830997 h 830997"/>
                      <a:gd name="connsiteX8" fmla="*/ 1119519 w 2152922"/>
                      <a:gd name="connsiteY8" fmla="*/ 830997 h 830997"/>
                      <a:gd name="connsiteX9" fmla="*/ 538231 w 2152922"/>
                      <a:gd name="connsiteY9" fmla="*/ 830997 h 830997"/>
                      <a:gd name="connsiteX10" fmla="*/ 0 w 2152922"/>
                      <a:gd name="connsiteY10" fmla="*/ 830997 h 830997"/>
                      <a:gd name="connsiteX11" fmla="*/ 0 w 2152922"/>
                      <a:gd name="connsiteY11" fmla="*/ 423808 h 830997"/>
                      <a:gd name="connsiteX12" fmla="*/ 0 w 2152922"/>
                      <a:gd name="connsiteY1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922" h="830997" extrusionOk="0">
                        <a:moveTo>
                          <a:pt x="0" y="0"/>
                        </a:moveTo>
                        <a:cubicBezTo>
                          <a:pt x="267738" y="-61193"/>
                          <a:pt x="359108" y="34136"/>
                          <a:pt x="538231" y="0"/>
                        </a:cubicBezTo>
                        <a:cubicBezTo>
                          <a:pt x="717354" y="-34136"/>
                          <a:pt x="849982" y="64939"/>
                          <a:pt x="1097990" y="0"/>
                        </a:cubicBezTo>
                        <a:cubicBezTo>
                          <a:pt x="1345998" y="-64939"/>
                          <a:pt x="1426580" y="17580"/>
                          <a:pt x="1614692" y="0"/>
                        </a:cubicBezTo>
                        <a:cubicBezTo>
                          <a:pt x="1802804" y="-17580"/>
                          <a:pt x="1955372" y="13677"/>
                          <a:pt x="2152922" y="0"/>
                        </a:cubicBezTo>
                        <a:cubicBezTo>
                          <a:pt x="2185464" y="153093"/>
                          <a:pt x="2149169" y="235104"/>
                          <a:pt x="2152922" y="398879"/>
                        </a:cubicBezTo>
                        <a:cubicBezTo>
                          <a:pt x="2156675" y="562654"/>
                          <a:pt x="2116883" y="728844"/>
                          <a:pt x="2152922" y="830997"/>
                        </a:cubicBezTo>
                        <a:cubicBezTo>
                          <a:pt x="1927359" y="857068"/>
                          <a:pt x="1817129" y="829441"/>
                          <a:pt x="1679279" y="830997"/>
                        </a:cubicBezTo>
                        <a:cubicBezTo>
                          <a:pt x="1541429" y="832553"/>
                          <a:pt x="1242783" y="795572"/>
                          <a:pt x="1119519" y="830997"/>
                        </a:cubicBezTo>
                        <a:cubicBezTo>
                          <a:pt x="996255" y="866422"/>
                          <a:pt x="754985" y="823534"/>
                          <a:pt x="538231" y="830997"/>
                        </a:cubicBezTo>
                        <a:cubicBezTo>
                          <a:pt x="321477" y="838460"/>
                          <a:pt x="136862" y="821138"/>
                          <a:pt x="0" y="830997"/>
                        </a:cubicBezTo>
                        <a:cubicBezTo>
                          <a:pt x="-28284" y="658887"/>
                          <a:pt x="16161" y="588705"/>
                          <a:pt x="0" y="423808"/>
                        </a:cubicBezTo>
                        <a:cubicBezTo>
                          <a:pt x="-16161" y="258911"/>
                          <a:pt x="16164" y="170625"/>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T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2,5 ô li </a:t>
            </a:r>
          </a:p>
        </p:txBody>
      </p:sp>
      <p:pic>
        <p:nvPicPr>
          <p:cNvPr id="26" name="Picture 25" descr="Bản mềm bộ mẫu chữ cao 2,5 ô ly dành cho học sinh tiểu học">
            <a:extLst>
              <a:ext uri="{FF2B5EF4-FFF2-40B4-BE49-F238E27FC236}">
                <a16:creationId xmlns:a16="http://schemas.microsoft.com/office/drawing/2014/main" id="{FB07B4B4-FA98-4DF5-9BEB-E8F43130B07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0143" t="22784" r="10753" b="23107"/>
          <a:stretch/>
        </p:blipFill>
        <p:spPr bwMode="auto">
          <a:xfrm>
            <a:off x="4082701" y="2315903"/>
            <a:ext cx="3835154" cy="371086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AC8EF4E8-5D8B-4E3F-8570-C71EF71FCCF9}"/>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95102006"/>
      </p:ext>
    </p:extLst>
  </p:cSld>
  <p:clrMapOvr>
    <a:masterClrMapping/>
  </p:clrMapOvr>
  <p:transition spd="slow" advTm="378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086506-8573-433F-B8B7-23CB3865A714}"/>
              </a:ext>
            </a:extLst>
          </p:cNvPr>
          <p:cNvSpPr/>
          <p:nvPr/>
        </p:nvSpPr>
        <p:spPr>
          <a:xfrm>
            <a:off x="0" y="0"/>
            <a:ext cx="12192000"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roup 19">
            <a:extLst>
              <a:ext uri="{FF2B5EF4-FFF2-40B4-BE49-F238E27FC236}">
                <a16:creationId xmlns:a16="http://schemas.microsoft.com/office/drawing/2014/main" id="{75E2166C-6453-4E2F-BF91-FC1887660993}"/>
              </a:ext>
            </a:extLst>
          </p:cNvPr>
          <p:cNvGrpSpPr/>
          <p:nvPr/>
        </p:nvGrpSpPr>
        <p:grpSpPr>
          <a:xfrm>
            <a:off x="317369" y="228140"/>
            <a:ext cx="11557262" cy="6429081"/>
            <a:chOff x="317369" y="228140"/>
            <a:chExt cx="11557262" cy="6429081"/>
          </a:xfrm>
        </p:grpSpPr>
        <p:grpSp>
          <p:nvGrpSpPr>
            <p:cNvPr id="17" name="Group 16">
              <a:extLst>
                <a:ext uri="{FF2B5EF4-FFF2-40B4-BE49-F238E27FC236}">
                  <a16:creationId xmlns:a16="http://schemas.microsoft.com/office/drawing/2014/main" id="{296EDC64-C678-4346-959F-6DB88EC3AE30}"/>
                </a:ext>
              </a:extLst>
            </p:cNvPr>
            <p:cNvGrpSpPr/>
            <p:nvPr/>
          </p:nvGrpSpPr>
          <p:grpSpPr>
            <a:xfrm>
              <a:off x="317369" y="228140"/>
              <a:ext cx="11557262" cy="6429081"/>
              <a:chOff x="317369" y="228140"/>
              <a:chExt cx="11557262" cy="6429081"/>
            </a:xfrm>
          </p:grpSpPr>
          <p:grpSp>
            <p:nvGrpSpPr>
              <p:cNvPr id="13" name="Group 12">
                <a:extLst>
                  <a:ext uri="{FF2B5EF4-FFF2-40B4-BE49-F238E27FC236}">
                    <a16:creationId xmlns:a16="http://schemas.microsoft.com/office/drawing/2014/main" id="{7508B253-A763-4377-82EE-AE01C4EFFC07}"/>
                  </a:ext>
                </a:extLst>
              </p:cNvPr>
              <p:cNvGrpSpPr/>
              <p:nvPr/>
            </p:nvGrpSpPr>
            <p:grpSpPr>
              <a:xfrm>
                <a:off x="317369" y="228141"/>
                <a:ext cx="11557262" cy="6429080"/>
                <a:chOff x="226243" y="214460"/>
                <a:chExt cx="11557262" cy="6429080"/>
              </a:xfrm>
            </p:grpSpPr>
            <p:grpSp>
              <p:nvGrpSpPr>
                <p:cNvPr id="8" name="Group 7">
                  <a:extLst>
                    <a:ext uri="{FF2B5EF4-FFF2-40B4-BE49-F238E27FC236}">
                      <a16:creationId xmlns:a16="http://schemas.microsoft.com/office/drawing/2014/main" id="{A7CB4293-B5FB-4B80-B474-E0217096C603}"/>
                    </a:ext>
                  </a:extLst>
                </p:cNvPr>
                <p:cNvGrpSpPr/>
                <p:nvPr/>
              </p:nvGrpSpPr>
              <p:grpSpPr>
                <a:xfrm>
                  <a:off x="226243" y="214460"/>
                  <a:ext cx="11557262" cy="6429080"/>
                  <a:chOff x="245097" y="348792"/>
                  <a:chExt cx="10407192" cy="6183983"/>
                </a:xfrm>
              </p:grpSpPr>
              <p:sp>
                <p:nvSpPr>
                  <p:cNvPr id="6" name="Rectangle 5">
                    <a:extLst>
                      <a:ext uri="{FF2B5EF4-FFF2-40B4-BE49-F238E27FC236}">
                        <a16:creationId xmlns:a16="http://schemas.microsoft.com/office/drawing/2014/main" id="{3E02E0DB-CDC2-4021-B9B9-7112B8322A11}"/>
                      </a:ext>
                    </a:extLst>
                  </p:cNvPr>
                  <p:cNvSpPr/>
                  <p:nvPr/>
                </p:nvSpPr>
                <p:spPr>
                  <a:xfrm>
                    <a:off x="245097" y="348792"/>
                    <a:ext cx="10407192" cy="6183983"/>
                  </a:xfrm>
                  <a:prstGeom prst="rect">
                    <a:avLst/>
                  </a:prstGeom>
                  <a:solidFill>
                    <a:srgbClr val="BF6C2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1C29BDB-054C-49CA-A2B0-18ED5F92604B}"/>
                      </a:ext>
                    </a:extLst>
                  </p:cNvPr>
                  <p:cNvSpPr/>
                  <p:nvPr/>
                </p:nvSpPr>
                <p:spPr>
                  <a:xfrm>
                    <a:off x="395926" y="1121789"/>
                    <a:ext cx="10105534" cy="527901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2" name="Picture 11" descr="Diagram&#10;&#10;Description automatically generated">
                  <a:extLst>
                    <a:ext uri="{FF2B5EF4-FFF2-40B4-BE49-F238E27FC236}">
                      <a16:creationId xmlns:a16="http://schemas.microsoft.com/office/drawing/2014/main" id="{FE56939D-D6FA-43DF-A73B-61D62BB1CB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8750" l="2188" r="98281">
                              <a14:foregroundMark x1="42656" y1="44167" x2="48438" y2="66875"/>
                              <a14:foregroundMark x1="46719" y1="36667" x2="49375" y2="65000"/>
                              <a14:foregroundMark x1="49375" y1="65000" x2="50313" y2="65000"/>
                              <a14:foregroundMark x1="50156" y1="34167" x2="51250" y2="55625"/>
                              <a14:foregroundMark x1="51250" y1="55625" x2="53125" y2="58125"/>
                              <a14:foregroundMark x1="53125" y1="31875" x2="57656" y2="60208"/>
                              <a14:foregroundMark x1="57656" y1="60208" x2="58750" y2="62500"/>
                              <a14:foregroundMark x1="58438" y1="32292" x2="59062" y2="60625"/>
                              <a14:foregroundMark x1="59062" y1="60625" x2="61094" y2="55208"/>
                              <a14:foregroundMark x1="62500" y1="28333" x2="67969" y2="52083"/>
                              <a14:foregroundMark x1="67969" y1="52083" x2="69219" y2="53958"/>
                              <a14:foregroundMark x1="70938" y1="35208" x2="72188" y2="55625"/>
                              <a14:foregroundMark x1="70469" y1="39167" x2="71406" y2="56458"/>
                              <a14:foregroundMark x1="62813" y1="81458" x2="31875" y2="88333"/>
                              <a14:foregroundMark x1="39375" y1="88333" x2="49375" y2="88333"/>
                              <a14:foregroundMark x1="49375" y1="88333" x2="39844" y2="88333"/>
                              <a14:foregroundMark x1="15313" y1="88958" x2="67500" y2="93125"/>
                              <a14:foregroundMark x1="44688" y1="92917" x2="78750" y2="91250"/>
                              <a14:foregroundMark x1="78750" y1="91250" x2="78750" y2="91250"/>
                              <a14:foregroundMark x1="76719" y1="90833" x2="94063" y2="90208"/>
                              <a14:foregroundMark x1="73125" y1="90208" x2="72344" y2="92708"/>
                              <a14:foregroundMark x1="81406" y1="90625" x2="81719" y2="88958"/>
                              <a14:foregroundMark x1="78750" y1="70000" x2="81563" y2="85417"/>
                              <a14:foregroundMark x1="81563" y1="85417" x2="82969" y2="86875"/>
                              <a14:foregroundMark x1="82031" y1="72292" x2="87813" y2="86875"/>
                              <a14:foregroundMark x1="87813" y1="86875" x2="88594" y2="84167"/>
                              <a14:foregroundMark x1="84844" y1="68958" x2="92813" y2="85625"/>
                              <a14:foregroundMark x1="92813" y1="85625" x2="92500" y2="83125"/>
                              <a14:foregroundMark x1="88438" y1="74375" x2="92344" y2="79792"/>
                              <a14:foregroundMark x1="55156" y1="72917" x2="49063" y2="79583"/>
                              <a14:foregroundMark x1="49063" y1="79583" x2="53438" y2="80625"/>
                              <a14:foregroundMark x1="45938" y1="67708" x2="24844" y2="89167"/>
                              <a14:foregroundMark x1="12500" y1="86667" x2="3125" y2="91042"/>
                              <a14:foregroundMark x1="3125" y1="91042" x2="3125" y2="91042"/>
                              <a14:foregroundMark x1="4375" y1="89167" x2="11875" y2="91042"/>
                              <a14:foregroundMark x1="12812" y1="82708" x2="8750" y2="96458"/>
                              <a14:foregroundMark x1="8750" y1="96458" x2="8750" y2="95833"/>
                              <a14:foregroundMark x1="10625" y1="82083" x2="8281" y2="92708"/>
                              <a14:foregroundMark x1="8281" y1="92708" x2="8281" y2="92708"/>
                              <a14:foregroundMark x1="7969" y1="75208" x2="8594" y2="87917"/>
                              <a14:foregroundMark x1="8594" y1="87917" x2="8906" y2="87292"/>
                              <a14:foregroundMark x1="3438" y1="82083" x2="10000" y2="83542"/>
                              <a14:foregroundMark x1="17344" y1="76667" x2="25781" y2="79167"/>
                              <a14:foregroundMark x1="25781" y1="79167" x2="27344" y2="78542"/>
                              <a14:foregroundMark x1="30156" y1="78333" x2="32031" y2="81250"/>
                              <a14:foregroundMark x1="32813" y1="72917" x2="34219" y2="81250"/>
                              <a14:foregroundMark x1="38125" y1="54167" x2="38438" y2="72500"/>
                              <a14:foregroundMark x1="38438" y1="72500" x2="39063" y2="71875"/>
                              <a14:foregroundMark x1="44844" y1="33333" x2="49688" y2="48750"/>
                              <a14:foregroundMark x1="49688" y1="48750" x2="49688" y2="44792"/>
                              <a14:foregroundMark x1="47969" y1="25417" x2="50781" y2="39375"/>
                              <a14:foregroundMark x1="50781" y1="39375" x2="51563" y2="38333"/>
                              <a14:foregroundMark x1="50313" y1="21875" x2="50313" y2="34167"/>
                              <a14:foregroundMark x1="50313" y1="34167" x2="49219" y2="31250"/>
                              <a14:foregroundMark x1="42969" y1="18125" x2="40625" y2="37500"/>
                              <a14:foregroundMark x1="40625" y1="37500" x2="41250" y2="30625"/>
                              <a14:foregroundMark x1="37500" y1="20833" x2="36406" y2="40208"/>
                              <a14:foregroundMark x1="36406" y1="40208" x2="37656" y2="36250"/>
                              <a14:foregroundMark x1="37344" y1="25833" x2="37031" y2="37292"/>
                              <a14:foregroundMark x1="37031" y1="37292" x2="37031" y2="33333"/>
                              <a14:foregroundMark x1="36094" y1="15833" x2="46094" y2="14375"/>
                              <a14:foregroundMark x1="41250" y1="13333" x2="52500" y2="12708"/>
                              <a14:foregroundMark x1="51094" y1="11250" x2="57813" y2="8542"/>
                              <a14:foregroundMark x1="59375" y1="10208" x2="64063" y2="22083"/>
                              <a14:foregroundMark x1="64063" y1="22083" x2="64063" y2="22083"/>
                              <a14:foregroundMark x1="57656" y1="14583" x2="57969" y2="33333"/>
                              <a14:foregroundMark x1="57969" y1="33333" x2="59375" y2="34583"/>
                              <a14:foregroundMark x1="61094" y1="15208" x2="64531" y2="27917"/>
                              <a14:foregroundMark x1="64531" y1="27917" x2="65469" y2="27917"/>
                              <a14:foregroundMark x1="65156" y1="13125" x2="67344" y2="30833"/>
                              <a14:foregroundMark x1="67344" y1="30833" x2="67500" y2="29167"/>
                              <a14:foregroundMark x1="65469" y1="14583" x2="64375" y2="27292"/>
                              <a14:foregroundMark x1="64375" y1="27292" x2="64219" y2="27500"/>
                              <a14:foregroundMark x1="64063" y1="18125" x2="64063" y2="32708"/>
                              <a14:foregroundMark x1="64063" y1="32708" x2="64063" y2="31042"/>
                              <a14:foregroundMark x1="64844" y1="20208" x2="66563" y2="31875"/>
                              <a14:foregroundMark x1="66563" y1="31875" x2="66719" y2="27708"/>
                              <a14:foregroundMark x1="66563" y1="20625" x2="68438" y2="35000"/>
                              <a14:foregroundMark x1="68438" y1="35000" x2="68750" y2="36042"/>
                              <a14:foregroundMark x1="68906" y1="26250" x2="69531" y2="37500"/>
                              <a14:foregroundMark x1="69531" y1="37500" x2="69844" y2="37917"/>
                              <a14:foregroundMark x1="70781" y1="32292" x2="71094" y2="41667"/>
                              <a14:foregroundMark x1="71563" y1="37500" x2="72188" y2="38958"/>
                              <a14:foregroundMark x1="72656" y1="28750" x2="73438" y2="37292"/>
                              <a14:foregroundMark x1="73750" y1="27708" x2="74688" y2="34375"/>
                              <a14:foregroundMark x1="65000" y1="10417" x2="50625" y2="6250"/>
                              <a14:foregroundMark x1="48906" y1="5208" x2="55625" y2="4167"/>
                              <a14:foregroundMark x1="35156" y1="3542" x2="35156" y2="3542"/>
                              <a14:foregroundMark x1="68438" y1="5417" x2="71250" y2="9167"/>
                              <a14:foregroundMark x1="67031" y1="8333" x2="69219" y2="11458"/>
                              <a14:foregroundMark x1="62031" y1="5208" x2="60938" y2="23750"/>
                              <a14:foregroundMark x1="60938" y1="23750" x2="59219" y2="25833"/>
                              <a14:foregroundMark x1="42031" y1="23333" x2="38906" y2="34583"/>
                              <a14:foregroundMark x1="38906" y1="34583" x2="39219" y2="39792"/>
                              <a14:foregroundMark x1="37344" y1="40833" x2="35156" y2="59375"/>
                              <a14:foregroundMark x1="35156" y1="58750" x2="35313" y2="65417"/>
                              <a14:foregroundMark x1="35000" y1="50417" x2="34531" y2="72083"/>
                              <a14:foregroundMark x1="35781" y1="73333" x2="38125" y2="81458"/>
                              <a14:foregroundMark x1="38125" y1="89167" x2="38438" y2="91875"/>
                              <a14:foregroundMark x1="40156" y1="96250" x2="40156" y2="98750"/>
                              <a14:foregroundMark x1="35938" y1="92083" x2="54063" y2="95833"/>
                              <a14:foregroundMark x1="50313" y1="95417" x2="58438" y2="96250"/>
                              <a14:foregroundMark x1="61406" y1="96250" x2="69219" y2="97083"/>
                              <a14:foregroundMark x1="69219" y1="97083" x2="69375" y2="96875"/>
                              <a14:foregroundMark x1="65625" y1="95208" x2="74844" y2="94375"/>
                              <a14:foregroundMark x1="81719" y1="93750" x2="87656" y2="93750"/>
                              <a14:foregroundMark x1="89531" y1="94167" x2="91094" y2="95000"/>
                              <a14:foregroundMark x1="91563" y1="95000" x2="93594" y2="95417"/>
                              <a14:foregroundMark x1="95469" y1="80417" x2="96875" y2="83958"/>
                              <a14:foregroundMark x1="89844" y1="69375" x2="90469" y2="74375"/>
                              <a14:foregroundMark x1="69531" y1="66250" x2="73594" y2="77500"/>
                              <a14:foregroundMark x1="74063" y1="72500" x2="77500" y2="78750"/>
                              <a14:foregroundMark x1="74063" y1="64792" x2="82188" y2="69792"/>
                              <a14:foregroundMark x1="82188" y1="69792" x2="83438" y2="67917"/>
                              <a14:foregroundMark x1="82344" y1="64792" x2="93438" y2="68125"/>
                              <a14:foregroundMark x1="88906" y1="66875" x2="95938" y2="73333"/>
                              <a14:foregroundMark x1="96406" y1="76042" x2="96406" y2="86458"/>
                              <a14:foregroundMark x1="11719" y1="92083" x2="5313" y2="96875"/>
                              <a14:foregroundMark x1="14844" y1="86042" x2="11719" y2="95625"/>
                              <a14:foregroundMark x1="13906" y1="92917" x2="17344" y2="96458"/>
                              <a14:foregroundMark x1="9688" y1="88333" x2="10313" y2="92708"/>
                              <a14:foregroundMark x1="9063" y1="79167" x2="7031" y2="87500"/>
                              <a14:foregroundMark x1="6250" y1="79375" x2="5313" y2="85417"/>
                              <a14:foregroundMark x1="6875" y1="81250" x2="7813" y2="84792"/>
                              <a14:foregroundMark x1="6563" y1="79167" x2="10000" y2="71250"/>
                              <a14:foregroundMark x1="4688" y1="74167" x2="2188" y2="80417"/>
                              <a14:foregroundMark x1="2500" y1="76875" x2="2500" y2="84375"/>
                              <a14:foregroundMark x1="5938" y1="66042" x2="11719" y2="67292"/>
                              <a14:foregroundMark x1="41563" y1="60833" x2="48594" y2="72500"/>
                              <a14:foregroundMark x1="48594" y1="72500" x2="51563" y2="73333"/>
                              <a14:foregroundMark x1="52656" y1="60417" x2="55781" y2="75625"/>
                              <a14:foregroundMark x1="55781" y1="75625" x2="56094" y2="74375"/>
                              <a14:foregroundMark x1="53438" y1="60417" x2="59219" y2="72708"/>
                              <a14:foregroundMark x1="59219" y1="72708" x2="60313" y2="72708"/>
                              <a14:foregroundMark x1="58906" y1="57708" x2="61875" y2="68125"/>
                              <a14:foregroundMark x1="61875" y1="68125" x2="62031" y2="67292"/>
                              <a14:foregroundMark x1="62031" y1="42917" x2="61719" y2="43333"/>
                              <a14:foregroundMark x1="57188" y1="23125" x2="57813" y2="24167"/>
                              <a14:foregroundMark x1="58125" y1="15417" x2="58438" y2="21042"/>
                              <a14:foregroundMark x1="60313" y1="20000" x2="57500" y2="17083"/>
                              <a14:foregroundMark x1="53438" y1="16042" x2="47500" y2="18125"/>
                              <a14:foregroundMark x1="40938" y1="16667" x2="38125" y2="20417"/>
                              <a14:foregroundMark x1="45781" y1="17917" x2="47500" y2="20417"/>
                              <a14:foregroundMark x1="47500" y1="18125" x2="44531" y2="13750"/>
                              <a14:foregroundMark x1="32344" y1="8333" x2="30992" y2="10233"/>
                              <a14:foregroundMark x1="31190" y1="17027" x2="30000" y2="22083"/>
                              <a14:foregroundMark x1="30000" y1="22083" x2="30156" y2="22292"/>
                              <a14:foregroundMark x1="32031" y1="27708" x2="31250" y2="31250"/>
                              <a14:foregroundMark x1="31094" y1="26042" x2="30781" y2="32708"/>
                              <a14:foregroundMark x1="30781" y1="34375" x2="31094" y2="47500"/>
                              <a14:foregroundMark x1="33281" y1="78750" x2="33281" y2="79375"/>
                              <a14:foregroundMark x1="31875" y1="93958" x2="31875" y2="94583"/>
                              <a14:foregroundMark x1="46875" y1="4167" x2="52500" y2="5417"/>
                              <a14:foregroundMark x1="43594" y1="4375" x2="47969" y2="4375"/>
                              <a14:foregroundMark x1="35469" y1="5625" x2="33594" y2="9792"/>
                              <a14:foregroundMark x1="35781" y1="5625" x2="35781" y2="6250"/>
                              <a14:foregroundMark x1="49844" y1="1875" x2="56094" y2="1875"/>
                              <a14:foregroundMark x1="59844" y1="2917" x2="62500" y2="4167"/>
                              <a14:foregroundMark x1="70469" y1="6042" x2="71406" y2="10000"/>
                              <a14:foregroundMark x1="70156" y1="10000" x2="72500" y2="19375"/>
                              <a14:foregroundMark x1="71719" y1="14583" x2="72344" y2="18750"/>
                              <a14:foregroundMark x1="72813" y1="12292" x2="73125" y2="19375"/>
                              <a14:foregroundMark x1="73125" y1="16875" x2="72969" y2="22708"/>
                              <a14:foregroundMark x1="96406" y1="77292" x2="96719" y2="87083"/>
                              <a14:foregroundMark x1="97500" y1="68958" x2="97969" y2="81875"/>
                              <a14:foregroundMark x1="93281" y1="95625" x2="96250" y2="94583"/>
                              <a14:foregroundMark x1="98281" y1="88333" x2="97344" y2="95417"/>
                              <a14:foregroundMark x1="97188" y1="94167" x2="97500" y2="96042"/>
                              <a14:backgroundMark x1="29063" y1="12708" x2="28906" y2="16875"/>
                              <a14:backgroundMark x1="30312" y1="10000" x2="29531" y2="13958"/>
                            </a14:backgroundRemoval>
                          </a14:imgEffect>
                        </a14:imgLayer>
                      </a14:imgProps>
                    </a:ext>
                    <a:ext uri="{28A0092B-C50C-407E-A947-70E740481C1C}">
                      <a14:useLocalDpi xmlns:a14="http://schemas.microsoft.com/office/drawing/2010/main" val="0"/>
                    </a:ext>
                  </a:extLst>
                </a:blip>
                <a:stretch>
                  <a:fillRect/>
                </a:stretch>
              </p:blipFill>
              <p:spPr>
                <a:xfrm>
                  <a:off x="10133814" y="5394687"/>
                  <a:ext cx="1482195" cy="1111646"/>
                </a:xfrm>
                <a:prstGeom prst="rect">
                  <a:avLst/>
                </a:prstGeom>
              </p:spPr>
            </p:pic>
          </p:grpSp>
          <p:pic>
            <p:nvPicPr>
              <p:cNvPr id="16" name="Picture 15">
                <a:extLst>
                  <a:ext uri="{FF2B5EF4-FFF2-40B4-BE49-F238E27FC236}">
                    <a16:creationId xmlns:a16="http://schemas.microsoft.com/office/drawing/2014/main" id="{AF9B708D-78B1-434D-BDA2-28F5E7200352}"/>
                  </a:ext>
                </a:extLst>
              </p:cNvPr>
              <p:cNvPicPr>
                <a:picLocks noChangeAspect="1"/>
              </p:cNvPicPr>
              <p:nvPr/>
            </p:nvPicPr>
            <p:blipFill rotWithShape="1">
              <a:blip r:embed="rId6">
                <a:extLst>
                  <a:ext uri="{28A0092B-C50C-407E-A947-70E740481C1C}">
                    <a14:useLocalDpi xmlns:a14="http://schemas.microsoft.com/office/drawing/2010/main" val="0"/>
                  </a:ext>
                </a:extLst>
              </a:blip>
              <a:srcRect t="19663" b="25047"/>
              <a:stretch/>
            </p:blipFill>
            <p:spPr>
              <a:xfrm>
                <a:off x="10224940" y="228140"/>
                <a:ext cx="1453501" cy="803635"/>
              </a:xfrm>
              <a:prstGeom prst="rect">
                <a:avLst/>
              </a:prstGeom>
            </p:spPr>
          </p:pic>
        </p:grpSp>
        <p:pic>
          <p:nvPicPr>
            <p:cNvPr id="19" name="Picture 18">
              <a:extLst>
                <a:ext uri="{FF2B5EF4-FFF2-40B4-BE49-F238E27FC236}">
                  <a16:creationId xmlns:a16="http://schemas.microsoft.com/office/drawing/2014/main" id="{BA5124FD-EBE1-43EC-9827-251734593E1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84866" y="436601"/>
              <a:ext cx="2145212" cy="457967"/>
            </a:xfrm>
            <a:prstGeom prst="rect">
              <a:avLst/>
            </a:prstGeom>
          </p:spPr>
        </p:pic>
      </p:grpSp>
      <p:pic>
        <p:nvPicPr>
          <p:cNvPr id="21" name="Picture 20" descr="A picture containing text, sky&#10;&#10;Description automatically generated">
            <a:extLst>
              <a:ext uri="{FF2B5EF4-FFF2-40B4-BE49-F238E27FC236}">
                <a16:creationId xmlns:a16="http://schemas.microsoft.com/office/drawing/2014/main" id="{DA1DCE2B-5CDC-42F0-BC28-7EB20D2C5DC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8143" y1="25799" x2="51714" y2="30365"/>
                      </a14:backgroundRemoval>
                    </a14:imgEffect>
                  </a14:imgLayer>
                </a14:imgProps>
              </a:ext>
              <a:ext uri="{28A0092B-C50C-407E-A947-70E740481C1C}">
                <a14:useLocalDpi xmlns:a14="http://schemas.microsoft.com/office/drawing/2010/main" val="0"/>
              </a:ext>
            </a:extLst>
          </a:blip>
          <a:srcRect l="20202" r="11494"/>
          <a:stretch/>
        </p:blipFill>
        <p:spPr>
          <a:xfrm>
            <a:off x="-182252" y="5482717"/>
            <a:ext cx="1831943" cy="1589744"/>
          </a:xfrm>
          <a:prstGeom prst="rect">
            <a:avLst/>
          </a:prstGeom>
        </p:spPr>
      </p:pic>
      <p:sp>
        <p:nvSpPr>
          <p:cNvPr id="14" name="TextBox 13">
            <a:extLst>
              <a:ext uri="{FF2B5EF4-FFF2-40B4-BE49-F238E27FC236}">
                <a16:creationId xmlns:a16="http://schemas.microsoft.com/office/drawing/2014/main" id="{0020D2D5-4A87-4B89-9486-D7DD69E47194}"/>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010D499D-5B2D-4618-B555-B9EEF23FE14A}"/>
              </a:ext>
            </a:extLst>
          </p:cNvPr>
          <p:cNvSpPr txBox="1"/>
          <p:nvPr/>
        </p:nvSpPr>
        <p:spPr>
          <a:xfrm>
            <a:off x="1487652" y="2153666"/>
            <a:ext cx="4792934" cy="3416320"/>
          </a:xfrm>
          <a:prstGeom prst="rect">
            <a:avLst/>
          </a:prstGeom>
          <a:noFill/>
          <a:ln w="12700">
            <a:solidFill>
              <a:schemeClr val="accent2"/>
            </a:solidFill>
            <a:prstDash val="lgDash"/>
          </a:ln>
        </p:spPr>
        <p:txBody>
          <a:bodyPr wrap="square">
            <a:spAutoFit/>
          </a:bodyPr>
          <a:lstStyle/>
          <a:p>
            <a:r>
              <a:rPr lang="vi-VN" sz="2400" dirty="0">
                <a:latin typeface="Times New Roman" panose="02020603050405020304" pitchFamily="18" charset="0"/>
                <a:cs typeface="Times New Roman" panose="02020603050405020304" pitchFamily="18" charset="0"/>
              </a:rPr>
              <a:t>Đặt bút gần đường kẻ 2 viết nét cong trái nhỏ, đến giữa đường kẻ ngang 2 và 3 nối liền với nét lượn ngang từ trái sang phải, sau đó lượn trở lại viết nét cong trái lớn, nét cong trái này và nét lượn ngang tạo thành một vòng xoắn nhỏ ở đầu chữ. Cuối nét cong trái lớn vòng vào trong, dừng bút giữa đường kẻ 1 và 2.</a:t>
            </a:r>
            <a:endParaRPr lang="en-US" sz="2400" dirty="0">
              <a:latin typeface="Times New Roman" panose="02020603050405020304" pitchFamily="18" charset="0"/>
              <a:cs typeface="Times New Roman" panose="02020603050405020304" pitchFamily="18" charset="0"/>
            </a:endParaRPr>
          </a:p>
        </p:txBody>
      </p:sp>
      <p:pic>
        <p:nvPicPr>
          <p:cNvPr id="26" name="Picture 25" descr="Bản mềm bộ mẫu chữ cao 2,5 ô ly dành cho học sinh tiểu học">
            <a:extLst>
              <a:ext uri="{FF2B5EF4-FFF2-40B4-BE49-F238E27FC236}">
                <a16:creationId xmlns:a16="http://schemas.microsoft.com/office/drawing/2014/main" id="{FB07B4B4-FA98-4DF5-9BEB-E8F43130B07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143" t="22784" r="10753" b="23107"/>
          <a:stretch/>
        </p:blipFill>
        <p:spPr bwMode="auto">
          <a:xfrm>
            <a:off x="6597954" y="2006393"/>
            <a:ext cx="3835154" cy="371086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F040796-63FC-4329-9735-845686812DC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68279235"/>
      </p:ext>
    </p:extLst>
  </p:cSld>
  <p:clrMapOvr>
    <a:masterClrMapping/>
  </p:clrMapOvr>
  <p:transition spd="slow" advTm="4213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89278A-10BD-47D8-B231-BD4B2BB4C289}"/>
              </a:ext>
            </a:extLst>
          </p:cNvPr>
          <p:cNvSpPr/>
          <p:nvPr/>
        </p:nvSpPr>
        <p:spPr>
          <a:xfrm>
            <a:off x="0" y="0"/>
            <a:ext cx="12213834" cy="6858000"/>
          </a:xfrm>
          <a:prstGeom prst="rect">
            <a:avLst/>
          </a:prstGeom>
          <a:solidFill>
            <a:srgbClr val="F8D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Rectangle 1">
            <a:extLst>
              <a:ext uri="{FF2B5EF4-FFF2-40B4-BE49-F238E27FC236}">
                <a16:creationId xmlns:a16="http://schemas.microsoft.com/office/drawing/2014/main" id="{84D9D060-0672-491B-8B59-EBDDE2F4E1F5}"/>
              </a:ext>
            </a:extLst>
          </p:cNvPr>
          <p:cNvSpPr/>
          <p:nvPr/>
        </p:nvSpPr>
        <p:spPr>
          <a:xfrm>
            <a:off x="-10917" y="641753"/>
            <a:ext cx="12213834" cy="262899"/>
          </a:xfrm>
          <a:prstGeom prst="rect">
            <a:avLst/>
          </a:prstGeom>
          <a:solidFill>
            <a:srgbClr val="006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189F5DC8-5363-4C13-A4B3-933B54B325C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0917" y="155322"/>
            <a:ext cx="2022944" cy="431865"/>
          </a:xfrm>
          <a:prstGeom prst="rect">
            <a:avLst/>
          </a:prstGeom>
        </p:spPr>
      </p:pic>
      <p:sp>
        <p:nvSpPr>
          <p:cNvPr id="3" name="Rectangle 2">
            <a:extLst>
              <a:ext uri="{FF2B5EF4-FFF2-40B4-BE49-F238E27FC236}">
                <a16:creationId xmlns:a16="http://schemas.microsoft.com/office/drawing/2014/main" id="{E73B3E47-6C30-4497-AF1D-1B512F20D241}"/>
              </a:ext>
            </a:extLst>
          </p:cNvPr>
          <p:cNvSpPr/>
          <p:nvPr/>
        </p:nvSpPr>
        <p:spPr>
          <a:xfrm>
            <a:off x="2012101" y="317465"/>
            <a:ext cx="10201733" cy="107577"/>
          </a:xfrm>
          <a:prstGeom prst="rect">
            <a:avLst/>
          </a:prstGeom>
          <a:solidFill>
            <a:schemeClr val="bg1"/>
          </a:solidFill>
          <a:ln>
            <a:solidFill>
              <a:srgbClr val="076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BC4EE33F-E8D2-4BAE-9FB7-B4AAD9B8FA12}"/>
              </a:ext>
            </a:extLst>
          </p:cNvPr>
          <p:cNvSpPr/>
          <p:nvPr/>
        </p:nvSpPr>
        <p:spPr>
          <a:xfrm>
            <a:off x="10916" y="5842339"/>
            <a:ext cx="12202917" cy="1015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9" name="Picture 8">
            <a:extLst>
              <a:ext uri="{FF2B5EF4-FFF2-40B4-BE49-F238E27FC236}">
                <a16:creationId xmlns:a16="http://schemas.microsoft.com/office/drawing/2014/main" id="{7DF0DAE5-A8E5-4412-BC73-367DDBC1B6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894" b="94587" l="5761" r="93043">
                        <a14:foregroundMark x1="64348" y1="24881" x2="67826" y2="32289"/>
                        <a14:foregroundMark x1="67826" y1="32289" x2="68152" y2="34758"/>
                        <a14:foregroundMark x1="63696" y1="21937" x2="62935" y2="26876"/>
                        <a14:foregroundMark x1="59348" y1="18519" x2="60109" y2="25546"/>
                        <a14:foregroundMark x1="60109" y1="25546" x2="62717" y2="27350"/>
                        <a14:foregroundMark x1="61413" y1="18898" x2="63696" y2="25546"/>
                        <a14:foregroundMark x1="63043" y1="22317" x2="68152" y2="25831"/>
                        <a14:foregroundMark x1="70543" y1="23742" x2="73696" y2="27350"/>
                        <a14:foregroundMark x1="75761" y1="21178" x2="75761" y2="23742"/>
                        <a14:foregroundMark x1="75978" y1="18044" x2="75761" y2="25641"/>
                        <a14:foregroundMark x1="75761" y1="25641" x2="76087" y2="25831"/>
                        <a14:foregroundMark x1="77065" y1="21937" x2="78696" y2="24881"/>
                        <a14:foregroundMark x1="78913" y1="21937" x2="78913" y2="25546"/>
                        <a14:foregroundMark x1="78152" y1="22887" x2="78370" y2="24881"/>
                        <a14:foregroundMark x1="80217" y1="17189" x2="85870" y2="22127"/>
                        <a14:foregroundMark x1="85870" y1="22127" x2="84891" y2="20513"/>
                        <a14:foregroundMark x1="80000" y1="12346" x2="85761" y2="19848"/>
                        <a14:foregroundMark x1="85761" y1="19848" x2="86196" y2="19468"/>
                        <a14:foregroundMark x1="80978" y1="11206" x2="81196" y2="12821"/>
                        <a14:foregroundMark x1="71848" y1="9117" x2="66630" y2="8452"/>
                        <a14:foregroundMark x1="65109" y1="7028" x2="58478" y2="8452"/>
                        <a14:foregroundMark x1="62935" y1="5888" x2="65870" y2="4748"/>
                        <a14:foregroundMark x1="68261" y1="3894" x2="69783" y2="3894"/>
                        <a14:foregroundMark x1="90978" y1="36752" x2="90978" y2="39316"/>
                        <a14:foregroundMark x1="37826" y1="83096" x2="34565" y2="88794"/>
                        <a14:foregroundMark x1="30870" y1="78348" x2="28152" y2="85470"/>
                        <a14:foregroundMark x1="28152" y1="85470" x2="27935" y2="85660"/>
                        <a14:foregroundMark x1="31630" y1="77683" x2="28696" y2="85185"/>
                        <a14:foregroundMark x1="28696" y1="85185" x2="28696" y2="85185"/>
                        <a14:foregroundMark x1="28696" y1="78727" x2="26957" y2="84236"/>
                        <a14:foregroundMark x1="27717" y1="79867" x2="26087" y2="83761"/>
                        <a14:foregroundMark x1="27174" y1="77873" x2="25652" y2="80152"/>
                        <a14:foregroundMark x1="25326" y1="77683" x2="22717" y2="82241"/>
                        <a14:foregroundMark x1="22717" y1="91548" x2="26087" y2="92877"/>
                        <a14:foregroundMark x1="20109" y1="94492" x2="22500" y2="94587"/>
                        <a14:foregroundMark x1="16522" y1="87654" x2="20326" y2="93637"/>
                        <a14:foregroundMark x1="19565" y1="88319" x2="21196" y2="90693"/>
                        <a14:foregroundMark x1="16522" y1="84425" x2="17174" y2="85185"/>
                        <a14:foregroundMark x1="15435" y1="83571" x2="16413" y2="86135"/>
                        <a14:foregroundMark x1="5761" y1="86325" x2="5761" y2="86325"/>
                        <a14:foregroundMark x1="93043" y1="77873" x2="92283" y2="79962"/>
                        <a14:foregroundMark x1="71304" y1="41975" x2="71630" y2="47009"/>
                        <a14:foregroundMark x1="60326" y1="38367" x2="60109" y2="43115"/>
                      </a14:backgroundRemoval>
                    </a14:imgEffect>
                  </a14:imgLayer>
                </a14:imgProps>
              </a:ext>
              <a:ext uri="{28A0092B-C50C-407E-A947-70E740481C1C}">
                <a14:useLocalDpi xmlns:a14="http://schemas.microsoft.com/office/drawing/2010/main" val="0"/>
              </a:ext>
            </a:extLst>
          </a:blip>
          <a:stretch>
            <a:fillRect/>
          </a:stretch>
        </p:blipFill>
        <p:spPr>
          <a:xfrm>
            <a:off x="10178598" y="4530466"/>
            <a:ext cx="2002485" cy="2291975"/>
          </a:xfrm>
          <a:prstGeom prst="rect">
            <a:avLst/>
          </a:prstGeom>
        </p:spPr>
      </p:pic>
      <p:sp>
        <p:nvSpPr>
          <p:cNvPr id="10" name="AutoShape 2" descr="Xuka Shizuka Doraemon dễ thương Hình ảnh PNG">
            <a:extLst>
              <a:ext uri="{FF2B5EF4-FFF2-40B4-BE49-F238E27FC236}">
                <a16:creationId xmlns:a16="http://schemas.microsoft.com/office/drawing/2014/main" id="{A7339C54-B2CB-4284-943F-DC1C357268F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2" name="Picture 11" descr="A picture containing text, clipart&#10;&#10;Description automatically generated">
            <a:extLst>
              <a:ext uri="{FF2B5EF4-FFF2-40B4-BE49-F238E27FC236}">
                <a16:creationId xmlns:a16="http://schemas.microsoft.com/office/drawing/2014/main" id="{2A877496-9750-40BC-AD2C-049BC7E88C9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43" b="98843" l="1500" r="98167">
                        <a14:foregroundMark x1="40833" y1="27121" x2="42500" y2="30720"/>
                        <a14:foregroundMark x1="40000" y1="25193" x2="43667" y2="33290"/>
                        <a14:foregroundMark x1="46667" y1="43445" x2="46667" y2="44344"/>
                        <a14:foregroundMark x1="46333" y1="42416" x2="45667" y2="44987"/>
                        <a14:foregroundMark x1="47333" y1="40617" x2="49167" y2="43573"/>
                        <a14:foregroundMark x1="46500" y1="41645" x2="46000" y2="45244"/>
                        <a14:foregroundMark x1="43667" y1="39846" x2="43333" y2="42416"/>
                        <a14:foregroundMark x1="42833" y1="37532" x2="42833" y2="42931"/>
                        <a14:foregroundMark x1="43500" y1="39717" x2="40333" y2="44730"/>
                        <a14:foregroundMark x1="40167" y1="40103" x2="41833" y2="46144"/>
                        <a14:foregroundMark x1="52667" y1="39717" x2="55167" y2="45887"/>
                        <a14:foregroundMark x1="56667" y1="39846" x2="56833" y2="44344"/>
                        <a14:foregroundMark x1="57667" y1="40874" x2="57667" y2="43573"/>
                        <a14:foregroundMark x1="58667" y1="39846" x2="59167" y2="42545"/>
                        <a14:foregroundMark x1="59500" y1="37918" x2="60167" y2="43573"/>
                        <a14:foregroundMark x1="55333" y1="23779" x2="56167" y2="30077"/>
                        <a14:foregroundMark x1="53000" y1="22237" x2="55833" y2="32519"/>
                        <a14:foregroundMark x1="57000" y1="27378" x2="57500" y2="29820"/>
                        <a14:foregroundMark x1="57500" y1="24550" x2="57833" y2="28792"/>
                        <a14:foregroundMark x1="56167" y1="22879" x2="56833" y2="27506"/>
                        <a14:foregroundMark x1="60667" y1="28792" x2="60667" y2="29306"/>
                        <a14:foregroundMark x1="88167" y1="49229" x2="87667" y2="49743"/>
                        <a14:foregroundMark x1="93667" y1="45887" x2="93667" y2="45887"/>
                        <a14:foregroundMark x1="94500" y1="44216" x2="94500" y2="44216"/>
                        <a14:foregroundMark x1="98167" y1="46401" x2="98167" y2="46401"/>
                        <a14:foregroundMark x1="5500" y1="45630" x2="5500" y2="45630"/>
                        <a14:foregroundMark x1="1500" y1="43702" x2="1500" y2="43702"/>
                        <a14:foregroundMark x1="30333" y1="81620" x2="26000" y2="89075"/>
                        <a14:foregroundMark x1="26500" y1="94087" x2="26500" y2="96144"/>
                        <a14:foregroundMark x1="28333" y1="86632" x2="28333" y2="89717"/>
                        <a14:foregroundMark x1="27333" y1="90746" x2="27167" y2="91517"/>
                        <a14:foregroundMark x1="26500" y1="87018" x2="26000" y2="89332"/>
                        <a14:foregroundMark x1="30667" y1="79049" x2="30667" y2="82391"/>
                        <a14:foregroundMark x1="31333" y1="79306" x2="31167" y2="82134"/>
                        <a14:foregroundMark x1="31167" y1="81620" x2="30000" y2="83676"/>
                        <a14:foregroundMark x1="30333" y1="79820" x2="29333" y2="81620"/>
                        <a14:foregroundMark x1="29667" y1="79820" x2="29000" y2="83290"/>
                        <a14:foregroundMark x1="60667" y1="80591" x2="59167" y2="86632"/>
                        <a14:foregroundMark x1="59167" y1="84576" x2="57833" y2="89974"/>
                        <a14:foregroundMark x1="57167" y1="85733" x2="56667" y2="93702"/>
                        <a14:foregroundMark x1="56667" y1="93702" x2="56667" y2="93702"/>
                        <a14:foregroundMark x1="56667" y1="97172" x2="56667" y2="97172"/>
                        <a14:foregroundMark x1="24500" y1="97686" x2="24500" y2="97686"/>
                        <a14:foregroundMark x1="43667" y1="2442" x2="43667" y2="2442"/>
                        <a14:foregroundMark x1="41667" y1="2314" x2="41667" y2="2314"/>
                        <a14:foregroundMark x1="38000" y1="3213" x2="41500" y2="3470"/>
                        <a14:foregroundMark x1="38500" y1="4370" x2="44667" y2="3728"/>
                        <a14:foregroundMark x1="48667" y1="1157" x2="50333" y2="643"/>
                        <a14:foregroundMark x1="56333" y1="98843" x2="56333" y2="98843"/>
                        <a14:backgroundMark x1="37667" y1="37275" x2="37667" y2="37275"/>
                        <a14:backgroundMark x1="63000" y1="35347" x2="63000" y2="35347"/>
                      </a14:backgroundRemoval>
                    </a14:imgEffect>
                  </a14:imgLayer>
                </a14:imgProps>
              </a:ext>
              <a:ext uri="{28A0092B-C50C-407E-A947-70E740481C1C}">
                <a14:useLocalDpi xmlns:a14="http://schemas.microsoft.com/office/drawing/2010/main" val="0"/>
              </a:ext>
            </a:extLst>
          </a:blip>
          <a:stretch>
            <a:fillRect/>
          </a:stretch>
        </p:blipFill>
        <p:spPr>
          <a:xfrm>
            <a:off x="5247157" y="4106474"/>
            <a:ext cx="2002485" cy="2596556"/>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44E748D6-DE93-431F-8F86-C49A80850AD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609" b="96740" l="10000" r="90000">
                        <a14:foregroundMark x1="50000" y1="19558" x2="52500" y2="28638"/>
                        <a14:foregroundMark x1="51310" y1="20140" x2="51667" y2="27357"/>
                        <a14:foregroundMark x1="51071" y1="18161" x2="53095" y2="24913"/>
                        <a14:foregroundMark x1="53095" y1="20140" x2="53452" y2="22468"/>
                        <a14:foregroundMark x1="51786" y1="16764" x2="58095" y2="23749"/>
                        <a14:foregroundMark x1="59286" y1="20605" x2="61310" y2="25378"/>
                        <a14:foregroundMark x1="60952" y1="17928" x2="61786" y2="22002"/>
                        <a14:foregroundMark x1="63095" y1="18859" x2="64286" y2="23865"/>
                        <a14:foregroundMark x1="64405" y1="18161" x2="65238" y2="23865"/>
                        <a14:foregroundMark x1="64405" y1="18393" x2="65357" y2="26426"/>
                        <a14:foregroundMark x1="65357" y1="26426" x2="65357" y2="26193"/>
                        <a14:foregroundMark x1="63929" y1="18976" x2="63214" y2="24447"/>
                        <a14:foregroundMark x1="63929" y1="18161" x2="65357" y2="18859"/>
                        <a14:foregroundMark x1="64881" y1="15949" x2="65714" y2="21304"/>
                        <a14:foregroundMark x1="65714" y1="19558" x2="66429" y2="24680"/>
                        <a14:foregroundMark x1="55714" y1="8731" x2="60714" y2="8731"/>
                        <a14:foregroundMark x1="52619" y1="5821" x2="59286" y2="7101"/>
                        <a14:foregroundMark x1="56429" y1="3725" x2="58214" y2="4889"/>
                        <a14:foregroundMark x1="45119" y1="67753" x2="45952" y2="76950"/>
                        <a14:foregroundMark x1="42024" y1="74622" x2="43452" y2="82654"/>
                        <a14:foregroundMark x1="43452" y1="82654" x2="44167" y2="83469"/>
                        <a14:foregroundMark x1="39167" y1="88475" x2="43452" y2="91036"/>
                        <a14:foregroundMark x1="35833" y1="91269" x2="38095" y2="91851"/>
                        <a14:foregroundMark x1="28810" y1="93015" x2="30952" y2="93364"/>
                        <a14:foregroundMark x1="27976" y1="96740" x2="31190" y2="95576"/>
                        <a14:foregroundMark x1="29167" y1="96391" x2="30833" y2="96391"/>
                        <a14:foregroundMark x1="35952" y1="91851" x2="33214" y2="93714"/>
                        <a14:foregroundMark x1="33333" y1="95227" x2="32976" y2="95809"/>
                        <a14:foregroundMark x1="44405" y1="91269" x2="48810" y2="92200"/>
                        <a14:foregroundMark x1="50833" y1="41676" x2="52976" y2="47846"/>
                        <a14:foregroundMark x1="49286" y1="42957" x2="50833" y2="47963"/>
                        <a14:foregroundMark x1="47262" y1="40629" x2="47262" y2="46449"/>
                        <a14:foregroundMark x1="57738" y1="38999" x2="59405" y2="50407"/>
                        <a14:foregroundMark x1="60238" y1="41909" x2="62619" y2="50873"/>
                        <a14:foregroundMark x1="60595" y1="40861" x2="62976" y2="46799"/>
                        <a14:foregroundMark x1="62619" y1="43423" x2="62976" y2="45169"/>
                      </a14:backgroundRemoval>
                    </a14:imgEffect>
                  </a14:imgLayer>
                </a14:imgProps>
              </a:ext>
              <a:ext uri="{28A0092B-C50C-407E-A947-70E740481C1C}">
                <a14:useLocalDpi xmlns:a14="http://schemas.microsoft.com/office/drawing/2010/main" val="0"/>
              </a:ext>
            </a:extLst>
          </a:blip>
          <a:srcRect l="20519" r="19454"/>
          <a:stretch/>
        </p:blipFill>
        <p:spPr>
          <a:xfrm>
            <a:off x="260311" y="4419912"/>
            <a:ext cx="1431138" cy="2438088"/>
          </a:xfrm>
          <a:prstGeom prst="rect">
            <a:avLst/>
          </a:prstGeom>
        </p:spPr>
      </p:pic>
      <p:pic>
        <p:nvPicPr>
          <p:cNvPr id="17" name="Picture 16" descr="Shape&#10;&#10;Description automatically generated">
            <a:extLst>
              <a:ext uri="{FF2B5EF4-FFF2-40B4-BE49-F238E27FC236}">
                <a16:creationId xmlns:a16="http://schemas.microsoft.com/office/drawing/2014/main" id="{D433C502-925B-45B9-86EE-DFE5B12D840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5670" b="95361" l="9653" r="88803">
                        <a14:foregroundMark x1="58301" y1="18041" x2="60232" y2="27320"/>
                        <a14:foregroundMark x1="58301" y1="19588" x2="57529" y2="36082"/>
                        <a14:foregroundMark x1="47490" y1="32990" x2="47490" y2="45361"/>
                        <a14:foregroundMark x1="46718" y1="48454" x2="45174" y2="55155"/>
                        <a14:foregroundMark x1="45174" y1="56701" x2="44788" y2="63918"/>
                        <a14:foregroundMark x1="45946" y1="63918" x2="45946" y2="67010"/>
                        <a14:foregroundMark x1="50965" y1="61856" x2="50579" y2="68557"/>
                        <a14:foregroundMark x1="53668" y1="63918" x2="53668" y2="72165"/>
                        <a14:foregroundMark x1="55598" y1="80412" x2="57915" y2="86598"/>
                        <a14:foregroundMark x1="58301" y1="88660" x2="58301" y2="90722"/>
                        <a14:foregroundMark x1="55985" y1="93814" x2="57915" y2="95361"/>
                        <a14:foregroundMark x1="23166" y1="77835" x2="28571" y2="83505"/>
                        <a14:foregroundMark x1="39382" y1="71649" x2="38610" y2="80928"/>
                        <a14:foregroundMark x1="33977" y1="50515" x2="34363" y2="55155"/>
                        <a14:foregroundMark x1="29730" y1="36598" x2="29344" y2="40206"/>
                        <a14:foregroundMark x1="31660" y1="38660" x2="39382" y2="38660"/>
                        <a14:foregroundMark x1="42857" y1="37629" x2="49421" y2="49485"/>
                        <a14:foregroundMark x1="47876" y1="26804" x2="49421" y2="31443"/>
                        <a14:foregroundMark x1="46332" y1="10825" x2="49807" y2="21649"/>
                        <a14:foregroundMark x1="39768" y1="17010" x2="47490" y2="19072"/>
                        <a14:foregroundMark x1="37066" y1="20103" x2="45174" y2="25773"/>
                        <a14:foregroundMark x1="47490" y1="8763" x2="54826" y2="8763"/>
                        <a14:foregroundMark x1="53282" y1="5670" x2="59846" y2="5670"/>
                        <a14:foregroundMark x1="64093" y1="30412" x2="64093" y2="48454"/>
                        <a14:foregroundMark x1="68340" y1="30412" x2="68340" y2="47938"/>
                        <a14:foregroundMark x1="61390" y1="14433" x2="66023" y2="29381"/>
                        <a14:foregroundMark x1="74517" y1="39175" x2="74517" y2="44330"/>
                      </a14:backgroundRemoval>
                    </a14:imgEffect>
                  </a14:imgLayer>
                </a14:imgProps>
              </a:ext>
              <a:ext uri="{28A0092B-C50C-407E-A947-70E740481C1C}">
                <a14:useLocalDpi xmlns:a14="http://schemas.microsoft.com/office/drawing/2010/main" val="0"/>
              </a:ext>
            </a:extLst>
          </a:blip>
          <a:stretch>
            <a:fillRect/>
          </a:stretch>
        </p:blipFill>
        <p:spPr>
          <a:xfrm>
            <a:off x="10846192" y="35558"/>
            <a:ext cx="1378559" cy="1032588"/>
          </a:xfrm>
          <a:prstGeom prst="rect">
            <a:avLst/>
          </a:prstGeom>
        </p:spPr>
      </p:pic>
      <p:pic>
        <p:nvPicPr>
          <p:cNvPr id="18" name="Picture 17" descr="Shape, circle&#10;&#10;Description automatically generated">
            <a:extLst>
              <a:ext uri="{FF2B5EF4-FFF2-40B4-BE49-F238E27FC236}">
                <a16:creationId xmlns:a16="http://schemas.microsoft.com/office/drawing/2014/main" id="{B4FFECF6-0AA7-439E-AF7F-FE972D49E9E9}"/>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3711" b="97852" l="2344" r="98047">
                        <a14:foregroundMark x1="56641" y1="9961" x2="58203" y2="32227"/>
                        <a14:foregroundMark x1="41406" y1="16797" x2="36719" y2="27539"/>
                        <a14:foregroundMark x1="36719" y1="27539" x2="38477" y2="35547"/>
                        <a14:foregroundMark x1="38477" y1="35547" x2="39258" y2="36133"/>
                        <a14:foregroundMark x1="42578" y1="26367" x2="42969" y2="45703"/>
                        <a14:foregroundMark x1="41992" y1="30078" x2="38281" y2="50391"/>
                        <a14:foregroundMark x1="38281" y1="50391" x2="37305" y2="51953"/>
                        <a14:foregroundMark x1="33984" y1="39844" x2="31250" y2="49219"/>
                        <a14:foregroundMark x1="31250" y1="49219" x2="31055" y2="47852"/>
                        <a14:foregroundMark x1="30469" y1="38281" x2="30273" y2="50781"/>
                        <a14:foregroundMark x1="30859" y1="43164" x2="30859" y2="51367"/>
                        <a14:foregroundMark x1="30859" y1="51367" x2="31055" y2="51563"/>
                        <a14:foregroundMark x1="28516" y1="43555" x2="27930" y2="52539"/>
                        <a14:foregroundMark x1="27930" y1="38477" x2="28320" y2="48828"/>
                        <a14:foregroundMark x1="28320" y1="48828" x2="30273" y2="46094"/>
                        <a14:foregroundMark x1="29102" y1="34180" x2="27539" y2="44922"/>
                        <a14:foregroundMark x1="27344" y1="39453" x2="27344" y2="46875"/>
                        <a14:foregroundMark x1="26563" y1="45508" x2="26172" y2="47852"/>
                        <a14:foregroundMark x1="25586" y1="43750" x2="25391" y2="50000"/>
                        <a14:foregroundMark x1="27148" y1="44141" x2="31055" y2="48438"/>
                        <a14:foregroundMark x1="38281" y1="41602" x2="36328" y2="49414"/>
                        <a14:foregroundMark x1="36328" y1="49414" x2="38086" y2="49609"/>
                        <a14:foregroundMark x1="43164" y1="46875" x2="46094" y2="54688"/>
                        <a14:foregroundMark x1="46094" y1="54688" x2="47461" y2="54297"/>
                        <a14:foregroundMark x1="49414" y1="48242" x2="52734" y2="53516"/>
                        <a14:foregroundMark x1="54688" y1="49805" x2="57422" y2="58008"/>
                        <a14:foregroundMark x1="57422" y1="58008" x2="58398" y2="56445"/>
                        <a14:foregroundMark x1="59961" y1="45117" x2="59766" y2="55078"/>
                        <a14:foregroundMark x1="59961" y1="45898" x2="62305" y2="58008"/>
                        <a14:foregroundMark x1="62305" y1="58008" x2="63086" y2="56445"/>
                        <a14:foregroundMark x1="63867" y1="43750" x2="65234" y2="56641"/>
                        <a14:foregroundMark x1="65234" y1="56641" x2="65234" y2="55664"/>
                        <a14:foregroundMark x1="65234" y1="39648" x2="65234" y2="56445"/>
                        <a14:foregroundMark x1="65234" y1="56445" x2="65234" y2="56055"/>
                        <a14:foregroundMark x1="65430" y1="43359" x2="65430" y2="60547"/>
                        <a14:foregroundMark x1="65039" y1="44531" x2="64844" y2="53516"/>
                        <a14:foregroundMark x1="64844" y1="53516" x2="64844" y2="53516"/>
                        <a14:foregroundMark x1="59180" y1="42188" x2="57813" y2="50195"/>
                        <a14:foregroundMark x1="57813" y1="44727" x2="56055" y2="48828"/>
                        <a14:foregroundMark x1="54688" y1="50000" x2="52734" y2="60547"/>
                        <a14:foregroundMark x1="16992" y1="68750" x2="16992" y2="75586"/>
                        <a14:foregroundMark x1="15234" y1="72656" x2="14453" y2="76367"/>
                        <a14:foregroundMark x1="10938" y1="75000" x2="10938" y2="75000"/>
                        <a14:foregroundMark x1="8789" y1="75977" x2="6055" y2="81641"/>
                        <a14:foregroundMark x1="7422" y1="75586" x2="6055" y2="80469"/>
                        <a14:foregroundMark x1="6641" y1="74609" x2="6641" y2="77344"/>
                        <a14:foregroundMark x1="8008" y1="70703" x2="15039" y2="74219"/>
                        <a14:foregroundMark x1="18359" y1="72461" x2="17773" y2="75586"/>
                        <a14:foregroundMark x1="20508" y1="69922" x2="18945" y2="75977"/>
                        <a14:foregroundMark x1="19727" y1="69141" x2="16797" y2="75391"/>
                        <a14:foregroundMark x1="15430" y1="78125" x2="13672" y2="81641"/>
                        <a14:foregroundMark x1="13672" y1="81836" x2="13086" y2="83789"/>
                        <a14:foregroundMark x1="13086" y1="81250" x2="13086" y2="81836"/>
                        <a14:foregroundMark x1="12500" y1="75781" x2="11523" y2="80664"/>
                        <a14:foregroundMark x1="13086" y1="78516" x2="13086" y2="79688"/>
                        <a14:foregroundMark x1="10352" y1="70313" x2="11133" y2="73828"/>
                        <a14:foregroundMark x1="14648" y1="67578" x2="12695" y2="70508"/>
                        <a14:foregroundMark x1="11523" y1="67773" x2="8789" y2="70117"/>
                        <a14:foregroundMark x1="7617" y1="71680" x2="7422" y2="73242"/>
                        <a14:foregroundMark x1="7227" y1="74609" x2="6836" y2="77148"/>
                        <a14:foregroundMark x1="5859" y1="75977" x2="4688" y2="78320"/>
                        <a14:foregroundMark x1="4492" y1="75195" x2="4102" y2="79297"/>
                        <a14:foregroundMark x1="4883" y1="75195" x2="4883" y2="77344"/>
                        <a14:foregroundMark x1="6836" y1="75391" x2="6445" y2="72852"/>
                        <a14:foregroundMark x1="8203" y1="68359" x2="14648" y2="67773"/>
                        <a14:foregroundMark x1="14258" y1="66602" x2="19336" y2="66797"/>
                        <a14:foregroundMark x1="19336" y1="65039" x2="21094" y2="71680"/>
                        <a14:foregroundMark x1="20898" y1="71289" x2="21094" y2="74805"/>
                        <a14:foregroundMark x1="22461" y1="73242" x2="19922" y2="78125"/>
                        <a14:foregroundMark x1="22266" y1="74219" x2="19141" y2="79102"/>
                        <a14:foregroundMark x1="18945" y1="77539" x2="14453" y2="83398"/>
                        <a14:foregroundMark x1="14453" y1="83398" x2="12500" y2="83398"/>
                        <a14:foregroundMark x1="10352" y1="84375" x2="9570" y2="84766"/>
                        <a14:foregroundMark x1="7813" y1="86328" x2="7813" y2="86328"/>
                        <a14:foregroundMark x1="3516" y1="80273" x2="3516" y2="81055"/>
                        <a14:foregroundMark x1="2539" y1="81445" x2="2930" y2="77539"/>
                        <a14:foregroundMark x1="3516" y1="76367" x2="6445" y2="74219"/>
                        <a14:foregroundMark x1="8398" y1="70508" x2="11523" y2="69141"/>
                        <a14:foregroundMark x1="12500" y1="67773" x2="13281" y2="67578"/>
                        <a14:foregroundMark x1="9570" y1="66602" x2="14844" y2="64648"/>
                        <a14:foregroundMark x1="14063" y1="64648" x2="16016" y2="63672"/>
                        <a14:foregroundMark x1="26953" y1="37695" x2="29102" y2="47852"/>
                        <a14:foregroundMark x1="25391" y1="37891" x2="29883" y2="46875"/>
                        <a14:foregroundMark x1="29883" y1="46875" x2="44141" y2="50391"/>
                        <a14:foregroundMark x1="44141" y1="50391" x2="46875" y2="50391"/>
                        <a14:foregroundMark x1="60352" y1="44141" x2="63672" y2="48828"/>
                        <a14:foregroundMark x1="55859" y1="38867" x2="55469" y2="48438"/>
                        <a14:foregroundMark x1="55078" y1="44531" x2="58594" y2="49609"/>
                        <a14:foregroundMark x1="59180" y1="42188" x2="61523" y2="46875"/>
                        <a14:foregroundMark x1="61914" y1="41211" x2="62305" y2="45898"/>
                        <a14:foregroundMark x1="61719" y1="40625" x2="62500" y2="44727"/>
                        <a14:foregroundMark x1="65430" y1="41016" x2="66992" y2="43945"/>
                        <a14:foregroundMark x1="70508" y1="22852" x2="76953" y2="38281"/>
                        <a14:foregroundMark x1="74414" y1="20508" x2="80469" y2="37305"/>
                        <a14:foregroundMark x1="80469" y1="37305" x2="74805" y2="29688"/>
                        <a14:foregroundMark x1="59180" y1="13672" x2="59180" y2="21484"/>
                        <a14:foregroundMark x1="59180" y1="21484" x2="50977" y2="22070"/>
                        <a14:foregroundMark x1="14676" y1="12321" x2="51172" y2="14844"/>
                        <a14:foregroundMark x1="36133" y1="14844" x2="39258" y2="12305"/>
                        <a14:foregroundMark x1="31641" y1="16992" x2="28516" y2="20313"/>
                        <a14:foregroundMark x1="25195" y1="15234" x2="19531" y2="22656"/>
                        <a14:foregroundMark x1="19531" y1="22656" x2="19531" y2="23242"/>
                        <a14:foregroundMark x1="23242" y1="18750" x2="21094" y2="23633"/>
                        <a14:foregroundMark x1="21289" y1="22070" x2="20703" y2="27539"/>
                        <a14:foregroundMark x1="23438" y1="22461" x2="21094" y2="26563"/>
                        <a14:foregroundMark x1="21094" y1="22461" x2="15430" y2="27344"/>
                        <a14:foregroundMark x1="15430" y1="27344" x2="18945" y2="27344"/>
                        <a14:foregroundMark x1="20898" y1="21680" x2="20703" y2="25000"/>
                        <a14:foregroundMark x1="21680" y1="19141" x2="20898" y2="21094"/>
                        <a14:foregroundMark x1="20898" y1="18359" x2="18164" y2="21680"/>
                        <a14:foregroundMark x1="18164" y1="20703" x2="17773" y2="20898"/>
                        <a14:foregroundMark x1="18359" y1="18164" x2="17578" y2="20313"/>
                        <a14:foregroundMark x1="15039" y1="20703" x2="14844" y2="20508"/>
                        <a14:foregroundMark x1="15234" y1="17578" x2="15625" y2="21484"/>
                        <a14:foregroundMark x1="16016" y1="21680" x2="16992" y2="22266"/>
                        <a14:foregroundMark x1="21289" y1="12695" x2="46289" y2="12695"/>
                        <a14:foregroundMark x1="39258" y1="12109" x2="51563" y2="12695"/>
                        <a14:foregroundMark x1="47852" y1="13867" x2="46094" y2="23438"/>
                        <a14:foregroundMark x1="46094" y1="23438" x2="47852" y2="22656"/>
                        <a14:foregroundMark x1="47461" y1="17969" x2="44336" y2="34375"/>
                        <a14:foregroundMark x1="41992" y1="34961" x2="36914" y2="40430"/>
                        <a14:foregroundMark x1="36914" y1="40430" x2="36523" y2="40625"/>
                        <a14:foregroundMark x1="32227" y1="37500" x2="33203" y2="36719"/>
                        <a14:foregroundMark x1="33594" y1="32617" x2="34180" y2="37305"/>
                        <a14:foregroundMark x1="34375" y1="34570" x2="39258" y2="35938"/>
                        <a14:foregroundMark x1="58594" y1="24219" x2="62695" y2="30273"/>
                        <a14:foregroundMark x1="62695" y1="30273" x2="68555" y2="30078"/>
                        <a14:foregroundMark x1="70117" y1="28125" x2="73047" y2="37305"/>
                        <a14:foregroundMark x1="73047" y1="34375" x2="74414" y2="46680"/>
                        <a14:foregroundMark x1="73438" y1="38086" x2="74609" y2="48828"/>
                        <a14:foregroundMark x1="74609" y1="48828" x2="76172" y2="50000"/>
                        <a14:foregroundMark x1="76563" y1="45898" x2="78125" y2="55664"/>
                        <a14:foregroundMark x1="78125" y1="55664" x2="79297" y2="54297"/>
                        <a14:foregroundMark x1="82422" y1="39063" x2="81055" y2="51758"/>
                        <a14:foregroundMark x1="81055" y1="51758" x2="81250" y2="50586"/>
                        <a14:foregroundMark x1="81055" y1="34375" x2="81055" y2="47461"/>
                        <a14:foregroundMark x1="81055" y1="47461" x2="81055" y2="43945"/>
                        <a14:foregroundMark x1="79688" y1="37695" x2="81836" y2="48047"/>
                        <a14:foregroundMark x1="81836" y1="48047" x2="81445" y2="46875"/>
                        <a14:foregroundMark x1="64258" y1="20508" x2="61719" y2="20313"/>
                        <a14:foregroundMark x1="54102" y1="16406" x2="58398" y2="13672"/>
                        <a14:foregroundMark x1="60547" y1="12695" x2="42773" y2="11914"/>
                        <a14:foregroundMark x1="41406" y1="10938" x2="50586" y2="11133"/>
                        <a14:foregroundMark x1="39063" y1="11133" x2="39258" y2="10352"/>
                        <a14:foregroundMark x1="39258" y1="8984" x2="27539" y2="9570"/>
                        <a14:foregroundMark x1="33398" y1="8594" x2="37109" y2="8594"/>
                        <a14:foregroundMark x1="33594" y1="8203" x2="45508" y2="5078"/>
                        <a14:foregroundMark x1="45508" y1="5078" x2="46094" y2="5078"/>
                        <a14:foregroundMark x1="49219" y1="5469" x2="56250" y2="6836"/>
                        <a14:foregroundMark x1="63672" y1="9570" x2="69727" y2="14453"/>
                        <a14:foregroundMark x1="69727" y1="14453" x2="69727" y2="14453"/>
                        <a14:foregroundMark x1="71094" y1="17188" x2="75977" y2="23242"/>
                        <a14:foregroundMark x1="75977" y1="23242" x2="75977" y2="23242"/>
                        <a14:foregroundMark x1="75977" y1="27734" x2="72852" y2="27539"/>
                        <a14:foregroundMark x1="58398" y1="17578" x2="59375" y2="25586"/>
                        <a14:foregroundMark x1="59375" y1="25586" x2="61328" y2="25586"/>
                        <a14:foregroundMark x1="62891" y1="18359" x2="68359" y2="28320"/>
                        <a14:foregroundMark x1="68359" y1="28320" x2="69336" y2="26172"/>
                        <a14:foregroundMark x1="63281" y1="14258" x2="67773" y2="22852"/>
                        <a14:foregroundMark x1="67773" y1="22852" x2="68164" y2="22461"/>
                        <a14:foregroundMark x1="60156" y1="12305" x2="68164" y2="19531"/>
                        <a14:foregroundMark x1="68164" y1="19531" x2="69336" y2="19922"/>
                        <a14:foregroundMark x1="61719" y1="8398" x2="73438" y2="15820"/>
                        <a14:foregroundMark x1="72852" y1="14453" x2="78320" y2="21680"/>
                        <a14:foregroundMark x1="78320" y1="21680" x2="80078" y2="27148"/>
                        <a14:foregroundMark x1="80273" y1="27148" x2="82422" y2="34375"/>
                        <a14:foregroundMark x1="82422" y1="34375" x2="82422" y2="34375"/>
                        <a14:foregroundMark x1="83008" y1="34375" x2="83789" y2="42578"/>
                        <a14:foregroundMark x1="86719" y1="36523" x2="86914" y2="42578"/>
                        <a14:foregroundMark x1="87500" y1="41016" x2="86914" y2="48047"/>
                        <a14:foregroundMark x1="86719" y1="48438" x2="84570" y2="50391"/>
                        <a14:foregroundMark x1="87305" y1="44922" x2="85352" y2="51172"/>
                        <a14:foregroundMark x1="85547" y1="50781" x2="85156" y2="55664"/>
                        <a14:foregroundMark x1="85156" y1="55664" x2="85352" y2="57422"/>
                        <a14:foregroundMark x1="86328" y1="56250" x2="86328" y2="56250"/>
                        <a14:foregroundMark x1="87891" y1="44141" x2="87891" y2="44141"/>
                        <a14:foregroundMark x1="84375" y1="30664" x2="72852" y2="17578"/>
                        <a14:foregroundMark x1="72852" y1="17578" x2="65039" y2="15234"/>
                        <a14:foregroundMark x1="50781" y1="6641" x2="58594" y2="7227"/>
                        <a14:foregroundMark x1="53516" y1="3906" x2="59570" y2="4883"/>
                        <a14:foregroundMark x1="58594" y1="5273" x2="63086" y2="6836"/>
                        <a14:foregroundMark x1="61914" y1="5859" x2="67188" y2="8008"/>
                        <a14:foregroundMark x1="81250" y1="78125" x2="82813" y2="81055"/>
                        <a14:foregroundMark x1="79102" y1="79297" x2="80273" y2="81641"/>
                        <a14:foregroundMark x1="79297" y1="80859" x2="81836" y2="84570"/>
                        <a14:foregroundMark x1="80469" y1="82813" x2="81445" y2="85938"/>
                        <a14:foregroundMark x1="79297" y1="80469" x2="84766" y2="88086"/>
                        <a14:foregroundMark x1="84766" y1="88086" x2="87305" y2="88281"/>
                        <a14:foregroundMark x1="86133" y1="84570" x2="89844" y2="87109"/>
                        <a14:foregroundMark x1="84570" y1="73633" x2="91406" y2="81055"/>
                        <a14:foregroundMark x1="91406" y1="81055" x2="92383" y2="80859"/>
                        <a14:foregroundMark x1="89453" y1="72461" x2="94141" y2="78516"/>
                        <a14:foregroundMark x1="94141" y1="78516" x2="94141" y2="78516"/>
                        <a14:foregroundMark x1="89844" y1="75195" x2="91406" y2="80469"/>
                        <a14:foregroundMark x1="83203" y1="72656" x2="85156" y2="76563"/>
                        <a14:foregroundMark x1="90820" y1="92578" x2="91797" y2="93359"/>
                        <a14:foregroundMark x1="92969" y1="94141" x2="92969" y2="94141"/>
                        <a14:foregroundMark x1="98242" y1="87891" x2="98242" y2="87891"/>
                        <a14:foregroundMark x1="46875" y1="89258" x2="44531" y2="93164"/>
                        <a14:foregroundMark x1="50000" y1="86914" x2="47852" y2="93555"/>
                        <a14:foregroundMark x1="52539" y1="89844" x2="51563" y2="91797"/>
                        <a14:foregroundMark x1="55273" y1="84180" x2="55273" y2="84180"/>
                        <a14:foregroundMark x1="54883" y1="83008" x2="48242" y2="86719"/>
                        <a14:foregroundMark x1="46875" y1="86914" x2="42969" y2="89844"/>
                        <a14:foregroundMark x1="41016" y1="88867" x2="39453" y2="88477"/>
                        <a14:foregroundMark x1="34180" y1="84766" x2="31836" y2="85156"/>
                        <a14:foregroundMark x1="31055" y1="85742" x2="28906" y2="88477"/>
                        <a14:foregroundMark x1="27148" y1="91211" x2="27344" y2="91797"/>
                        <a14:foregroundMark x1="34180" y1="83398" x2="34961" y2="82813"/>
                        <a14:foregroundMark x1="43555" y1="86523" x2="44336" y2="91211"/>
                        <a14:foregroundMark x1="41211" y1="87695" x2="41992" y2="92383"/>
                        <a14:foregroundMark x1="39453" y1="89258" x2="42383" y2="93555"/>
                        <a14:foregroundMark x1="37695" y1="87695" x2="42188" y2="92773"/>
                        <a14:foregroundMark x1="42969" y1="96289" x2="43164" y2="97852"/>
                        <a14:foregroundMark x1="56836" y1="82813" x2="56836" y2="84375"/>
                        <a14:backgroundMark x1="11133" y1="9375" x2="8984" y2="17969"/>
                      </a14:backgroundRemoval>
                    </a14:imgEffect>
                  </a14:imgLayer>
                </a14:imgProps>
              </a:ext>
              <a:ext uri="{28A0092B-C50C-407E-A947-70E740481C1C}">
                <a14:useLocalDpi xmlns:a14="http://schemas.microsoft.com/office/drawing/2010/main" val="0"/>
              </a:ext>
            </a:extLst>
          </a:blip>
          <a:stretch>
            <a:fillRect/>
          </a:stretch>
        </p:blipFill>
        <p:spPr>
          <a:xfrm>
            <a:off x="-1527239" y="60540"/>
            <a:ext cx="1053294" cy="1053294"/>
          </a:xfrm>
          <a:prstGeom prst="rect">
            <a:avLst/>
          </a:prstGeom>
        </p:spPr>
      </p:pic>
      <p:sp>
        <p:nvSpPr>
          <p:cNvPr id="15" name="TextBox 14">
            <a:extLst>
              <a:ext uri="{FF2B5EF4-FFF2-40B4-BE49-F238E27FC236}">
                <a16:creationId xmlns:a16="http://schemas.microsoft.com/office/drawing/2014/main" id="{92CD5441-C9C2-4A57-B2B8-B173218A4FE0}"/>
              </a:ext>
            </a:extLst>
          </p:cNvPr>
          <p:cNvSpPr txBox="1"/>
          <p:nvPr/>
        </p:nvSpPr>
        <p:spPr>
          <a:xfrm>
            <a:off x="2033861" y="2565737"/>
            <a:ext cx="8644242" cy="1015663"/>
          </a:xfrm>
          <a:prstGeom prst="rect">
            <a:avLst/>
          </a:prstGeom>
          <a:noFill/>
          <a:ln>
            <a:noFill/>
          </a:ln>
        </p:spPr>
        <p:txBody>
          <a:bodyPr wrap="square" rtlCol="0">
            <a:spAutoFit/>
          </a:bodyPr>
          <a:lstStyle/>
          <a:p>
            <a:pPr algn="ctr"/>
            <a:r>
              <a:rPr lang="en-US" sz="6000" b="1" dirty="0">
                <a:ln w="19050">
                  <a:solidFill>
                    <a:schemeClr val="bg1"/>
                  </a:solidFill>
                </a:ln>
                <a:solidFill>
                  <a:srgbClr val="A01835"/>
                </a:solidFill>
                <a:latin typeface="Times New Roman" panose="02020603050405020304" pitchFamily="18" charset="0"/>
                <a:cs typeface="Times New Roman" panose="02020603050405020304" pitchFamily="18" charset="0"/>
              </a:rPr>
              <a:t>2. </a:t>
            </a:r>
            <a:r>
              <a:rPr lang="en-US" sz="6000" b="1" dirty="0" err="1">
                <a:ln w="19050">
                  <a:solidFill>
                    <a:schemeClr val="bg1"/>
                  </a:solidFill>
                </a:ln>
                <a:solidFill>
                  <a:srgbClr val="A01835"/>
                </a:solidFill>
                <a:latin typeface="Times New Roman" panose="02020603050405020304" pitchFamily="18" charset="0"/>
                <a:cs typeface="Times New Roman" panose="02020603050405020304" pitchFamily="18" charset="0"/>
              </a:rPr>
              <a:t>Luyện</a:t>
            </a:r>
            <a:r>
              <a:rPr lang="en-US" sz="6000" b="1" dirty="0">
                <a:ln w="19050">
                  <a:solidFill>
                    <a:schemeClr val="bg1"/>
                  </a:solidFill>
                </a:ln>
                <a:solidFill>
                  <a:srgbClr val="A01835"/>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rgbClr val="A01835"/>
                </a:solidFill>
                <a:latin typeface="Times New Roman" panose="02020603050405020304" pitchFamily="18" charset="0"/>
                <a:cs typeface="Times New Roman" panose="02020603050405020304" pitchFamily="18" charset="0"/>
              </a:rPr>
              <a:t>viết</a:t>
            </a:r>
            <a:r>
              <a:rPr lang="en-US" sz="6000" b="1" dirty="0">
                <a:ln w="19050">
                  <a:solidFill>
                    <a:schemeClr val="bg1"/>
                  </a:solidFill>
                </a:ln>
                <a:solidFill>
                  <a:srgbClr val="A01835"/>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rgbClr val="A01835"/>
                </a:solidFill>
                <a:latin typeface="Times New Roman" panose="02020603050405020304" pitchFamily="18" charset="0"/>
                <a:cs typeface="Times New Roman" panose="02020603050405020304" pitchFamily="18" charset="0"/>
              </a:rPr>
              <a:t>từ</a:t>
            </a:r>
            <a:r>
              <a:rPr lang="en-US" sz="6000" b="1" dirty="0">
                <a:ln w="19050">
                  <a:solidFill>
                    <a:schemeClr val="bg1"/>
                  </a:solidFill>
                </a:ln>
                <a:solidFill>
                  <a:srgbClr val="A01835"/>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rgbClr val="A01835"/>
                </a:solidFill>
                <a:latin typeface="Times New Roman" panose="02020603050405020304" pitchFamily="18" charset="0"/>
                <a:cs typeface="Times New Roman" panose="02020603050405020304" pitchFamily="18" charset="0"/>
              </a:rPr>
              <a:t>ứng</a:t>
            </a:r>
            <a:r>
              <a:rPr lang="en-US" sz="6000" b="1" dirty="0">
                <a:ln w="19050">
                  <a:solidFill>
                    <a:schemeClr val="bg1"/>
                  </a:solidFill>
                </a:ln>
                <a:solidFill>
                  <a:srgbClr val="A01835"/>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rgbClr val="A01835"/>
                </a:solidFill>
                <a:latin typeface="Times New Roman" panose="02020603050405020304" pitchFamily="18" charset="0"/>
                <a:cs typeface="Times New Roman" panose="02020603050405020304" pitchFamily="18" charset="0"/>
              </a:rPr>
              <a:t>dụng</a:t>
            </a:r>
            <a:endParaRPr lang="vi-VN" sz="6000" b="1" dirty="0">
              <a:ln w="19050">
                <a:solidFill>
                  <a:schemeClr val="bg1"/>
                </a:solidFill>
              </a:ln>
              <a:solidFill>
                <a:srgbClr val="A01835"/>
              </a:solidFill>
              <a:latin typeface="Times New Roman" panose="02020603050405020304" pitchFamily="18" charset="0"/>
              <a:cs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598F0903-62EF-4ADF-87FB-C7A9197F5F7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247896370"/>
      </p:ext>
    </p:extLst>
  </p:cSld>
  <p:clrMapOvr>
    <a:masterClrMapping/>
  </p:clrMapOvr>
  <mc:AlternateContent xmlns:mc="http://schemas.openxmlformats.org/markup-compatibility/2006">
    <mc:Choice xmlns:p14="http://schemas.microsoft.com/office/powerpoint/2010/main" Requires="p14">
      <p:transition spd="med" p14:dur="700" advTm="2555">
        <p:fade/>
      </p:transition>
    </mc:Choice>
    <mc:Fallback>
      <p:transition spd="med" advTm="25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86CC21-56B8-4DD7-8844-9E83D3F76992}"/>
              </a:ext>
            </a:extLst>
          </p:cNvPr>
          <p:cNvSpPr/>
          <p:nvPr/>
        </p:nvSpPr>
        <p:spPr>
          <a:xfrm>
            <a:off x="0" y="0"/>
            <a:ext cx="12192000" cy="6858000"/>
          </a:xfrm>
          <a:prstGeom prst="rect">
            <a:avLst/>
          </a:prstGeom>
          <a:solidFill>
            <a:srgbClr val="FA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1B977F5-0617-4256-B490-F915B9B09D1F}"/>
              </a:ext>
            </a:extLst>
          </p:cNvPr>
          <p:cNvSpPr/>
          <p:nvPr/>
        </p:nvSpPr>
        <p:spPr>
          <a:xfrm>
            <a:off x="0" y="6018834"/>
            <a:ext cx="10665951" cy="225707"/>
          </a:xfrm>
          <a:prstGeom prst="rect">
            <a:avLst/>
          </a:prstGeom>
          <a:solidFill>
            <a:srgbClr val="DF0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Shape, circle&#10;&#10;Description automatically generated">
            <a:extLst>
              <a:ext uri="{FF2B5EF4-FFF2-40B4-BE49-F238E27FC236}">
                <a16:creationId xmlns:a16="http://schemas.microsoft.com/office/drawing/2014/main" id="{9ABCC2EA-316A-4F51-8205-0364A608CC0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711" b="97852" l="2344" r="98047">
                        <a14:foregroundMark x1="56641" y1="9961" x2="58203" y2="32227"/>
                        <a14:foregroundMark x1="41406" y1="16797" x2="36719" y2="27539"/>
                        <a14:foregroundMark x1="36719" y1="27539" x2="38477" y2="35547"/>
                        <a14:foregroundMark x1="38477" y1="35547" x2="39258" y2="36133"/>
                        <a14:foregroundMark x1="42578" y1="26367" x2="42969" y2="45703"/>
                        <a14:foregroundMark x1="41992" y1="30078" x2="38281" y2="50391"/>
                        <a14:foregroundMark x1="38281" y1="50391" x2="37305" y2="51953"/>
                        <a14:foregroundMark x1="33984" y1="39844" x2="31250" y2="49219"/>
                        <a14:foregroundMark x1="31250" y1="49219" x2="31055" y2="47852"/>
                        <a14:foregroundMark x1="30469" y1="38281" x2="30273" y2="50781"/>
                        <a14:foregroundMark x1="30859" y1="43164" x2="30859" y2="51367"/>
                        <a14:foregroundMark x1="30859" y1="51367" x2="31055" y2="51563"/>
                        <a14:foregroundMark x1="28516" y1="43555" x2="27930" y2="52539"/>
                        <a14:foregroundMark x1="27930" y1="38477" x2="28320" y2="48828"/>
                        <a14:foregroundMark x1="28320" y1="48828" x2="30273" y2="46094"/>
                        <a14:foregroundMark x1="29102" y1="34180" x2="27539" y2="44922"/>
                        <a14:foregroundMark x1="27344" y1="39453" x2="27344" y2="46875"/>
                        <a14:foregroundMark x1="26563" y1="45508" x2="26172" y2="47852"/>
                        <a14:foregroundMark x1="25586" y1="43750" x2="25391" y2="50000"/>
                        <a14:foregroundMark x1="27148" y1="44141" x2="31055" y2="48438"/>
                        <a14:foregroundMark x1="38281" y1="41602" x2="36328" y2="49414"/>
                        <a14:foregroundMark x1="36328" y1="49414" x2="38086" y2="49609"/>
                        <a14:foregroundMark x1="43164" y1="46875" x2="46094" y2="54688"/>
                        <a14:foregroundMark x1="46094" y1="54688" x2="47461" y2="54297"/>
                        <a14:foregroundMark x1="49414" y1="48242" x2="52734" y2="53516"/>
                        <a14:foregroundMark x1="54688" y1="49805" x2="57422" y2="58008"/>
                        <a14:foregroundMark x1="57422" y1="58008" x2="58398" y2="56445"/>
                        <a14:foregroundMark x1="59961" y1="45117" x2="59766" y2="55078"/>
                        <a14:foregroundMark x1="59961" y1="45898" x2="62305" y2="58008"/>
                        <a14:foregroundMark x1="62305" y1="58008" x2="63086" y2="56445"/>
                        <a14:foregroundMark x1="63867" y1="43750" x2="65234" y2="56641"/>
                        <a14:foregroundMark x1="65234" y1="56641" x2="65234" y2="55664"/>
                        <a14:foregroundMark x1="65234" y1="39648" x2="65234" y2="56445"/>
                        <a14:foregroundMark x1="65234" y1="56445" x2="65234" y2="56055"/>
                        <a14:foregroundMark x1="65430" y1="43359" x2="65430" y2="60547"/>
                        <a14:foregroundMark x1="65039" y1="44531" x2="64844" y2="53516"/>
                        <a14:foregroundMark x1="64844" y1="53516" x2="64844" y2="53516"/>
                        <a14:foregroundMark x1="59180" y1="42188" x2="57813" y2="50195"/>
                        <a14:foregroundMark x1="57813" y1="44727" x2="56055" y2="48828"/>
                        <a14:foregroundMark x1="54688" y1="50000" x2="52734" y2="60547"/>
                        <a14:foregroundMark x1="16992" y1="68750" x2="16992" y2="75586"/>
                        <a14:foregroundMark x1="15234" y1="72656" x2="14453" y2="76367"/>
                        <a14:foregroundMark x1="10938" y1="75000" x2="10938" y2="75000"/>
                        <a14:foregroundMark x1="8789" y1="75977" x2="6055" y2="81641"/>
                        <a14:foregroundMark x1="7422" y1="75586" x2="6055" y2="80469"/>
                        <a14:foregroundMark x1="6641" y1="74609" x2="6641" y2="77344"/>
                        <a14:foregroundMark x1="8008" y1="70703" x2="15039" y2="74219"/>
                        <a14:foregroundMark x1="18359" y1="72461" x2="17773" y2="75586"/>
                        <a14:foregroundMark x1="20508" y1="69922" x2="18945" y2="75977"/>
                        <a14:foregroundMark x1="19727" y1="69141" x2="16797" y2="75391"/>
                        <a14:foregroundMark x1="15430" y1="78125" x2="13672" y2="81641"/>
                        <a14:foregroundMark x1="13672" y1="81836" x2="13086" y2="83789"/>
                        <a14:foregroundMark x1="13086" y1="81250" x2="13086" y2="81836"/>
                        <a14:foregroundMark x1="12500" y1="75781" x2="11523" y2="80664"/>
                        <a14:foregroundMark x1="13086" y1="78516" x2="13086" y2="79688"/>
                        <a14:foregroundMark x1="10352" y1="70313" x2="11133" y2="73828"/>
                        <a14:foregroundMark x1="14648" y1="67578" x2="12695" y2="70508"/>
                        <a14:foregroundMark x1="11523" y1="67773" x2="8789" y2="70117"/>
                        <a14:foregroundMark x1="7617" y1="71680" x2="7422" y2="73242"/>
                        <a14:foregroundMark x1="7227" y1="74609" x2="6836" y2="77148"/>
                        <a14:foregroundMark x1="5859" y1="75977" x2="4688" y2="78320"/>
                        <a14:foregroundMark x1="4492" y1="75195" x2="4102" y2="79297"/>
                        <a14:foregroundMark x1="4883" y1="75195" x2="4883" y2="77344"/>
                        <a14:foregroundMark x1="6836" y1="75391" x2="6445" y2="72852"/>
                        <a14:foregroundMark x1="8203" y1="68359" x2="14648" y2="67773"/>
                        <a14:foregroundMark x1="14258" y1="66602" x2="19336" y2="66797"/>
                        <a14:foregroundMark x1="19336" y1="65039" x2="21094" y2="71680"/>
                        <a14:foregroundMark x1="20898" y1="71289" x2="21094" y2="74805"/>
                        <a14:foregroundMark x1="22461" y1="73242" x2="19922" y2="78125"/>
                        <a14:foregroundMark x1="22266" y1="74219" x2="19141" y2="79102"/>
                        <a14:foregroundMark x1="18945" y1="77539" x2="14453" y2="83398"/>
                        <a14:foregroundMark x1="14453" y1="83398" x2="12500" y2="83398"/>
                        <a14:foregroundMark x1="10352" y1="84375" x2="9570" y2="84766"/>
                        <a14:foregroundMark x1="7813" y1="86328" x2="7813" y2="86328"/>
                        <a14:foregroundMark x1="3516" y1="80273" x2="3516" y2="81055"/>
                        <a14:foregroundMark x1="2539" y1="81445" x2="2930" y2="77539"/>
                        <a14:foregroundMark x1="3516" y1="76367" x2="6445" y2="74219"/>
                        <a14:foregroundMark x1="8398" y1="70508" x2="11523" y2="69141"/>
                        <a14:foregroundMark x1="12500" y1="67773" x2="13281" y2="67578"/>
                        <a14:foregroundMark x1="9570" y1="66602" x2="14844" y2="64648"/>
                        <a14:foregroundMark x1="14063" y1="64648" x2="16016" y2="63672"/>
                        <a14:foregroundMark x1="26953" y1="37695" x2="29102" y2="47852"/>
                        <a14:foregroundMark x1="25391" y1="37891" x2="29883" y2="46875"/>
                        <a14:foregroundMark x1="29883" y1="46875" x2="44141" y2="50391"/>
                        <a14:foregroundMark x1="44141" y1="50391" x2="46875" y2="50391"/>
                        <a14:foregroundMark x1="60352" y1="44141" x2="63672" y2="48828"/>
                        <a14:foregroundMark x1="55859" y1="38867" x2="55469" y2="48438"/>
                        <a14:foregroundMark x1="55078" y1="44531" x2="58594" y2="49609"/>
                        <a14:foregroundMark x1="59180" y1="42188" x2="61523" y2="46875"/>
                        <a14:foregroundMark x1="61914" y1="41211" x2="62305" y2="45898"/>
                        <a14:foregroundMark x1="61719" y1="40625" x2="62500" y2="44727"/>
                        <a14:foregroundMark x1="65430" y1="41016" x2="66992" y2="43945"/>
                        <a14:foregroundMark x1="70508" y1="22852" x2="76953" y2="38281"/>
                        <a14:foregroundMark x1="74414" y1="20508" x2="80469" y2="37305"/>
                        <a14:foregroundMark x1="80469" y1="37305" x2="74805" y2="29688"/>
                        <a14:foregroundMark x1="59180" y1="13672" x2="59180" y2="21484"/>
                        <a14:foregroundMark x1="59180" y1="21484" x2="50977" y2="22070"/>
                        <a14:foregroundMark x1="14676" y1="12321" x2="51172" y2="14844"/>
                        <a14:foregroundMark x1="36133" y1="14844" x2="39258" y2="12305"/>
                        <a14:foregroundMark x1="31641" y1="16992" x2="28516" y2="20313"/>
                        <a14:foregroundMark x1="25195" y1="15234" x2="19531" y2="22656"/>
                        <a14:foregroundMark x1="19531" y1="22656" x2="19531" y2="23242"/>
                        <a14:foregroundMark x1="23242" y1="18750" x2="21094" y2="23633"/>
                        <a14:foregroundMark x1="21289" y1="22070" x2="20703" y2="27539"/>
                        <a14:foregroundMark x1="23438" y1="22461" x2="21094" y2="26563"/>
                        <a14:foregroundMark x1="21094" y1="22461" x2="15430" y2="27344"/>
                        <a14:foregroundMark x1="15430" y1="27344" x2="18945" y2="27344"/>
                        <a14:foregroundMark x1="20898" y1="21680" x2="20703" y2="25000"/>
                        <a14:foregroundMark x1="21680" y1="19141" x2="20898" y2="21094"/>
                        <a14:foregroundMark x1="20898" y1="18359" x2="18164" y2="21680"/>
                        <a14:foregroundMark x1="18164" y1="20703" x2="17773" y2="20898"/>
                        <a14:foregroundMark x1="18359" y1="18164" x2="17578" y2="20313"/>
                        <a14:foregroundMark x1="15039" y1="20703" x2="14844" y2="20508"/>
                        <a14:foregroundMark x1="15234" y1="17578" x2="15625" y2="21484"/>
                        <a14:foregroundMark x1="16016" y1="21680" x2="16992" y2="22266"/>
                        <a14:foregroundMark x1="21289" y1="12695" x2="46289" y2="12695"/>
                        <a14:foregroundMark x1="39258" y1="12109" x2="51563" y2="12695"/>
                        <a14:foregroundMark x1="47852" y1="13867" x2="46094" y2="23438"/>
                        <a14:foregroundMark x1="46094" y1="23438" x2="47852" y2="22656"/>
                        <a14:foregroundMark x1="47461" y1="17969" x2="44336" y2="34375"/>
                        <a14:foregroundMark x1="41992" y1="34961" x2="36914" y2="40430"/>
                        <a14:foregroundMark x1="36914" y1="40430" x2="36523" y2="40625"/>
                        <a14:foregroundMark x1="32227" y1="37500" x2="33203" y2="36719"/>
                        <a14:foregroundMark x1="33594" y1="32617" x2="34180" y2="37305"/>
                        <a14:foregroundMark x1="34375" y1="34570" x2="39258" y2="35938"/>
                        <a14:foregroundMark x1="58594" y1="24219" x2="62695" y2="30273"/>
                        <a14:foregroundMark x1="62695" y1="30273" x2="68555" y2="30078"/>
                        <a14:foregroundMark x1="70117" y1="28125" x2="73047" y2="37305"/>
                        <a14:foregroundMark x1="73047" y1="34375" x2="74414" y2="46680"/>
                        <a14:foregroundMark x1="73438" y1="38086" x2="74609" y2="48828"/>
                        <a14:foregroundMark x1="74609" y1="48828" x2="76172" y2="50000"/>
                        <a14:foregroundMark x1="76563" y1="45898" x2="78125" y2="55664"/>
                        <a14:foregroundMark x1="78125" y1="55664" x2="79297" y2="54297"/>
                        <a14:foregroundMark x1="82422" y1="39063" x2="81055" y2="51758"/>
                        <a14:foregroundMark x1="81055" y1="51758" x2="81250" y2="50586"/>
                        <a14:foregroundMark x1="81055" y1="34375" x2="81055" y2="47461"/>
                        <a14:foregroundMark x1="81055" y1="47461" x2="81055" y2="43945"/>
                        <a14:foregroundMark x1="79688" y1="37695" x2="81836" y2="48047"/>
                        <a14:foregroundMark x1="81836" y1="48047" x2="81445" y2="46875"/>
                        <a14:foregroundMark x1="64258" y1="20508" x2="61719" y2="20313"/>
                        <a14:foregroundMark x1="54102" y1="16406" x2="58398" y2="13672"/>
                        <a14:foregroundMark x1="60547" y1="12695" x2="42773" y2="11914"/>
                        <a14:foregroundMark x1="41406" y1="10938" x2="50586" y2="11133"/>
                        <a14:foregroundMark x1="39063" y1="11133" x2="39258" y2="10352"/>
                        <a14:foregroundMark x1="39258" y1="8984" x2="27539" y2="9570"/>
                        <a14:foregroundMark x1="33398" y1="8594" x2="37109" y2="8594"/>
                        <a14:foregroundMark x1="33594" y1="8203" x2="45508" y2="5078"/>
                        <a14:foregroundMark x1="45508" y1="5078" x2="46094" y2="5078"/>
                        <a14:foregroundMark x1="49219" y1="5469" x2="56250" y2="6836"/>
                        <a14:foregroundMark x1="63672" y1="9570" x2="69727" y2="14453"/>
                        <a14:foregroundMark x1="69727" y1="14453" x2="69727" y2="14453"/>
                        <a14:foregroundMark x1="71094" y1="17188" x2="75977" y2="23242"/>
                        <a14:foregroundMark x1="75977" y1="23242" x2="75977" y2="23242"/>
                        <a14:foregroundMark x1="75977" y1="27734" x2="72852" y2="27539"/>
                        <a14:foregroundMark x1="58398" y1="17578" x2="59375" y2="25586"/>
                        <a14:foregroundMark x1="59375" y1="25586" x2="61328" y2="25586"/>
                        <a14:foregroundMark x1="62891" y1="18359" x2="68359" y2="28320"/>
                        <a14:foregroundMark x1="68359" y1="28320" x2="69336" y2="26172"/>
                        <a14:foregroundMark x1="63281" y1="14258" x2="67773" y2="22852"/>
                        <a14:foregroundMark x1="67773" y1="22852" x2="68164" y2="22461"/>
                        <a14:foregroundMark x1="60156" y1="12305" x2="68164" y2="19531"/>
                        <a14:foregroundMark x1="68164" y1="19531" x2="69336" y2="19922"/>
                        <a14:foregroundMark x1="61719" y1="8398" x2="73438" y2="15820"/>
                        <a14:foregroundMark x1="72852" y1="14453" x2="78320" y2="21680"/>
                        <a14:foregroundMark x1="78320" y1="21680" x2="80078" y2="27148"/>
                        <a14:foregroundMark x1="80273" y1="27148" x2="82422" y2="34375"/>
                        <a14:foregroundMark x1="82422" y1="34375" x2="82422" y2="34375"/>
                        <a14:foregroundMark x1="83008" y1="34375" x2="83789" y2="42578"/>
                        <a14:foregroundMark x1="86719" y1="36523" x2="86914" y2="42578"/>
                        <a14:foregroundMark x1="87500" y1="41016" x2="86914" y2="48047"/>
                        <a14:foregroundMark x1="86719" y1="48438" x2="84570" y2="50391"/>
                        <a14:foregroundMark x1="87305" y1="44922" x2="85352" y2="51172"/>
                        <a14:foregroundMark x1="85547" y1="50781" x2="85156" y2="55664"/>
                        <a14:foregroundMark x1="85156" y1="55664" x2="85352" y2="57422"/>
                        <a14:foregroundMark x1="86328" y1="56250" x2="86328" y2="56250"/>
                        <a14:foregroundMark x1="87891" y1="44141" x2="87891" y2="44141"/>
                        <a14:foregroundMark x1="84375" y1="30664" x2="72852" y2="17578"/>
                        <a14:foregroundMark x1="72852" y1="17578" x2="65039" y2="15234"/>
                        <a14:foregroundMark x1="50781" y1="6641" x2="58594" y2="7227"/>
                        <a14:foregroundMark x1="53516" y1="3906" x2="59570" y2="4883"/>
                        <a14:foregroundMark x1="58594" y1="5273" x2="63086" y2="6836"/>
                        <a14:foregroundMark x1="61914" y1="5859" x2="67188" y2="8008"/>
                        <a14:foregroundMark x1="81250" y1="78125" x2="82813" y2="81055"/>
                        <a14:foregroundMark x1="79102" y1="79297" x2="80273" y2="81641"/>
                        <a14:foregroundMark x1="79297" y1="80859" x2="81836" y2="84570"/>
                        <a14:foregroundMark x1="80469" y1="82813" x2="81445" y2="85938"/>
                        <a14:foregroundMark x1="79297" y1="80469" x2="84766" y2="88086"/>
                        <a14:foregroundMark x1="84766" y1="88086" x2="87305" y2="88281"/>
                        <a14:foregroundMark x1="86133" y1="84570" x2="89844" y2="87109"/>
                        <a14:foregroundMark x1="84570" y1="73633" x2="91406" y2="81055"/>
                        <a14:foregroundMark x1="91406" y1="81055" x2="92383" y2="80859"/>
                        <a14:foregroundMark x1="89453" y1="72461" x2="94141" y2="78516"/>
                        <a14:foregroundMark x1="94141" y1="78516" x2="94141" y2="78516"/>
                        <a14:foregroundMark x1="89844" y1="75195" x2="91406" y2="80469"/>
                        <a14:foregroundMark x1="83203" y1="72656" x2="85156" y2="76563"/>
                        <a14:foregroundMark x1="90820" y1="92578" x2="91797" y2="93359"/>
                        <a14:foregroundMark x1="92969" y1="94141" x2="92969" y2="94141"/>
                        <a14:foregroundMark x1="98242" y1="87891" x2="98242" y2="87891"/>
                        <a14:foregroundMark x1="46875" y1="89258" x2="44531" y2="93164"/>
                        <a14:foregroundMark x1="50000" y1="86914" x2="47852" y2="93555"/>
                        <a14:foregroundMark x1="52539" y1="89844" x2="51563" y2="91797"/>
                        <a14:foregroundMark x1="55273" y1="84180" x2="55273" y2="84180"/>
                        <a14:foregroundMark x1="54883" y1="83008" x2="48242" y2="86719"/>
                        <a14:foregroundMark x1="46875" y1="86914" x2="42969" y2="89844"/>
                        <a14:foregroundMark x1="41016" y1="88867" x2="39453" y2="88477"/>
                        <a14:foregroundMark x1="34180" y1="84766" x2="31836" y2="85156"/>
                        <a14:foregroundMark x1="31055" y1="85742" x2="28906" y2="88477"/>
                        <a14:foregroundMark x1="27148" y1="91211" x2="27344" y2="91797"/>
                        <a14:foregroundMark x1="34180" y1="83398" x2="34961" y2="82813"/>
                        <a14:foregroundMark x1="43555" y1="86523" x2="44336" y2="91211"/>
                        <a14:foregroundMark x1="41211" y1="87695" x2="41992" y2="92383"/>
                        <a14:foregroundMark x1="39453" y1="89258" x2="42383" y2="93555"/>
                        <a14:foregroundMark x1="37695" y1="87695" x2="42188" y2="92773"/>
                        <a14:foregroundMark x1="42969" y1="96289" x2="43164" y2="97852"/>
                        <a14:foregroundMark x1="56836" y1="82813" x2="56836" y2="84375"/>
                        <a14:backgroundMark x1="11133" y1="9375" x2="8984" y2="17969"/>
                      </a14:backgroundRemoval>
                    </a14:imgEffect>
                  </a14:imgLayer>
                </a14:imgProps>
              </a:ext>
              <a:ext uri="{28A0092B-C50C-407E-A947-70E740481C1C}">
                <a14:useLocalDpi xmlns:a14="http://schemas.microsoft.com/office/drawing/2010/main" val="0"/>
              </a:ext>
            </a:extLst>
          </a:blip>
          <a:stretch>
            <a:fillRect/>
          </a:stretch>
        </p:blipFill>
        <p:spPr>
          <a:xfrm>
            <a:off x="109961" y="86811"/>
            <a:ext cx="1053294" cy="1053294"/>
          </a:xfrm>
          <a:prstGeom prst="rect">
            <a:avLst/>
          </a:prstGeom>
        </p:spPr>
      </p:pic>
      <p:sp>
        <p:nvSpPr>
          <p:cNvPr id="11" name="Rectangle 10">
            <a:extLst>
              <a:ext uri="{FF2B5EF4-FFF2-40B4-BE49-F238E27FC236}">
                <a16:creationId xmlns:a16="http://schemas.microsoft.com/office/drawing/2014/main" id="{E52966AA-2326-4881-B284-3BFE6466AAAC}"/>
              </a:ext>
            </a:extLst>
          </p:cNvPr>
          <p:cNvSpPr/>
          <p:nvPr/>
        </p:nvSpPr>
        <p:spPr>
          <a:xfrm>
            <a:off x="5390146" y="500605"/>
            <a:ext cx="6801853" cy="225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clipart&#10;&#10;Description automatically generated">
            <a:extLst>
              <a:ext uri="{FF2B5EF4-FFF2-40B4-BE49-F238E27FC236}">
                <a16:creationId xmlns:a16="http://schemas.microsoft.com/office/drawing/2014/main" id="{B822093A-4843-4742-8614-3760C8757B9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43" b="98843" l="1500" r="98167">
                        <a14:foregroundMark x1="40833" y1="27121" x2="42500" y2="30720"/>
                        <a14:foregroundMark x1="40000" y1="25193" x2="43667" y2="33290"/>
                        <a14:foregroundMark x1="46667" y1="43445" x2="46667" y2="44344"/>
                        <a14:foregroundMark x1="46333" y1="42416" x2="45667" y2="44987"/>
                        <a14:foregroundMark x1="47333" y1="40617" x2="49167" y2="43573"/>
                        <a14:foregroundMark x1="46500" y1="41645" x2="46000" y2="45244"/>
                        <a14:foregroundMark x1="43667" y1="39846" x2="43333" y2="42416"/>
                        <a14:foregroundMark x1="42833" y1="37532" x2="42833" y2="42931"/>
                        <a14:foregroundMark x1="43500" y1="39717" x2="40333" y2="44730"/>
                        <a14:foregroundMark x1="40167" y1="40103" x2="41833" y2="46144"/>
                        <a14:foregroundMark x1="52667" y1="39717" x2="55167" y2="45887"/>
                        <a14:foregroundMark x1="56667" y1="39846" x2="56833" y2="44344"/>
                        <a14:foregroundMark x1="57667" y1="40874" x2="57667" y2="43573"/>
                        <a14:foregroundMark x1="58667" y1="39846" x2="59167" y2="42545"/>
                        <a14:foregroundMark x1="59500" y1="37918" x2="60167" y2="43573"/>
                        <a14:foregroundMark x1="55333" y1="23779" x2="56167" y2="30077"/>
                        <a14:foregroundMark x1="53000" y1="22237" x2="55833" y2="32519"/>
                        <a14:foregroundMark x1="57000" y1="27378" x2="57500" y2="29820"/>
                        <a14:foregroundMark x1="57500" y1="24550" x2="57833" y2="28792"/>
                        <a14:foregroundMark x1="56167" y1="22879" x2="56833" y2="27506"/>
                        <a14:foregroundMark x1="60667" y1="28792" x2="60667" y2="29306"/>
                        <a14:foregroundMark x1="88167" y1="49229" x2="87667" y2="49743"/>
                        <a14:foregroundMark x1="93667" y1="45887" x2="93667" y2="45887"/>
                        <a14:foregroundMark x1="94500" y1="44216" x2="94500" y2="44216"/>
                        <a14:foregroundMark x1="98167" y1="46401" x2="98167" y2="46401"/>
                        <a14:foregroundMark x1="5500" y1="45630" x2="5500" y2="45630"/>
                        <a14:foregroundMark x1="1500" y1="43702" x2="1500" y2="43702"/>
                        <a14:foregroundMark x1="30333" y1="81620" x2="26000" y2="89075"/>
                        <a14:foregroundMark x1="26500" y1="94087" x2="26500" y2="96144"/>
                        <a14:foregroundMark x1="28333" y1="86632" x2="28333" y2="89717"/>
                        <a14:foregroundMark x1="27333" y1="90746" x2="27167" y2="91517"/>
                        <a14:foregroundMark x1="26500" y1="87018" x2="26000" y2="89332"/>
                        <a14:foregroundMark x1="30667" y1="79049" x2="30667" y2="82391"/>
                        <a14:foregroundMark x1="31333" y1="79306" x2="31167" y2="82134"/>
                        <a14:foregroundMark x1="31167" y1="81620" x2="30000" y2="83676"/>
                        <a14:foregroundMark x1="30333" y1="79820" x2="29333" y2="81620"/>
                        <a14:foregroundMark x1="29667" y1="79820" x2="29000" y2="83290"/>
                        <a14:foregroundMark x1="60667" y1="80591" x2="59167" y2="86632"/>
                        <a14:foregroundMark x1="59167" y1="84576" x2="57833" y2="89974"/>
                        <a14:foregroundMark x1="57167" y1="85733" x2="56667" y2="93702"/>
                        <a14:foregroundMark x1="56667" y1="93702" x2="56667" y2="93702"/>
                        <a14:foregroundMark x1="56667" y1="97172" x2="56667" y2="97172"/>
                        <a14:foregroundMark x1="24500" y1="97686" x2="24500" y2="97686"/>
                        <a14:foregroundMark x1="43667" y1="2442" x2="43667" y2="2442"/>
                        <a14:foregroundMark x1="41667" y1="2314" x2="41667" y2="2314"/>
                        <a14:foregroundMark x1="38000" y1="3213" x2="41500" y2="3470"/>
                        <a14:foregroundMark x1="38500" y1="4370" x2="44667" y2="3728"/>
                        <a14:foregroundMark x1="48667" y1="1157" x2="50333" y2="643"/>
                        <a14:foregroundMark x1="56333" y1="98843" x2="56333" y2="98843"/>
                        <a14:backgroundMark x1="37667" y1="37275" x2="37667" y2="37275"/>
                        <a14:backgroundMark x1="63000" y1="35347" x2="63000" y2="35347"/>
                      </a14:backgroundRemoval>
                    </a14:imgEffect>
                  </a14:imgLayer>
                </a14:imgProps>
              </a:ext>
              <a:ext uri="{28A0092B-C50C-407E-A947-70E740481C1C}">
                <a14:useLocalDpi xmlns:a14="http://schemas.microsoft.com/office/drawing/2010/main" val="0"/>
              </a:ext>
            </a:extLst>
          </a:blip>
          <a:stretch>
            <a:fillRect/>
          </a:stretch>
        </p:blipFill>
        <p:spPr>
          <a:xfrm>
            <a:off x="10313054" y="4204180"/>
            <a:ext cx="2046648" cy="2653820"/>
          </a:xfrm>
          <a:prstGeom prst="rect">
            <a:avLst/>
          </a:prstGeom>
        </p:spPr>
      </p:pic>
      <p:pic>
        <p:nvPicPr>
          <p:cNvPr id="13" name="Picture 12">
            <a:extLst>
              <a:ext uri="{FF2B5EF4-FFF2-40B4-BE49-F238E27FC236}">
                <a16:creationId xmlns:a16="http://schemas.microsoft.com/office/drawing/2014/main" id="{F59943EA-1052-4257-AD35-ADF7DBA7942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0059095" y="25947"/>
            <a:ext cx="2022944" cy="431865"/>
          </a:xfrm>
          <a:prstGeom prst="rect">
            <a:avLst/>
          </a:prstGeom>
        </p:spPr>
      </p:pic>
      <p:pic>
        <p:nvPicPr>
          <p:cNvPr id="14" name="Picture 13">
            <a:extLst>
              <a:ext uri="{FF2B5EF4-FFF2-40B4-BE49-F238E27FC236}">
                <a16:creationId xmlns:a16="http://schemas.microsoft.com/office/drawing/2014/main" id="{3BDC4197-1348-40FA-B128-EC34098671A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3894" b="94587" l="5761" r="93043">
                        <a14:foregroundMark x1="64348" y1="24881" x2="67826" y2="32289"/>
                        <a14:foregroundMark x1="67826" y1="32289" x2="68152" y2="34758"/>
                        <a14:foregroundMark x1="63696" y1="21937" x2="62935" y2="26876"/>
                        <a14:foregroundMark x1="59348" y1="18519" x2="60109" y2="25546"/>
                        <a14:foregroundMark x1="60109" y1="25546" x2="62717" y2="27350"/>
                        <a14:foregroundMark x1="61413" y1="18898" x2="63696" y2="25546"/>
                        <a14:foregroundMark x1="63043" y1="22317" x2="68152" y2="25831"/>
                        <a14:foregroundMark x1="70543" y1="23742" x2="73696" y2="27350"/>
                        <a14:foregroundMark x1="75761" y1="21178" x2="75761" y2="23742"/>
                        <a14:foregroundMark x1="75978" y1="18044" x2="75761" y2="25641"/>
                        <a14:foregroundMark x1="75761" y1="25641" x2="76087" y2="25831"/>
                        <a14:foregroundMark x1="77065" y1="21937" x2="78696" y2="24881"/>
                        <a14:foregroundMark x1="78913" y1="21937" x2="78913" y2="25546"/>
                        <a14:foregroundMark x1="78152" y1="22887" x2="78370" y2="24881"/>
                        <a14:foregroundMark x1="80217" y1="17189" x2="85870" y2="22127"/>
                        <a14:foregroundMark x1="85870" y1="22127" x2="84891" y2="20513"/>
                        <a14:foregroundMark x1="80000" y1="12346" x2="85761" y2="19848"/>
                        <a14:foregroundMark x1="85761" y1="19848" x2="86196" y2="19468"/>
                        <a14:foregroundMark x1="80978" y1="11206" x2="81196" y2="12821"/>
                        <a14:foregroundMark x1="71848" y1="9117" x2="66630" y2="8452"/>
                        <a14:foregroundMark x1="65109" y1="7028" x2="58478" y2="8452"/>
                        <a14:foregroundMark x1="62935" y1="5888" x2="65870" y2="4748"/>
                        <a14:foregroundMark x1="68261" y1="3894" x2="69783" y2="3894"/>
                        <a14:foregroundMark x1="90978" y1="36752" x2="90978" y2="39316"/>
                        <a14:foregroundMark x1="37826" y1="83096" x2="34565" y2="88794"/>
                        <a14:foregroundMark x1="30870" y1="78348" x2="28152" y2="85470"/>
                        <a14:foregroundMark x1="28152" y1="85470" x2="27935" y2="85660"/>
                        <a14:foregroundMark x1="31630" y1="77683" x2="28696" y2="85185"/>
                        <a14:foregroundMark x1="28696" y1="85185" x2="28696" y2="85185"/>
                        <a14:foregroundMark x1="28696" y1="78727" x2="26957" y2="84236"/>
                        <a14:foregroundMark x1="27717" y1="79867" x2="26087" y2="83761"/>
                        <a14:foregroundMark x1="27174" y1="77873" x2="25652" y2="80152"/>
                        <a14:foregroundMark x1="25326" y1="77683" x2="22717" y2="82241"/>
                        <a14:foregroundMark x1="22717" y1="91548" x2="26087" y2="92877"/>
                        <a14:foregroundMark x1="20109" y1="94492" x2="22500" y2="94587"/>
                        <a14:foregroundMark x1="16522" y1="87654" x2="20326" y2="93637"/>
                        <a14:foregroundMark x1="19565" y1="88319" x2="21196" y2="90693"/>
                        <a14:foregroundMark x1="16522" y1="84425" x2="17174" y2="85185"/>
                        <a14:foregroundMark x1="15435" y1="83571" x2="16413" y2="86135"/>
                        <a14:foregroundMark x1="5761" y1="86325" x2="5761" y2="86325"/>
                        <a14:foregroundMark x1="93043" y1="77873" x2="92283" y2="79962"/>
                        <a14:foregroundMark x1="71304" y1="41975" x2="71630" y2="47009"/>
                        <a14:foregroundMark x1="60326" y1="38367" x2="60109" y2="43115"/>
                      </a14:backgroundRemoval>
                    </a14:imgEffect>
                  </a14:imgLayer>
                </a14:imgProps>
              </a:ext>
              <a:ext uri="{28A0092B-C50C-407E-A947-70E740481C1C}">
                <a14:useLocalDpi xmlns:a14="http://schemas.microsoft.com/office/drawing/2010/main" val="0"/>
              </a:ext>
            </a:extLst>
          </a:blip>
          <a:stretch>
            <a:fillRect/>
          </a:stretch>
        </p:blipFill>
        <p:spPr>
          <a:xfrm>
            <a:off x="11618973" y="6003300"/>
            <a:ext cx="2099076" cy="240253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ED9E1F2-8240-47B1-9ACD-0862F0F51209}"/>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3609" b="96740" l="10000" r="90000">
                        <a14:foregroundMark x1="50000" y1="19558" x2="52500" y2="28638"/>
                        <a14:foregroundMark x1="51310" y1="20140" x2="51667" y2="27357"/>
                        <a14:foregroundMark x1="51071" y1="18161" x2="53095" y2="24913"/>
                        <a14:foregroundMark x1="53095" y1="20140" x2="53452" y2="22468"/>
                        <a14:foregroundMark x1="51786" y1="16764" x2="58095" y2="23749"/>
                        <a14:foregroundMark x1="59286" y1="20605" x2="61310" y2="25378"/>
                        <a14:foregroundMark x1="60952" y1="17928" x2="61786" y2="22002"/>
                        <a14:foregroundMark x1="63095" y1="18859" x2="64286" y2="23865"/>
                        <a14:foregroundMark x1="64405" y1="18161" x2="65238" y2="23865"/>
                        <a14:foregroundMark x1="64405" y1="18393" x2="65357" y2="26426"/>
                        <a14:foregroundMark x1="65357" y1="26426" x2="65357" y2="26193"/>
                        <a14:foregroundMark x1="63929" y1="18976" x2="63214" y2="24447"/>
                        <a14:foregroundMark x1="63929" y1="18161" x2="65357" y2="18859"/>
                        <a14:foregroundMark x1="64881" y1="15949" x2="65714" y2="21304"/>
                        <a14:foregroundMark x1="65714" y1="19558" x2="66429" y2="24680"/>
                        <a14:foregroundMark x1="55714" y1="8731" x2="60714" y2="8731"/>
                        <a14:foregroundMark x1="52619" y1="5821" x2="59286" y2="7101"/>
                        <a14:foregroundMark x1="56429" y1="3725" x2="58214" y2="4889"/>
                        <a14:foregroundMark x1="45119" y1="67753" x2="45952" y2="76950"/>
                        <a14:foregroundMark x1="42024" y1="74622" x2="43452" y2="82654"/>
                        <a14:foregroundMark x1="43452" y1="82654" x2="44167" y2="83469"/>
                        <a14:foregroundMark x1="39167" y1="88475" x2="43452" y2="91036"/>
                        <a14:foregroundMark x1="35833" y1="91269" x2="38095" y2="91851"/>
                        <a14:foregroundMark x1="28810" y1="93015" x2="30952" y2="93364"/>
                        <a14:foregroundMark x1="27976" y1="96740" x2="31190" y2="95576"/>
                        <a14:foregroundMark x1="29167" y1="96391" x2="30833" y2="96391"/>
                        <a14:foregroundMark x1="35952" y1="91851" x2="33214" y2="93714"/>
                        <a14:foregroundMark x1="33333" y1="95227" x2="32976" y2="95809"/>
                        <a14:foregroundMark x1="44405" y1="91269" x2="48810" y2="92200"/>
                        <a14:foregroundMark x1="50833" y1="41676" x2="52976" y2="47846"/>
                        <a14:foregroundMark x1="49286" y1="42957" x2="50833" y2="47963"/>
                        <a14:foregroundMark x1="47262" y1="40629" x2="47262" y2="46449"/>
                        <a14:foregroundMark x1="57738" y1="38999" x2="59405" y2="50407"/>
                        <a14:foregroundMark x1="60238" y1="41909" x2="62619" y2="50873"/>
                        <a14:foregroundMark x1="60595" y1="40861" x2="62976" y2="46799"/>
                        <a14:foregroundMark x1="62619" y1="43423" x2="62976" y2="45169"/>
                      </a14:backgroundRemoval>
                    </a14:imgEffect>
                  </a14:imgLayer>
                </a14:imgProps>
              </a:ext>
              <a:ext uri="{28A0092B-C50C-407E-A947-70E740481C1C}">
                <a14:useLocalDpi xmlns:a14="http://schemas.microsoft.com/office/drawing/2010/main" val="0"/>
              </a:ext>
            </a:extLst>
          </a:blip>
          <a:srcRect l="20519" r="19454"/>
          <a:stretch/>
        </p:blipFill>
        <p:spPr>
          <a:xfrm>
            <a:off x="-1715101" y="5906287"/>
            <a:ext cx="1524157" cy="2596556"/>
          </a:xfrm>
          <a:prstGeom prst="rect">
            <a:avLst/>
          </a:prstGeom>
        </p:spPr>
      </p:pic>
      <p:grpSp>
        <p:nvGrpSpPr>
          <p:cNvPr id="16" name="Group 15">
            <a:extLst>
              <a:ext uri="{FF2B5EF4-FFF2-40B4-BE49-F238E27FC236}">
                <a16:creationId xmlns:a16="http://schemas.microsoft.com/office/drawing/2014/main" id="{687EA21F-BD6E-40C8-8D56-72C1751E9C01}"/>
              </a:ext>
            </a:extLst>
          </p:cNvPr>
          <p:cNvGrpSpPr/>
          <p:nvPr/>
        </p:nvGrpSpPr>
        <p:grpSpPr>
          <a:xfrm>
            <a:off x="3058398" y="1810810"/>
            <a:ext cx="5896309" cy="3236380"/>
            <a:chOff x="2240927" y="2086994"/>
            <a:chExt cx="5896309" cy="3236380"/>
          </a:xfrm>
        </p:grpSpPr>
        <p:grpSp>
          <p:nvGrpSpPr>
            <p:cNvPr id="17" name="Group 16">
              <a:extLst>
                <a:ext uri="{FF2B5EF4-FFF2-40B4-BE49-F238E27FC236}">
                  <a16:creationId xmlns:a16="http://schemas.microsoft.com/office/drawing/2014/main" id="{2A0FD4EC-52FF-44E2-A10C-1FCEB4E33095}"/>
                </a:ext>
              </a:extLst>
            </p:cNvPr>
            <p:cNvGrpSpPr/>
            <p:nvPr/>
          </p:nvGrpSpPr>
          <p:grpSpPr>
            <a:xfrm>
              <a:off x="2240927" y="2086994"/>
              <a:ext cx="5896309" cy="3236380"/>
              <a:chOff x="1836000" y="2029036"/>
              <a:chExt cx="4169594" cy="1996531"/>
            </a:xfrm>
          </p:grpSpPr>
          <p:sp>
            <p:nvSpPr>
              <p:cNvPr id="19" name="Rectangle 18">
                <a:extLst>
                  <a:ext uri="{FF2B5EF4-FFF2-40B4-BE49-F238E27FC236}">
                    <a16:creationId xmlns:a16="http://schemas.microsoft.com/office/drawing/2014/main" id="{7F336B1D-AFE4-4A00-9D28-6A8287F1E95D}"/>
                  </a:ext>
                </a:extLst>
              </p:cNvPr>
              <p:cNvSpPr/>
              <p:nvPr/>
            </p:nvSpPr>
            <p:spPr>
              <a:xfrm>
                <a:off x="1836000" y="2029036"/>
                <a:ext cx="4169594" cy="1996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F5710C4-6FCE-4B29-B5A4-5300F36C9055}"/>
                  </a:ext>
                </a:extLst>
              </p:cNvPr>
              <p:cNvSpPr txBox="1"/>
              <p:nvPr/>
            </p:nvSpPr>
            <p:spPr>
              <a:xfrm>
                <a:off x="2217568" y="2533963"/>
                <a:ext cx="3788026" cy="892380"/>
              </a:xfrm>
              <a:prstGeom prst="rect">
                <a:avLst/>
              </a:prstGeom>
              <a:noFill/>
            </p:spPr>
            <p:txBody>
              <a:bodyPr wrap="square" rtlCol="0">
                <a:spAutoFit/>
              </a:bodyPr>
              <a:lstStyle/>
              <a:p>
                <a:r>
                  <a:rPr lang="en-US" sz="4400" dirty="0" err="1">
                    <a:solidFill>
                      <a:schemeClr val="accent1">
                        <a:lumMod val="75000"/>
                      </a:schemeClr>
                    </a:solidFill>
                    <a:latin typeface="HP001 4 hàng" panose="020B0603050302020204" pitchFamily="34" charset="0"/>
                  </a:rPr>
                  <a:t>ȁȁȁȁȁ</a:t>
                </a:r>
                <a:endParaRPr lang="en-US" sz="4400" dirty="0">
                  <a:solidFill>
                    <a:schemeClr val="accent1">
                      <a:lumMod val="75000"/>
                    </a:schemeClr>
                  </a:solidFill>
                  <a:latin typeface="HP001 4 hàng" panose="020B0603050302020204" pitchFamily="34" charset="0"/>
                </a:endParaRPr>
              </a:p>
              <a:p>
                <a:endParaRPr lang="en-US" sz="4400" dirty="0">
                  <a:solidFill>
                    <a:schemeClr val="accent1">
                      <a:lumMod val="75000"/>
                    </a:schemeClr>
                  </a:solidFill>
                  <a:latin typeface="HP001 4 hàng" panose="020B0603050302020204" pitchFamily="34" charset="0"/>
                </a:endParaRPr>
              </a:p>
            </p:txBody>
          </p:sp>
          <p:sp>
            <p:nvSpPr>
              <p:cNvPr id="21" name="TextBox 20">
                <a:extLst>
                  <a:ext uri="{FF2B5EF4-FFF2-40B4-BE49-F238E27FC236}">
                    <a16:creationId xmlns:a16="http://schemas.microsoft.com/office/drawing/2014/main" id="{DA2DC6DF-0DA6-4B84-8988-8234BC274393}"/>
                  </a:ext>
                </a:extLst>
              </p:cNvPr>
              <p:cNvSpPr txBox="1"/>
              <p:nvPr/>
            </p:nvSpPr>
            <p:spPr>
              <a:xfrm>
                <a:off x="2904611" y="2959587"/>
                <a:ext cx="1952944" cy="474670"/>
              </a:xfrm>
              <a:prstGeom prst="rect">
                <a:avLst/>
              </a:prstGeom>
              <a:noFill/>
            </p:spPr>
            <p:txBody>
              <a:bodyPr wrap="square" rtlCol="0">
                <a:spAutoFit/>
              </a:bodyPr>
              <a:lstStyle/>
              <a:p>
                <a:r>
                  <a:rPr lang="en-US" sz="4400" b="1" dirty="0" err="1">
                    <a:latin typeface="HP001 4 hàng" panose="020B0603050302020204" pitchFamily="34" charset="0"/>
                  </a:rPr>
                  <a:t>Cửu</a:t>
                </a:r>
                <a:r>
                  <a:rPr lang="en-US" sz="4400" b="1" dirty="0">
                    <a:latin typeface="HP001 4 hàng" panose="020B0603050302020204" pitchFamily="34" charset="0"/>
                  </a:rPr>
                  <a:t> Long</a:t>
                </a:r>
              </a:p>
            </p:txBody>
          </p:sp>
        </p:grpSp>
        <p:sp>
          <p:nvSpPr>
            <p:cNvPr id="18" name="TextBox 17">
              <a:extLst>
                <a:ext uri="{FF2B5EF4-FFF2-40B4-BE49-F238E27FC236}">
                  <a16:creationId xmlns:a16="http://schemas.microsoft.com/office/drawing/2014/main" id="{9D225C74-27E9-4959-9C42-954C8C18CF26}"/>
                </a:ext>
              </a:extLst>
            </p:cNvPr>
            <p:cNvSpPr txBox="1"/>
            <p:nvPr/>
          </p:nvSpPr>
          <p:spPr>
            <a:xfrm>
              <a:off x="2780510" y="3826326"/>
              <a:ext cx="5005745" cy="1446549"/>
            </a:xfrm>
            <a:prstGeom prst="rect">
              <a:avLst/>
            </a:prstGeom>
            <a:noFill/>
          </p:spPr>
          <p:txBody>
            <a:bodyPr wrap="square" rtlCol="0">
              <a:spAutoFit/>
            </a:bodyPr>
            <a:lstStyle/>
            <a:p>
              <a:r>
                <a:rPr lang="en-US" sz="4400" dirty="0" err="1">
                  <a:solidFill>
                    <a:schemeClr val="accent1">
                      <a:lumMod val="75000"/>
                    </a:schemeClr>
                  </a:solidFill>
                  <a:latin typeface="HP001 4 hàng" panose="020B0603050302020204" pitchFamily="34" charset="0"/>
                </a:rPr>
                <a:t>ȁȁȁȁȁ</a:t>
              </a:r>
              <a:endParaRPr lang="en-US" sz="4400" dirty="0">
                <a:solidFill>
                  <a:schemeClr val="accent1">
                    <a:lumMod val="75000"/>
                  </a:schemeClr>
                </a:solidFill>
                <a:latin typeface="HP001 4 hàng" panose="020B0603050302020204" pitchFamily="34" charset="0"/>
              </a:endParaRPr>
            </a:p>
            <a:p>
              <a:endParaRPr lang="en-US" sz="4400" dirty="0">
                <a:solidFill>
                  <a:schemeClr val="accent1">
                    <a:lumMod val="75000"/>
                  </a:schemeClr>
                </a:solidFill>
                <a:latin typeface="HP001 4 hàng" panose="020B0603050302020204" pitchFamily="34" charset="0"/>
              </a:endParaRPr>
            </a:p>
          </p:txBody>
        </p:sp>
      </p:grpSp>
      <p:sp>
        <p:nvSpPr>
          <p:cNvPr id="8" name="TextBox 7">
            <a:extLst>
              <a:ext uri="{FF2B5EF4-FFF2-40B4-BE49-F238E27FC236}">
                <a16:creationId xmlns:a16="http://schemas.microsoft.com/office/drawing/2014/main" id="{518FF230-8804-4369-963F-DBD092BF493C}"/>
              </a:ext>
            </a:extLst>
          </p:cNvPr>
          <p:cNvSpPr txBox="1"/>
          <p:nvPr/>
        </p:nvSpPr>
        <p:spPr>
          <a:xfrm>
            <a:off x="1211381" y="266334"/>
            <a:ext cx="4371271" cy="523220"/>
          </a:xfrm>
          <a:prstGeom prst="rect">
            <a:avLst/>
          </a:prstGeom>
          <a:noFill/>
          <a:ln>
            <a:noFill/>
          </a:ln>
        </p:spPr>
        <p:txBody>
          <a:bodyPr wrap="square" rtlCol="0">
            <a:spAutoFit/>
          </a:bodyPr>
          <a:lstStyle/>
          <a:p>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2.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Luyện</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viết</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từ</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ứng</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dụng</a:t>
            </a:r>
            <a:endParaRPr lang="vi-VN" sz="2800" b="1" dirty="0">
              <a:ln w="19050">
                <a:solidFill>
                  <a:srgbClr val="DF0128"/>
                </a:solidFill>
              </a:ln>
              <a:solidFill>
                <a:schemeClr val="bg1"/>
              </a:solidFill>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66E562F3-0CEF-4E1B-A952-5F0F8270622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622566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18980">
        <p159:morph option="byObject"/>
      </p:transition>
    </mc:Choice>
    <mc:Fallback>
      <p:transition spd="slow" advTm="18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86CC21-56B8-4DD7-8844-9E83D3F76992}"/>
              </a:ext>
            </a:extLst>
          </p:cNvPr>
          <p:cNvSpPr/>
          <p:nvPr/>
        </p:nvSpPr>
        <p:spPr>
          <a:xfrm>
            <a:off x="0" y="0"/>
            <a:ext cx="12192000" cy="6858000"/>
          </a:xfrm>
          <a:prstGeom prst="rect">
            <a:avLst/>
          </a:prstGeom>
          <a:solidFill>
            <a:srgbClr val="FA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1B977F5-0617-4256-B490-F915B9B09D1F}"/>
              </a:ext>
            </a:extLst>
          </p:cNvPr>
          <p:cNvSpPr/>
          <p:nvPr/>
        </p:nvSpPr>
        <p:spPr>
          <a:xfrm>
            <a:off x="0" y="6018834"/>
            <a:ext cx="10665951" cy="225707"/>
          </a:xfrm>
          <a:prstGeom prst="rect">
            <a:avLst/>
          </a:prstGeom>
          <a:solidFill>
            <a:srgbClr val="DF0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Shape, circle&#10;&#10;Description automatically generated">
            <a:extLst>
              <a:ext uri="{FF2B5EF4-FFF2-40B4-BE49-F238E27FC236}">
                <a16:creationId xmlns:a16="http://schemas.microsoft.com/office/drawing/2014/main" id="{9ABCC2EA-316A-4F51-8205-0364A608CC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11" b="97852" l="2344" r="98047">
                        <a14:foregroundMark x1="56641" y1="9961" x2="58203" y2="32227"/>
                        <a14:foregroundMark x1="41406" y1="16797" x2="36719" y2="27539"/>
                        <a14:foregroundMark x1="36719" y1="27539" x2="38477" y2="35547"/>
                        <a14:foregroundMark x1="38477" y1="35547" x2="39258" y2="36133"/>
                        <a14:foregroundMark x1="42578" y1="26367" x2="42969" y2="45703"/>
                        <a14:foregroundMark x1="41992" y1="30078" x2="38281" y2="50391"/>
                        <a14:foregroundMark x1="38281" y1="50391" x2="37305" y2="51953"/>
                        <a14:foregroundMark x1="33984" y1="39844" x2="31250" y2="49219"/>
                        <a14:foregroundMark x1="31250" y1="49219" x2="31055" y2="47852"/>
                        <a14:foregroundMark x1="30469" y1="38281" x2="30273" y2="50781"/>
                        <a14:foregroundMark x1="30859" y1="43164" x2="30859" y2="51367"/>
                        <a14:foregroundMark x1="30859" y1="51367" x2="31055" y2="51563"/>
                        <a14:foregroundMark x1="28516" y1="43555" x2="27930" y2="52539"/>
                        <a14:foregroundMark x1="27930" y1="38477" x2="28320" y2="48828"/>
                        <a14:foregroundMark x1="28320" y1="48828" x2="30273" y2="46094"/>
                        <a14:foregroundMark x1="29102" y1="34180" x2="27539" y2="44922"/>
                        <a14:foregroundMark x1="27344" y1="39453" x2="27344" y2="46875"/>
                        <a14:foregroundMark x1="26563" y1="45508" x2="26172" y2="47852"/>
                        <a14:foregroundMark x1="25586" y1="43750" x2="25391" y2="50000"/>
                        <a14:foregroundMark x1="27148" y1="44141" x2="31055" y2="48438"/>
                        <a14:foregroundMark x1="38281" y1="41602" x2="36328" y2="49414"/>
                        <a14:foregroundMark x1="36328" y1="49414" x2="38086" y2="49609"/>
                        <a14:foregroundMark x1="43164" y1="46875" x2="46094" y2="54688"/>
                        <a14:foregroundMark x1="46094" y1="54688" x2="47461" y2="54297"/>
                        <a14:foregroundMark x1="49414" y1="48242" x2="52734" y2="53516"/>
                        <a14:foregroundMark x1="54688" y1="49805" x2="57422" y2="58008"/>
                        <a14:foregroundMark x1="57422" y1="58008" x2="58398" y2="56445"/>
                        <a14:foregroundMark x1="59961" y1="45117" x2="59766" y2="55078"/>
                        <a14:foregroundMark x1="59961" y1="45898" x2="62305" y2="58008"/>
                        <a14:foregroundMark x1="62305" y1="58008" x2="63086" y2="56445"/>
                        <a14:foregroundMark x1="63867" y1="43750" x2="65234" y2="56641"/>
                        <a14:foregroundMark x1="65234" y1="56641" x2="65234" y2="55664"/>
                        <a14:foregroundMark x1="65234" y1="39648" x2="65234" y2="56445"/>
                        <a14:foregroundMark x1="65234" y1="56445" x2="65234" y2="56055"/>
                        <a14:foregroundMark x1="65430" y1="43359" x2="65430" y2="60547"/>
                        <a14:foregroundMark x1="65039" y1="44531" x2="64844" y2="53516"/>
                        <a14:foregroundMark x1="64844" y1="53516" x2="64844" y2="53516"/>
                        <a14:foregroundMark x1="59180" y1="42188" x2="57813" y2="50195"/>
                        <a14:foregroundMark x1="57813" y1="44727" x2="56055" y2="48828"/>
                        <a14:foregroundMark x1="54688" y1="50000" x2="52734" y2="60547"/>
                        <a14:foregroundMark x1="16992" y1="68750" x2="16992" y2="75586"/>
                        <a14:foregroundMark x1="15234" y1="72656" x2="14453" y2="76367"/>
                        <a14:foregroundMark x1="10938" y1="75000" x2="10938" y2="75000"/>
                        <a14:foregroundMark x1="8789" y1="75977" x2="6055" y2="81641"/>
                        <a14:foregroundMark x1="7422" y1="75586" x2="6055" y2="80469"/>
                        <a14:foregroundMark x1="6641" y1="74609" x2="6641" y2="77344"/>
                        <a14:foregroundMark x1="8008" y1="70703" x2="15039" y2="74219"/>
                        <a14:foregroundMark x1="18359" y1="72461" x2="17773" y2="75586"/>
                        <a14:foregroundMark x1="20508" y1="69922" x2="18945" y2="75977"/>
                        <a14:foregroundMark x1="19727" y1="69141" x2="16797" y2="75391"/>
                        <a14:foregroundMark x1="15430" y1="78125" x2="13672" y2="81641"/>
                        <a14:foregroundMark x1="13672" y1="81836" x2="13086" y2="83789"/>
                        <a14:foregroundMark x1="13086" y1="81250" x2="13086" y2="81836"/>
                        <a14:foregroundMark x1="12500" y1="75781" x2="11523" y2="80664"/>
                        <a14:foregroundMark x1="13086" y1="78516" x2="13086" y2="79688"/>
                        <a14:foregroundMark x1="10352" y1="70313" x2="11133" y2="73828"/>
                        <a14:foregroundMark x1="14648" y1="67578" x2="12695" y2="70508"/>
                        <a14:foregroundMark x1="11523" y1="67773" x2="8789" y2="70117"/>
                        <a14:foregroundMark x1="7617" y1="71680" x2="7422" y2="73242"/>
                        <a14:foregroundMark x1="7227" y1="74609" x2="6836" y2="77148"/>
                        <a14:foregroundMark x1="5859" y1="75977" x2="4688" y2="78320"/>
                        <a14:foregroundMark x1="4492" y1="75195" x2="4102" y2="79297"/>
                        <a14:foregroundMark x1="4883" y1="75195" x2="4883" y2="77344"/>
                        <a14:foregroundMark x1="6836" y1="75391" x2="6445" y2="72852"/>
                        <a14:foregroundMark x1="8203" y1="68359" x2="14648" y2="67773"/>
                        <a14:foregroundMark x1="14258" y1="66602" x2="19336" y2="66797"/>
                        <a14:foregroundMark x1="19336" y1="65039" x2="21094" y2="71680"/>
                        <a14:foregroundMark x1="20898" y1="71289" x2="21094" y2="74805"/>
                        <a14:foregroundMark x1="22461" y1="73242" x2="19922" y2="78125"/>
                        <a14:foregroundMark x1="22266" y1="74219" x2="19141" y2="79102"/>
                        <a14:foregroundMark x1="18945" y1="77539" x2="14453" y2="83398"/>
                        <a14:foregroundMark x1="14453" y1="83398" x2="12500" y2="83398"/>
                        <a14:foregroundMark x1="10352" y1="84375" x2="9570" y2="84766"/>
                        <a14:foregroundMark x1="7813" y1="86328" x2="7813" y2="86328"/>
                        <a14:foregroundMark x1="3516" y1="80273" x2="3516" y2="81055"/>
                        <a14:foregroundMark x1="2539" y1="81445" x2="2930" y2="77539"/>
                        <a14:foregroundMark x1="3516" y1="76367" x2="6445" y2="74219"/>
                        <a14:foregroundMark x1="8398" y1="70508" x2="11523" y2="69141"/>
                        <a14:foregroundMark x1="12500" y1="67773" x2="13281" y2="67578"/>
                        <a14:foregroundMark x1="9570" y1="66602" x2="14844" y2="64648"/>
                        <a14:foregroundMark x1="14063" y1="64648" x2="16016" y2="63672"/>
                        <a14:foregroundMark x1="26953" y1="37695" x2="29102" y2="47852"/>
                        <a14:foregroundMark x1="25391" y1="37891" x2="29883" y2="46875"/>
                        <a14:foregroundMark x1="29883" y1="46875" x2="44141" y2="50391"/>
                        <a14:foregroundMark x1="44141" y1="50391" x2="46875" y2="50391"/>
                        <a14:foregroundMark x1="60352" y1="44141" x2="63672" y2="48828"/>
                        <a14:foregroundMark x1="55859" y1="38867" x2="55469" y2="48438"/>
                        <a14:foregroundMark x1="55078" y1="44531" x2="58594" y2="49609"/>
                        <a14:foregroundMark x1="59180" y1="42188" x2="61523" y2="46875"/>
                        <a14:foregroundMark x1="61914" y1="41211" x2="62305" y2="45898"/>
                        <a14:foregroundMark x1="61719" y1="40625" x2="62500" y2="44727"/>
                        <a14:foregroundMark x1="65430" y1="41016" x2="66992" y2="43945"/>
                        <a14:foregroundMark x1="70508" y1="22852" x2="76953" y2="38281"/>
                        <a14:foregroundMark x1="74414" y1="20508" x2="80469" y2="37305"/>
                        <a14:foregroundMark x1="80469" y1="37305" x2="74805" y2="29688"/>
                        <a14:foregroundMark x1="59180" y1="13672" x2="59180" y2="21484"/>
                        <a14:foregroundMark x1="59180" y1="21484" x2="50977" y2="22070"/>
                        <a14:foregroundMark x1="14676" y1="12321" x2="51172" y2="14844"/>
                        <a14:foregroundMark x1="36133" y1="14844" x2="39258" y2="12305"/>
                        <a14:foregroundMark x1="31641" y1="16992" x2="28516" y2="20313"/>
                        <a14:foregroundMark x1="25195" y1="15234" x2="19531" y2="22656"/>
                        <a14:foregroundMark x1="19531" y1="22656" x2="19531" y2="23242"/>
                        <a14:foregroundMark x1="23242" y1="18750" x2="21094" y2="23633"/>
                        <a14:foregroundMark x1="21289" y1="22070" x2="20703" y2="27539"/>
                        <a14:foregroundMark x1="23438" y1="22461" x2="21094" y2="26563"/>
                        <a14:foregroundMark x1="21094" y1="22461" x2="15430" y2="27344"/>
                        <a14:foregroundMark x1="15430" y1="27344" x2="18945" y2="27344"/>
                        <a14:foregroundMark x1="20898" y1="21680" x2="20703" y2="25000"/>
                        <a14:foregroundMark x1="21680" y1="19141" x2="20898" y2="21094"/>
                        <a14:foregroundMark x1="20898" y1="18359" x2="18164" y2="21680"/>
                        <a14:foregroundMark x1="18164" y1="20703" x2="17773" y2="20898"/>
                        <a14:foregroundMark x1="18359" y1="18164" x2="17578" y2="20313"/>
                        <a14:foregroundMark x1="15039" y1="20703" x2="14844" y2="20508"/>
                        <a14:foregroundMark x1="15234" y1="17578" x2="15625" y2="21484"/>
                        <a14:foregroundMark x1="16016" y1="21680" x2="16992" y2="22266"/>
                        <a14:foregroundMark x1="21289" y1="12695" x2="46289" y2="12695"/>
                        <a14:foregroundMark x1="39258" y1="12109" x2="51563" y2="12695"/>
                        <a14:foregroundMark x1="47852" y1="13867" x2="46094" y2="23438"/>
                        <a14:foregroundMark x1="46094" y1="23438" x2="47852" y2="22656"/>
                        <a14:foregroundMark x1="47461" y1="17969" x2="44336" y2="34375"/>
                        <a14:foregroundMark x1="41992" y1="34961" x2="36914" y2="40430"/>
                        <a14:foregroundMark x1="36914" y1="40430" x2="36523" y2="40625"/>
                        <a14:foregroundMark x1="32227" y1="37500" x2="33203" y2="36719"/>
                        <a14:foregroundMark x1="33594" y1="32617" x2="34180" y2="37305"/>
                        <a14:foregroundMark x1="34375" y1="34570" x2="39258" y2="35938"/>
                        <a14:foregroundMark x1="58594" y1="24219" x2="62695" y2="30273"/>
                        <a14:foregroundMark x1="62695" y1="30273" x2="68555" y2="30078"/>
                        <a14:foregroundMark x1="70117" y1="28125" x2="73047" y2="37305"/>
                        <a14:foregroundMark x1="73047" y1="34375" x2="74414" y2="46680"/>
                        <a14:foregroundMark x1="73438" y1="38086" x2="74609" y2="48828"/>
                        <a14:foregroundMark x1="74609" y1="48828" x2="76172" y2="50000"/>
                        <a14:foregroundMark x1="76563" y1="45898" x2="78125" y2="55664"/>
                        <a14:foregroundMark x1="78125" y1="55664" x2="79297" y2="54297"/>
                        <a14:foregroundMark x1="82422" y1="39063" x2="81055" y2="51758"/>
                        <a14:foregroundMark x1="81055" y1="51758" x2="81250" y2="50586"/>
                        <a14:foregroundMark x1="81055" y1="34375" x2="81055" y2="47461"/>
                        <a14:foregroundMark x1="81055" y1="47461" x2="81055" y2="43945"/>
                        <a14:foregroundMark x1="79688" y1="37695" x2="81836" y2="48047"/>
                        <a14:foregroundMark x1="81836" y1="48047" x2="81445" y2="46875"/>
                        <a14:foregroundMark x1="64258" y1="20508" x2="61719" y2="20313"/>
                        <a14:foregroundMark x1="54102" y1="16406" x2="58398" y2="13672"/>
                        <a14:foregroundMark x1="60547" y1="12695" x2="42773" y2="11914"/>
                        <a14:foregroundMark x1="41406" y1="10938" x2="50586" y2="11133"/>
                        <a14:foregroundMark x1="39063" y1="11133" x2="39258" y2="10352"/>
                        <a14:foregroundMark x1="39258" y1="8984" x2="27539" y2="9570"/>
                        <a14:foregroundMark x1="33398" y1="8594" x2="37109" y2="8594"/>
                        <a14:foregroundMark x1="33594" y1="8203" x2="45508" y2="5078"/>
                        <a14:foregroundMark x1="45508" y1="5078" x2="46094" y2="5078"/>
                        <a14:foregroundMark x1="49219" y1="5469" x2="56250" y2="6836"/>
                        <a14:foregroundMark x1="63672" y1="9570" x2="69727" y2="14453"/>
                        <a14:foregroundMark x1="69727" y1="14453" x2="69727" y2="14453"/>
                        <a14:foregroundMark x1="71094" y1="17188" x2="75977" y2="23242"/>
                        <a14:foregroundMark x1="75977" y1="23242" x2="75977" y2="23242"/>
                        <a14:foregroundMark x1="75977" y1="27734" x2="72852" y2="27539"/>
                        <a14:foregroundMark x1="58398" y1="17578" x2="59375" y2="25586"/>
                        <a14:foregroundMark x1="59375" y1="25586" x2="61328" y2="25586"/>
                        <a14:foregroundMark x1="62891" y1="18359" x2="68359" y2="28320"/>
                        <a14:foregroundMark x1="68359" y1="28320" x2="69336" y2="26172"/>
                        <a14:foregroundMark x1="63281" y1="14258" x2="67773" y2="22852"/>
                        <a14:foregroundMark x1="67773" y1="22852" x2="68164" y2="22461"/>
                        <a14:foregroundMark x1="60156" y1="12305" x2="68164" y2="19531"/>
                        <a14:foregroundMark x1="68164" y1="19531" x2="69336" y2="19922"/>
                        <a14:foregroundMark x1="61719" y1="8398" x2="73438" y2="15820"/>
                        <a14:foregroundMark x1="72852" y1="14453" x2="78320" y2="21680"/>
                        <a14:foregroundMark x1="78320" y1="21680" x2="80078" y2="27148"/>
                        <a14:foregroundMark x1="80273" y1="27148" x2="82422" y2="34375"/>
                        <a14:foregroundMark x1="82422" y1="34375" x2="82422" y2="34375"/>
                        <a14:foregroundMark x1="83008" y1="34375" x2="83789" y2="42578"/>
                        <a14:foregroundMark x1="86719" y1="36523" x2="86914" y2="42578"/>
                        <a14:foregroundMark x1="87500" y1="41016" x2="86914" y2="48047"/>
                        <a14:foregroundMark x1="86719" y1="48438" x2="84570" y2="50391"/>
                        <a14:foregroundMark x1="87305" y1="44922" x2="85352" y2="51172"/>
                        <a14:foregroundMark x1="85547" y1="50781" x2="85156" y2="55664"/>
                        <a14:foregroundMark x1="85156" y1="55664" x2="85352" y2="57422"/>
                        <a14:foregroundMark x1="86328" y1="56250" x2="86328" y2="56250"/>
                        <a14:foregroundMark x1="87891" y1="44141" x2="87891" y2="44141"/>
                        <a14:foregroundMark x1="84375" y1="30664" x2="72852" y2="17578"/>
                        <a14:foregroundMark x1="72852" y1="17578" x2="65039" y2="15234"/>
                        <a14:foregroundMark x1="50781" y1="6641" x2="58594" y2="7227"/>
                        <a14:foregroundMark x1="53516" y1="3906" x2="59570" y2="4883"/>
                        <a14:foregroundMark x1="58594" y1="5273" x2="63086" y2="6836"/>
                        <a14:foregroundMark x1="61914" y1="5859" x2="67188" y2="8008"/>
                        <a14:foregroundMark x1="81250" y1="78125" x2="82813" y2="81055"/>
                        <a14:foregroundMark x1="79102" y1="79297" x2="80273" y2="81641"/>
                        <a14:foregroundMark x1="79297" y1="80859" x2="81836" y2="84570"/>
                        <a14:foregroundMark x1="80469" y1="82813" x2="81445" y2="85938"/>
                        <a14:foregroundMark x1="79297" y1="80469" x2="84766" y2="88086"/>
                        <a14:foregroundMark x1="84766" y1="88086" x2="87305" y2="88281"/>
                        <a14:foregroundMark x1="86133" y1="84570" x2="89844" y2="87109"/>
                        <a14:foregroundMark x1="84570" y1="73633" x2="91406" y2="81055"/>
                        <a14:foregroundMark x1="91406" y1="81055" x2="92383" y2="80859"/>
                        <a14:foregroundMark x1="89453" y1="72461" x2="94141" y2="78516"/>
                        <a14:foregroundMark x1="94141" y1="78516" x2="94141" y2="78516"/>
                        <a14:foregroundMark x1="89844" y1="75195" x2="91406" y2="80469"/>
                        <a14:foregroundMark x1="83203" y1="72656" x2="85156" y2="76563"/>
                        <a14:foregroundMark x1="90820" y1="92578" x2="91797" y2="93359"/>
                        <a14:foregroundMark x1="92969" y1="94141" x2="92969" y2="94141"/>
                        <a14:foregroundMark x1="98242" y1="87891" x2="98242" y2="87891"/>
                        <a14:foregroundMark x1="46875" y1="89258" x2="44531" y2="93164"/>
                        <a14:foregroundMark x1="50000" y1="86914" x2="47852" y2="93555"/>
                        <a14:foregroundMark x1="52539" y1="89844" x2="51563" y2="91797"/>
                        <a14:foregroundMark x1="55273" y1="84180" x2="55273" y2="84180"/>
                        <a14:foregroundMark x1="54883" y1="83008" x2="48242" y2="86719"/>
                        <a14:foregroundMark x1="46875" y1="86914" x2="42969" y2="89844"/>
                        <a14:foregroundMark x1="41016" y1="88867" x2="39453" y2="88477"/>
                        <a14:foregroundMark x1="34180" y1="84766" x2="31836" y2="85156"/>
                        <a14:foregroundMark x1="31055" y1="85742" x2="28906" y2="88477"/>
                        <a14:foregroundMark x1="27148" y1="91211" x2="27344" y2="91797"/>
                        <a14:foregroundMark x1="34180" y1="83398" x2="34961" y2="82813"/>
                        <a14:foregroundMark x1="43555" y1="86523" x2="44336" y2="91211"/>
                        <a14:foregroundMark x1="41211" y1="87695" x2="41992" y2="92383"/>
                        <a14:foregroundMark x1="39453" y1="89258" x2="42383" y2="93555"/>
                        <a14:foregroundMark x1="37695" y1="87695" x2="42188" y2="92773"/>
                        <a14:foregroundMark x1="42969" y1="96289" x2="43164" y2="97852"/>
                        <a14:foregroundMark x1="56836" y1="82813" x2="56836" y2="84375"/>
                        <a14:backgroundMark x1="11133" y1="9375" x2="8984" y2="17969"/>
                      </a14:backgroundRemoval>
                    </a14:imgEffect>
                  </a14:imgLayer>
                </a14:imgProps>
              </a:ext>
              <a:ext uri="{28A0092B-C50C-407E-A947-70E740481C1C}">
                <a14:useLocalDpi xmlns:a14="http://schemas.microsoft.com/office/drawing/2010/main" val="0"/>
              </a:ext>
            </a:extLst>
          </a:blip>
          <a:stretch>
            <a:fillRect/>
          </a:stretch>
        </p:blipFill>
        <p:spPr>
          <a:xfrm>
            <a:off x="109961" y="86811"/>
            <a:ext cx="1053294" cy="1053294"/>
          </a:xfrm>
          <a:prstGeom prst="rect">
            <a:avLst/>
          </a:prstGeom>
        </p:spPr>
      </p:pic>
      <p:sp>
        <p:nvSpPr>
          <p:cNvPr id="11" name="Rectangle 10">
            <a:extLst>
              <a:ext uri="{FF2B5EF4-FFF2-40B4-BE49-F238E27FC236}">
                <a16:creationId xmlns:a16="http://schemas.microsoft.com/office/drawing/2014/main" id="{E52966AA-2326-4881-B284-3BFE6466AAAC}"/>
              </a:ext>
            </a:extLst>
          </p:cNvPr>
          <p:cNvSpPr/>
          <p:nvPr/>
        </p:nvSpPr>
        <p:spPr>
          <a:xfrm>
            <a:off x="5390146" y="500605"/>
            <a:ext cx="6801853" cy="225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clipart&#10;&#10;Description automatically generated">
            <a:extLst>
              <a:ext uri="{FF2B5EF4-FFF2-40B4-BE49-F238E27FC236}">
                <a16:creationId xmlns:a16="http://schemas.microsoft.com/office/drawing/2014/main" id="{B822093A-4843-4742-8614-3760C8757B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43" b="98843" l="1500" r="98167">
                        <a14:foregroundMark x1="40833" y1="27121" x2="42500" y2="30720"/>
                        <a14:foregroundMark x1="40000" y1="25193" x2="43667" y2="33290"/>
                        <a14:foregroundMark x1="46667" y1="43445" x2="46667" y2="44344"/>
                        <a14:foregroundMark x1="46333" y1="42416" x2="45667" y2="44987"/>
                        <a14:foregroundMark x1="47333" y1="40617" x2="49167" y2="43573"/>
                        <a14:foregroundMark x1="46500" y1="41645" x2="46000" y2="45244"/>
                        <a14:foregroundMark x1="43667" y1="39846" x2="43333" y2="42416"/>
                        <a14:foregroundMark x1="42833" y1="37532" x2="42833" y2="42931"/>
                        <a14:foregroundMark x1="43500" y1="39717" x2="40333" y2="44730"/>
                        <a14:foregroundMark x1="40167" y1="40103" x2="41833" y2="46144"/>
                        <a14:foregroundMark x1="52667" y1="39717" x2="55167" y2="45887"/>
                        <a14:foregroundMark x1="56667" y1="39846" x2="56833" y2="44344"/>
                        <a14:foregroundMark x1="57667" y1="40874" x2="57667" y2="43573"/>
                        <a14:foregroundMark x1="58667" y1="39846" x2="59167" y2="42545"/>
                        <a14:foregroundMark x1="59500" y1="37918" x2="60167" y2="43573"/>
                        <a14:foregroundMark x1="55333" y1="23779" x2="56167" y2="30077"/>
                        <a14:foregroundMark x1="53000" y1="22237" x2="55833" y2="32519"/>
                        <a14:foregroundMark x1="57000" y1="27378" x2="57500" y2="29820"/>
                        <a14:foregroundMark x1="57500" y1="24550" x2="57833" y2="28792"/>
                        <a14:foregroundMark x1="56167" y1="22879" x2="56833" y2="27506"/>
                        <a14:foregroundMark x1="60667" y1="28792" x2="60667" y2="29306"/>
                        <a14:foregroundMark x1="88167" y1="49229" x2="87667" y2="49743"/>
                        <a14:foregroundMark x1="93667" y1="45887" x2="93667" y2="45887"/>
                        <a14:foregroundMark x1="94500" y1="44216" x2="94500" y2="44216"/>
                        <a14:foregroundMark x1="98167" y1="46401" x2="98167" y2="46401"/>
                        <a14:foregroundMark x1="5500" y1="45630" x2="5500" y2="45630"/>
                        <a14:foregroundMark x1="1500" y1="43702" x2="1500" y2="43702"/>
                        <a14:foregroundMark x1="30333" y1="81620" x2="26000" y2="89075"/>
                        <a14:foregroundMark x1="26500" y1="94087" x2="26500" y2="96144"/>
                        <a14:foregroundMark x1="28333" y1="86632" x2="28333" y2="89717"/>
                        <a14:foregroundMark x1="27333" y1="90746" x2="27167" y2="91517"/>
                        <a14:foregroundMark x1="26500" y1="87018" x2="26000" y2="89332"/>
                        <a14:foregroundMark x1="30667" y1="79049" x2="30667" y2="82391"/>
                        <a14:foregroundMark x1="31333" y1="79306" x2="31167" y2="82134"/>
                        <a14:foregroundMark x1="31167" y1="81620" x2="30000" y2="83676"/>
                        <a14:foregroundMark x1="30333" y1="79820" x2="29333" y2="81620"/>
                        <a14:foregroundMark x1="29667" y1="79820" x2="29000" y2="83290"/>
                        <a14:foregroundMark x1="60667" y1="80591" x2="59167" y2="86632"/>
                        <a14:foregroundMark x1="59167" y1="84576" x2="57833" y2="89974"/>
                        <a14:foregroundMark x1="57167" y1="85733" x2="56667" y2="93702"/>
                        <a14:foregroundMark x1="56667" y1="93702" x2="56667" y2="93702"/>
                        <a14:foregroundMark x1="56667" y1="97172" x2="56667" y2="97172"/>
                        <a14:foregroundMark x1="24500" y1="97686" x2="24500" y2="97686"/>
                        <a14:foregroundMark x1="43667" y1="2442" x2="43667" y2="2442"/>
                        <a14:foregroundMark x1="41667" y1="2314" x2="41667" y2="2314"/>
                        <a14:foregroundMark x1="38000" y1="3213" x2="41500" y2="3470"/>
                        <a14:foregroundMark x1="38500" y1="4370" x2="44667" y2="3728"/>
                        <a14:foregroundMark x1="48667" y1="1157" x2="50333" y2="643"/>
                        <a14:foregroundMark x1="56333" y1="98843" x2="56333" y2="98843"/>
                        <a14:backgroundMark x1="37667" y1="37275" x2="37667" y2="37275"/>
                        <a14:backgroundMark x1="63000" y1="35347" x2="63000" y2="35347"/>
                      </a14:backgroundRemoval>
                    </a14:imgEffect>
                  </a14:imgLayer>
                </a14:imgProps>
              </a:ext>
              <a:ext uri="{28A0092B-C50C-407E-A947-70E740481C1C}">
                <a14:useLocalDpi xmlns:a14="http://schemas.microsoft.com/office/drawing/2010/main" val="0"/>
              </a:ext>
            </a:extLst>
          </a:blip>
          <a:stretch>
            <a:fillRect/>
          </a:stretch>
        </p:blipFill>
        <p:spPr>
          <a:xfrm>
            <a:off x="10313054" y="4204180"/>
            <a:ext cx="2046648" cy="2653820"/>
          </a:xfrm>
          <a:prstGeom prst="rect">
            <a:avLst/>
          </a:prstGeom>
        </p:spPr>
      </p:pic>
      <p:pic>
        <p:nvPicPr>
          <p:cNvPr id="13" name="Picture 12">
            <a:extLst>
              <a:ext uri="{FF2B5EF4-FFF2-40B4-BE49-F238E27FC236}">
                <a16:creationId xmlns:a16="http://schemas.microsoft.com/office/drawing/2014/main" id="{F59943EA-1052-4257-AD35-ADF7DBA7942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0059095" y="25947"/>
            <a:ext cx="2022944" cy="431865"/>
          </a:xfrm>
          <a:prstGeom prst="rect">
            <a:avLst/>
          </a:prstGeom>
        </p:spPr>
      </p:pic>
      <p:sp>
        <p:nvSpPr>
          <p:cNvPr id="8" name="TextBox 7">
            <a:extLst>
              <a:ext uri="{FF2B5EF4-FFF2-40B4-BE49-F238E27FC236}">
                <a16:creationId xmlns:a16="http://schemas.microsoft.com/office/drawing/2014/main" id="{518FF230-8804-4369-963F-DBD092BF493C}"/>
              </a:ext>
            </a:extLst>
          </p:cNvPr>
          <p:cNvSpPr txBox="1"/>
          <p:nvPr/>
        </p:nvSpPr>
        <p:spPr>
          <a:xfrm>
            <a:off x="1211381" y="266334"/>
            <a:ext cx="4371271" cy="523220"/>
          </a:xfrm>
          <a:prstGeom prst="rect">
            <a:avLst/>
          </a:prstGeom>
          <a:noFill/>
          <a:ln>
            <a:noFill/>
          </a:ln>
        </p:spPr>
        <p:txBody>
          <a:bodyPr wrap="square" rtlCol="0">
            <a:spAutoFit/>
          </a:bodyPr>
          <a:lstStyle/>
          <a:p>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2.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Luyện</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viết</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từ</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ứng</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dụng</a:t>
            </a:r>
            <a:endParaRPr lang="vi-VN" sz="2800" b="1" dirty="0">
              <a:ln w="19050">
                <a:solidFill>
                  <a:srgbClr val="DF0128"/>
                </a:solidFill>
              </a:ln>
              <a:solidFill>
                <a:schemeClr val="bg1"/>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A80A629-8496-4374-8EE4-F25D3FE742A7}"/>
              </a:ext>
            </a:extLst>
          </p:cNvPr>
          <p:cNvSpPr txBox="1"/>
          <p:nvPr/>
        </p:nvSpPr>
        <p:spPr>
          <a:xfrm>
            <a:off x="2965650" y="4451268"/>
            <a:ext cx="6442510"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Cửu</a:t>
            </a:r>
            <a:r>
              <a:rPr lang="en-US" sz="2800" dirty="0">
                <a:latin typeface="Times New Roman" panose="02020603050405020304" pitchFamily="18" charset="0"/>
                <a:cs typeface="Times New Roman" panose="02020603050405020304" pitchFamily="18" charset="0"/>
              </a:rPr>
              <a:t> Long: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tỉnh</a:t>
            </a:r>
            <a:r>
              <a:rPr lang="en-US" sz="2800" dirty="0">
                <a:latin typeface="Times New Roman" panose="02020603050405020304" pitchFamily="18" charset="0"/>
                <a:cs typeface="Times New Roman" panose="02020603050405020304" pitchFamily="18" charset="0"/>
              </a:rPr>
              <a:t> ở Nam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2FC37F47-CBC3-4A5A-8221-3DB4CE28395A}"/>
              </a:ext>
            </a:extLst>
          </p:cNvPr>
          <p:cNvPicPr>
            <a:picLocks noChangeAspect="1"/>
          </p:cNvPicPr>
          <p:nvPr/>
        </p:nvPicPr>
        <p:blipFill>
          <a:blip r:embed="rId11"/>
          <a:stretch>
            <a:fillRect/>
          </a:stretch>
        </p:blipFill>
        <p:spPr>
          <a:xfrm>
            <a:off x="1555554" y="1290159"/>
            <a:ext cx="4027098" cy="2693681"/>
          </a:xfrm>
          <a:prstGeom prst="rect">
            <a:avLst/>
          </a:prstGeom>
        </p:spPr>
      </p:pic>
      <p:pic>
        <p:nvPicPr>
          <p:cNvPr id="4" name="Picture 3">
            <a:extLst>
              <a:ext uri="{FF2B5EF4-FFF2-40B4-BE49-F238E27FC236}">
                <a16:creationId xmlns:a16="http://schemas.microsoft.com/office/drawing/2014/main" id="{FD1FEE5F-AB49-4A5C-90B8-2E7EA7D341A3}"/>
              </a:ext>
            </a:extLst>
          </p:cNvPr>
          <p:cNvPicPr>
            <a:picLocks noChangeAspect="1"/>
          </p:cNvPicPr>
          <p:nvPr/>
        </p:nvPicPr>
        <p:blipFill>
          <a:blip r:embed="rId12"/>
          <a:stretch>
            <a:fillRect/>
          </a:stretch>
        </p:blipFill>
        <p:spPr>
          <a:xfrm>
            <a:off x="6424131" y="1290159"/>
            <a:ext cx="3634964" cy="2693681"/>
          </a:xfrm>
          <a:prstGeom prst="rect">
            <a:avLst/>
          </a:prstGeom>
        </p:spPr>
      </p:pic>
      <p:pic>
        <p:nvPicPr>
          <p:cNvPr id="6" name="Audio 5">
            <a:hlinkClick r:id="" action="ppaction://media"/>
            <a:extLst>
              <a:ext uri="{FF2B5EF4-FFF2-40B4-BE49-F238E27FC236}">
                <a16:creationId xmlns:a16="http://schemas.microsoft.com/office/drawing/2014/main" id="{9BE4C98E-4F02-4C05-970F-89020FE83A73}"/>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857365731"/>
      </p:ext>
    </p:extLst>
  </p:cSld>
  <p:clrMapOvr>
    <a:masterClrMapping/>
  </p:clrMapOvr>
  <mc:AlternateContent xmlns:mc="http://schemas.openxmlformats.org/markup-compatibility/2006">
    <mc:Choice xmlns:p14="http://schemas.microsoft.com/office/powerpoint/2010/main" Requires="p14">
      <p:transition spd="slow" p14:dur="3400" advTm="15033">
        <p14:reveal/>
      </p:transition>
    </mc:Choice>
    <mc:Fallback>
      <p:transition spd="slow" advTm="150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86CC21-56B8-4DD7-8844-9E83D3F76992}"/>
              </a:ext>
            </a:extLst>
          </p:cNvPr>
          <p:cNvSpPr/>
          <p:nvPr/>
        </p:nvSpPr>
        <p:spPr>
          <a:xfrm>
            <a:off x="0" y="0"/>
            <a:ext cx="12192000" cy="6858000"/>
          </a:xfrm>
          <a:prstGeom prst="rect">
            <a:avLst/>
          </a:prstGeom>
          <a:solidFill>
            <a:srgbClr val="FAD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1B977F5-0617-4256-B490-F915B9B09D1F}"/>
              </a:ext>
            </a:extLst>
          </p:cNvPr>
          <p:cNvSpPr/>
          <p:nvPr/>
        </p:nvSpPr>
        <p:spPr>
          <a:xfrm>
            <a:off x="0" y="6018834"/>
            <a:ext cx="10665951" cy="225707"/>
          </a:xfrm>
          <a:prstGeom prst="rect">
            <a:avLst/>
          </a:prstGeom>
          <a:solidFill>
            <a:srgbClr val="DF01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Shape, circle&#10;&#10;Description automatically generated">
            <a:extLst>
              <a:ext uri="{FF2B5EF4-FFF2-40B4-BE49-F238E27FC236}">
                <a16:creationId xmlns:a16="http://schemas.microsoft.com/office/drawing/2014/main" id="{9ABCC2EA-316A-4F51-8205-0364A608CC0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711" b="97852" l="2344" r="98047">
                        <a14:foregroundMark x1="56641" y1="9961" x2="58203" y2="32227"/>
                        <a14:foregroundMark x1="41406" y1="16797" x2="36719" y2="27539"/>
                        <a14:foregroundMark x1="36719" y1="27539" x2="38477" y2="35547"/>
                        <a14:foregroundMark x1="38477" y1="35547" x2="39258" y2="36133"/>
                        <a14:foregroundMark x1="42578" y1="26367" x2="42969" y2="45703"/>
                        <a14:foregroundMark x1="41992" y1="30078" x2="38281" y2="50391"/>
                        <a14:foregroundMark x1="38281" y1="50391" x2="37305" y2="51953"/>
                        <a14:foregroundMark x1="33984" y1="39844" x2="31250" y2="49219"/>
                        <a14:foregroundMark x1="31250" y1="49219" x2="31055" y2="47852"/>
                        <a14:foregroundMark x1="30469" y1="38281" x2="30273" y2="50781"/>
                        <a14:foregroundMark x1="30859" y1="43164" x2="30859" y2="51367"/>
                        <a14:foregroundMark x1="30859" y1="51367" x2="31055" y2="51563"/>
                        <a14:foregroundMark x1="28516" y1="43555" x2="27930" y2="52539"/>
                        <a14:foregroundMark x1="27930" y1="38477" x2="28320" y2="48828"/>
                        <a14:foregroundMark x1="28320" y1="48828" x2="30273" y2="46094"/>
                        <a14:foregroundMark x1="29102" y1="34180" x2="27539" y2="44922"/>
                        <a14:foregroundMark x1="27344" y1="39453" x2="27344" y2="46875"/>
                        <a14:foregroundMark x1="26563" y1="45508" x2="26172" y2="47852"/>
                        <a14:foregroundMark x1="25586" y1="43750" x2="25391" y2="50000"/>
                        <a14:foregroundMark x1="27148" y1="44141" x2="31055" y2="48438"/>
                        <a14:foregroundMark x1="38281" y1="41602" x2="36328" y2="49414"/>
                        <a14:foregroundMark x1="36328" y1="49414" x2="38086" y2="49609"/>
                        <a14:foregroundMark x1="43164" y1="46875" x2="46094" y2="54688"/>
                        <a14:foregroundMark x1="46094" y1="54688" x2="47461" y2="54297"/>
                        <a14:foregroundMark x1="49414" y1="48242" x2="52734" y2="53516"/>
                        <a14:foregroundMark x1="54688" y1="49805" x2="57422" y2="58008"/>
                        <a14:foregroundMark x1="57422" y1="58008" x2="58398" y2="56445"/>
                        <a14:foregroundMark x1="59961" y1="45117" x2="59766" y2="55078"/>
                        <a14:foregroundMark x1="59961" y1="45898" x2="62305" y2="58008"/>
                        <a14:foregroundMark x1="62305" y1="58008" x2="63086" y2="56445"/>
                        <a14:foregroundMark x1="63867" y1="43750" x2="65234" y2="56641"/>
                        <a14:foregroundMark x1="65234" y1="56641" x2="65234" y2="55664"/>
                        <a14:foregroundMark x1="65234" y1="39648" x2="65234" y2="56445"/>
                        <a14:foregroundMark x1="65234" y1="56445" x2="65234" y2="56055"/>
                        <a14:foregroundMark x1="65430" y1="43359" x2="65430" y2="60547"/>
                        <a14:foregroundMark x1="65039" y1="44531" x2="64844" y2="53516"/>
                        <a14:foregroundMark x1="64844" y1="53516" x2="64844" y2="53516"/>
                        <a14:foregroundMark x1="59180" y1="42188" x2="57813" y2="50195"/>
                        <a14:foregroundMark x1="57813" y1="44727" x2="56055" y2="48828"/>
                        <a14:foregroundMark x1="54688" y1="50000" x2="52734" y2="60547"/>
                        <a14:foregroundMark x1="16992" y1="68750" x2="16992" y2="75586"/>
                        <a14:foregroundMark x1="15234" y1="72656" x2="14453" y2="76367"/>
                        <a14:foregroundMark x1="10938" y1="75000" x2="10938" y2="75000"/>
                        <a14:foregroundMark x1="8789" y1="75977" x2="6055" y2="81641"/>
                        <a14:foregroundMark x1="7422" y1="75586" x2="6055" y2="80469"/>
                        <a14:foregroundMark x1="6641" y1="74609" x2="6641" y2="77344"/>
                        <a14:foregroundMark x1="8008" y1="70703" x2="15039" y2="74219"/>
                        <a14:foregroundMark x1="18359" y1="72461" x2="17773" y2="75586"/>
                        <a14:foregroundMark x1="20508" y1="69922" x2="18945" y2="75977"/>
                        <a14:foregroundMark x1="19727" y1="69141" x2="16797" y2="75391"/>
                        <a14:foregroundMark x1="15430" y1="78125" x2="13672" y2="81641"/>
                        <a14:foregroundMark x1="13672" y1="81836" x2="13086" y2="83789"/>
                        <a14:foregroundMark x1="13086" y1="81250" x2="13086" y2="81836"/>
                        <a14:foregroundMark x1="12500" y1="75781" x2="11523" y2="80664"/>
                        <a14:foregroundMark x1="13086" y1="78516" x2="13086" y2="79688"/>
                        <a14:foregroundMark x1="10352" y1="70313" x2="11133" y2="73828"/>
                        <a14:foregroundMark x1="14648" y1="67578" x2="12695" y2="70508"/>
                        <a14:foregroundMark x1="11523" y1="67773" x2="8789" y2="70117"/>
                        <a14:foregroundMark x1="7617" y1="71680" x2="7422" y2="73242"/>
                        <a14:foregroundMark x1="7227" y1="74609" x2="6836" y2="77148"/>
                        <a14:foregroundMark x1="5859" y1="75977" x2="4688" y2="78320"/>
                        <a14:foregroundMark x1="4492" y1="75195" x2="4102" y2="79297"/>
                        <a14:foregroundMark x1="4883" y1="75195" x2="4883" y2="77344"/>
                        <a14:foregroundMark x1="6836" y1="75391" x2="6445" y2="72852"/>
                        <a14:foregroundMark x1="8203" y1="68359" x2="14648" y2="67773"/>
                        <a14:foregroundMark x1="14258" y1="66602" x2="19336" y2="66797"/>
                        <a14:foregroundMark x1="19336" y1="65039" x2="21094" y2="71680"/>
                        <a14:foregroundMark x1="20898" y1="71289" x2="21094" y2="74805"/>
                        <a14:foregroundMark x1="22461" y1="73242" x2="19922" y2="78125"/>
                        <a14:foregroundMark x1="22266" y1="74219" x2="19141" y2="79102"/>
                        <a14:foregroundMark x1="18945" y1="77539" x2="14453" y2="83398"/>
                        <a14:foregroundMark x1="14453" y1="83398" x2="12500" y2="83398"/>
                        <a14:foregroundMark x1="10352" y1="84375" x2="9570" y2="84766"/>
                        <a14:foregroundMark x1="7813" y1="86328" x2="7813" y2="86328"/>
                        <a14:foregroundMark x1="3516" y1="80273" x2="3516" y2="81055"/>
                        <a14:foregroundMark x1="2539" y1="81445" x2="2930" y2="77539"/>
                        <a14:foregroundMark x1="3516" y1="76367" x2="6445" y2="74219"/>
                        <a14:foregroundMark x1="8398" y1="70508" x2="11523" y2="69141"/>
                        <a14:foregroundMark x1="12500" y1="67773" x2="13281" y2="67578"/>
                        <a14:foregroundMark x1="9570" y1="66602" x2="14844" y2="64648"/>
                        <a14:foregroundMark x1="14063" y1="64648" x2="16016" y2="63672"/>
                        <a14:foregroundMark x1="26953" y1="37695" x2="29102" y2="47852"/>
                        <a14:foregroundMark x1="25391" y1="37891" x2="29883" y2="46875"/>
                        <a14:foregroundMark x1="29883" y1="46875" x2="44141" y2="50391"/>
                        <a14:foregroundMark x1="44141" y1="50391" x2="46875" y2="50391"/>
                        <a14:foregroundMark x1="60352" y1="44141" x2="63672" y2="48828"/>
                        <a14:foregroundMark x1="55859" y1="38867" x2="55469" y2="48438"/>
                        <a14:foregroundMark x1="55078" y1="44531" x2="58594" y2="49609"/>
                        <a14:foregroundMark x1="59180" y1="42188" x2="61523" y2="46875"/>
                        <a14:foregroundMark x1="61914" y1="41211" x2="62305" y2="45898"/>
                        <a14:foregroundMark x1="61719" y1="40625" x2="62500" y2="44727"/>
                        <a14:foregroundMark x1="65430" y1="41016" x2="66992" y2="43945"/>
                        <a14:foregroundMark x1="70508" y1="22852" x2="76953" y2="38281"/>
                        <a14:foregroundMark x1="74414" y1="20508" x2="80469" y2="37305"/>
                        <a14:foregroundMark x1="80469" y1="37305" x2="74805" y2="29688"/>
                        <a14:foregroundMark x1="59180" y1="13672" x2="59180" y2="21484"/>
                        <a14:foregroundMark x1="59180" y1="21484" x2="50977" y2="22070"/>
                        <a14:foregroundMark x1="14676" y1="12321" x2="51172" y2="14844"/>
                        <a14:foregroundMark x1="36133" y1="14844" x2="39258" y2="12305"/>
                        <a14:foregroundMark x1="31641" y1="16992" x2="28516" y2="20313"/>
                        <a14:foregroundMark x1="25195" y1="15234" x2="19531" y2="22656"/>
                        <a14:foregroundMark x1="19531" y1="22656" x2="19531" y2="23242"/>
                        <a14:foregroundMark x1="23242" y1="18750" x2="21094" y2="23633"/>
                        <a14:foregroundMark x1="21289" y1="22070" x2="20703" y2="27539"/>
                        <a14:foregroundMark x1="23438" y1="22461" x2="21094" y2="26563"/>
                        <a14:foregroundMark x1="21094" y1="22461" x2="15430" y2="27344"/>
                        <a14:foregroundMark x1="15430" y1="27344" x2="18945" y2="27344"/>
                        <a14:foregroundMark x1="20898" y1="21680" x2="20703" y2="25000"/>
                        <a14:foregroundMark x1="21680" y1="19141" x2="20898" y2="21094"/>
                        <a14:foregroundMark x1="20898" y1="18359" x2="18164" y2="21680"/>
                        <a14:foregroundMark x1="18164" y1="20703" x2="17773" y2="20898"/>
                        <a14:foregroundMark x1="18359" y1="18164" x2="17578" y2="20313"/>
                        <a14:foregroundMark x1="15039" y1="20703" x2="14844" y2="20508"/>
                        <a14:foregroundMark x1="15234" y1="17578" x2="15625" y2="21484"/>
                        <a14:foregroundMark x1="16016" y1="21680" x2="16992" y2="22266"/>
                        <a14:foregroundMark x1="21289" y1="12695" x2="46289" y2="12695"/>
                        <a14:foregroundMark x1="39258" y1="12109" x2="51563" y2="12695"/>
                        <a14:foregroundMark x1="47852" y1="13867" x2="46094" y2="23438"/>
                        <a14:foregroundMark x1="46094" y1="23438" x2="47852" y2="22656"/>
                        <a14:foregroundMark x1="47461" y1="17969" x2="44336" y2="34375"/>
                        <a14:foregroundMark x1="41992" y1="34961" x2="36914" y2="40430"/>
                        <a14:foregroundMark x1="36914" y1="40430" x2="36523" y2="40625"/>
                        <a14:foregroundMark x1="32227" y1="37500" x2="33203" y2="36719"/>
                        <a14:foregroundMark x1="33594" y1="32617" x2="34180" y2="37305"/>
                        <a14:foregroundMark x1="34375" y1="34570" x2="39258" y2="35938"/>
                        <a14:foregroundMark x1="58594" y1="24219" x2="62695" y2="30273"/>
                        <a14:foregroundMark x1="62695" y1="30273" x2="68555" y2="30078"/>
                        <a14:foregroundMark x1="70117" y1="28125" x2="73047" y2="37305"/>
                        <a14:foregroundMark x1="73047" y1="34375" x2="74414" y2="46680"/>
                        <a14:foregroundMark x1="73438" y1="38086" x2="74609" y2="48828"/>
                        <a14:foregroundMark x1="74609" y1="48828" x2="76172" y2="50000"/>
                        <a14:foregroundMark x1="76563" y1="45898" x2="78125" y2="55664"/>
                        <a14:foregroundMark x1="78125" y1="55664" x2="79297" y2="54297"/>
                        <a14:foregroundMark x1="82422" y1="39063" x2="81055" y2="51758"/>
                        <a14:foregroundMark x1="81055" y1="51758" x2="81250" y2="50586"/>
                        <a14:foregroundMark x1="81055" y1="34375" x2="81055" y2="47461"/>
                        <a14:foregroundMark x1="81055" y1="47461" x2="81055" y2="43945"/>
                        <a14:foregroundMark x1="79688" y1="37695" x2="81836" y2="48047"/>
                        <a14:foregroundMark x1="81836" y1="48047" x2="81445" y2="46875"/>
                        <a14:foregroundMark x1="64258" y1="20508" x2="61719" y2="20313"/>
                        <a14:foregroundMark x1="54102" y1="16406" x2="58398" y2="13672"/>
                        <a14:foregroundMark x1="60547" y1="12695" x2="42773" y2="11914"/>
                        <a14:foregroundMark x1="41406" y1="10938" x2="50586" y2="11133"/>
                        <a14:foregroundMark x1="39063" y1="11133" x2="39258" y2="10352"/>
                        <a14:foregroundMark x1="39258" y1="8984" x2="27539" y2="9570"/>
                        <a14:foregroundMark x1="33398" y1="8594" x2="37109" y2="8594"/>
                        <a14:foregroundMark x1="33594" y1="8203" x2="45508" y2="5078"/>
                        <a14:foregroundMark x1="45508" y1="5078" x2="46094" y2="5078"/>
                        <a14:foregroundMark x1="49219" y1="5469" x2="56250" y2="6836"/>
                        <a14:foregroundMark x1="63672" y1="9570" x2="69727" y2="14453"/>
                        <a14:foregroundMark x1="69727" y1="14453" x2="69727" y2="14453"/>
                        <a14:foregroundMark x1="71094" y1="17188" x2="75977" y2="23242"/>
                        <a14:foregroundMark x1="75977" y1="23242" x2="75977" y2="23242"/>
                        <a14:foregroundMark x1="75977" y1="27734" x2="72852" y2="27539"/>
                        <a14:foregroundMark x1="58398" y1="17578" x2="59375" y2="25586"/>
                        <a14:foregroundMark x1="59375" y1="25586" x2="61328" y2="25586"/>
                        <a14:foregroundMark x1="62891" y1="18359" x2="68359" y2="28320"/>
                        <a14:foregroundMark x1="68359" y1="28320" x2="69336" y2="26172"/>
                        <a14:foregroundMark x1="63281" y1="14258" x2="67773" y2="22852"/>
                        <a14:foregroundMark x1="67773" y1="22852" x2="68164" y2="22461"/>
                        <a14:foregroundMark x1="60156" y1="12305" x2="68164" y2="19531"/>
                        <a14:foregroundMark x1="68164" y1="19531" x2="69336" y2="19922"/>
                        <a14:foregroundMark x1="61719" y1="8398" x2="73438" y2="15820"/>
                        <a14:foregroundMark x1="72852" y1="14453" x2="78320" y2="21680"/>
                        <a14:foregroundMark x1="78320" y1="21680" x2="80078" y2="27148"/>
                        <a14:foregroundMark x1="80273" y1="27148" x2="82422" y2="34375"/>
                        <a14:foregroundMark x1="82422" y1="34375" x2="82422" y2="34375"/>
                        <a14:foregroundMark x1="83008" y1="34375" x2="83789" y2="42578"/>
                        <a14:foregroundMark x1="86719" y1="36523" x2="86914" y2="42578"/>
                        <a14:foregroundMark x1="87500" y1="41016" x2="86914" y2="48047"/>
                        <a14:foregroundMark x1="86719" y1="48438" x2="84570" y2="50391"/>
                        <a14:foregroundMark x1="87305" y1="44922" x2="85352" y2="51172"/>
                        <a14:foregroundMark x1="85547" y1="50781" x2="85156" y2="55664"/>
                        <a14:foregroundMark x1="85156" y1="55664" x2="85352" y2="57422"/>
                        <a14:foregroundMark x1="86328" y1="56250" x2="86328" y2="56250"/>
                        <a14:foregroundMark x1="87891" y1="44141" x2="87891" y2="44141"/>
                        <a14:foregroundMark x1="84375" y1="30664" x2="72852" y2="17578"/>
                        <a14:foregroundMark x1="72852" y1="17578" x2="65039" y2="15234"/>
                        <a14:foregroundMark x1="50781" y1="6641" x2="58594" y2="7227"/>
                        <a14:foregroundMark x1="53516" y1="3906" x2="59570" y2="4883"/>
                        <a14:foregroundMark x1="58594" y1="5273" x2="63086" y2="6836"/>
                        <a14:foregroundMark x1="61914" y1="5859" x2="67188" y2="8008"/>
                        <a14:foregroundMark x1="81250" y1="78125" x2="82813" y2="81055"/>
                        <a14:foregroundMark x1="79102" y1="79297" x2="80273" y2="81641"/>
                        <a14:foregroundMark x1="79297" y1="80859" x2="81836" y2="84570"/>
                        <a14:foregroundMark x1="80469" y1="82813" x2="81445" y2="85938"/>
                        <a14:foregroundMark x1="79297" y1="80469" x2="84766" y2="88086"/>
                        <a14:foregroundMark x1="84766" y1="88086" x2="87305" y2="88281"/>
                        <a14:foregroundMark x1="86133" y1="84570" x2="89844" y2="87109"/>
                        <a14:foregroundMark x1="84570" y1="73633" x2="91406" y2="81055"/>
                        <a14:foregroundMark x1="91406" y1="81055" x2="92383" y2="80859"/>
                        <a14:foregroundMark x1="89453" y1="72461" x2="94141" y2="78516"/>
                        <a14:foregroundMark x1="94141" y1="78516" x2="94141" y2="78516"/>
                        <a14:foregroundMark x1="89844" y1="75195" x2="91406" y2="80469"/>
                        <a14:foregroundMark x1="83203" y1="72656" x2="85156" y2="76563"/>
                        <a14:foregroundMark x1="90820" y1="92578" x2="91797" y2="93359"/>
                        <a14:foregroundMark x1="92969" y1="94141" x2="92969" y2="94141"/>
                        <a14:foregroundMark x1="98242" y1="87891" x2="98242" y2="87891"/>
                        <a14:foregroundMark x1="46875" y1="89258" x2="44531" y2="93164"/>
                        <a14:foregroundMark x1="50000" y1="86914" x2="47852" y2="93555"/>
                        <a14:foregroundMark x1="52539" y1="89844" x2="51563" y2="91797"/>
                        <a14:foregroundMark x1="55273" y1="84180" x2="55273" y2="84180"/>
                        <a14:foregroundMark x1="54883" y1="83008" x2="48242" y2="86719"/>
                        <a14:foregroundMark x1="46875" y1="86914" x2="42969" y2="89844"/>
                        <a14:foregroundMark x1="41016" y1="88867" x2="39453" y2="88477"/>
                        <a14:foregroundMark x1="34180" y1="84766" x2="31836" y2="85156"/>
                        <a14:foregroundMark x1="31055" y1="85742" x2="28906" y2="88477"/>
                        <a14:foregroundMark x1="27148" y1="91211" x2="27344" y2="91797"/>
                        <a14:foregroundMark x1="34180" y1="83398" x2="34961" y2="82813"/>
                        <a14:foregroundMark x1="43555" y1="86523" x2="44336" y2="91211"/>
                        <a14:foregroundMark x1="41211" y1="87695" x2="41992" y2="92383"/>
                        <a14:foregroundMark x1="39453" y1="89258" x2="42383" y2="93555"/>
                        <a14:foregroundMark x1="37695" y1="87695" x2="42188" y2="92773"/>
                        <a14:foregroundMark x1="42969" y1="96289" x2="43164" y2="97852"/>
                        <a14:foregroundMark x1="56836" y1="82813" x2="56836" y2="84375"/>
                        <a14:backgroundMark x1="11133" y1="9375" x2="8984" y2="17969"/>
                      </a14:backgroundRemoval>
                    </a14:imgEffect>
                  </a14:imgLayer>
                </a14:imgProps>
              </a:ext>
              <a:ext uri="{28A0092B-C50C-407E-A947-70E740481C1C}">
                <a14:useLocalDpi xmlns:a14="http://schemas.microsoft.com/office/drawing/2010/main" val="0"/>
              </a:ext>
            </a:extLst>
          </a:blip>
          <a:stretch>
            <a:fillRect/>
          </a:stretch>
        </p:blipFill>
        <p:spPr>
          <a:xfrm>
            <a:off x="109961" y="86811"/>
            <a:ext cx="1053294" cy="1053294"/>
          </a:xfrm>
          <a:prstGeom prst="rect">
            <a:avLst/>
          </a:prstGeom>
        </p:spPr>
      </p:pic>
      <p:sp>
        <p:nvSpPr>
          <p:cNvPr id="11" name="Rectangle 10">
            <a:extLst>
              <a:ext uri="{FF2B5EF4-FFF2-40B4-BE49-F238E27FC236}">
                <a16:creationId xmlns:a16="http://schemas.microsoft.com/office/drawing/2014/main" id="{E52966AA-2326-4881-B284-3BFE6466AAAC}"/>
              </a:ext>
            </a:extLst>
          </p:cNvPr>
          <p:cNvSpPr/>
          <p:nvPr/>
        </p:nvSpPr>
        <p:spPr>
          <a:xfrm>
            <a:off x="5390146" y="500605"/>
            <a:ext cx="6801853" cy="225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clipart&#10;&#10;Description automatically generated">
            <a:extLst>
              <a:ext uri="{FF2B5EF4-FFF2-40B4-BE49-F238E27FC236}">
                <a16:creationId xmlns:a16="http://schemas.microsoft.com/office/drawing/2014/main" id="{B822093A-4843-4742-8614-3760C8757B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43" b="98843" l="1500" r="98167">
                        <a14:foregroundMark x1="40833" y1="27121" x2="42500" y2="30720"/>
                        <a14:foregroundMark x1="40000" y1="25193" x2="43667" y2="33290"/>
                        <a14:foregroundMark x1="46667" y1="43445" x2="46667" y2="44344"/>
                        <a14:foregroundMark x1="46333" y1="42416" x2="45667" y2="44987"/>
                        <a14:foregroundMark x1="47333" y1="40617" x2="49167" y2="43573"/>
                        <a14:foregroundMark x1="46500" y1="41645" x2="46000" y2="45244"/>
                        <a14:foregroundMark x1="43667" y1="39846" x2="43333" y2="42416"/>
                        <a14:foregroundMark x1="42833" y1="37532" x2="42833" y2="42931"/>
                        <a14:foregroundMark x1="43500" y1="39717" x2="40333" y2="44730"/>
                        <a14:foregroundMark x1="40167" y1="40103" x2="41833" y2="46144"/>
                        <a14:foregroundMark x1="52667" y1="39717" x2="55167" y2="45887"/>
                        <a14:foregroundMark x1="56667" y1="39846" x2="56833" y2="44344"/>
                        <a14:foregroundMark x1="57667" y1="40874" x2="57667" y2="43573"/>
                        <a14:foregroundMark x1="58667" y1="39846" x2="59167" y2="42545"/>
                        <a14:foregroundMark x1="59500" y1="37918" x2="60167" y2="43573"/>
                        <a14:foregroundMark x1="55333" y1="23779" x2="56167" y2="30077"/>
                        <a14:foregroundMark x1="53000" y1="22237" x2="55833" y2="32519"/>
                        <a14:foregroundMark x1="57000" y1="27378" x2="57500" y2="29820"/>
                        <a14:foregroundMark x1="57500" y1="24550" x2="57833" y2="28792"/>
                        <a14:foregroundMark x1="56167" y1="22879" x2="56833" y2="27506"/>
                        <a14:foregroundMark x1="60667" y1="28792" x2="60667" y2="29306"/>
                        <a14:foregroundMark x1="88167" y1="49229" x2="87667" y2="49743"/>
                        <a14:foregroundMark x1="93667" y1="45887" x2="93667" y2="45887"/>
                        <a14:foregroundMark x1="94500" y1="44216" x2="94500" y2="44216"/>
                        <a14:foregroundMark x1="98167" y1="46401" x2="98167" y2="46401"/>
                        <a14:foregroundMark x1="5500" y1="45630" x2="5500" y2="45630"/>
                        <a14:foregroundMark x1="1500" y1="43702" x2="1500" y2="43702"/>
                        <a14:foregroundMark x1="30333" y1="81620" x2="26000" y2="89075"/>
                        <a14:foregroundMark x1="26500" y1="94087" x2="26500" y2="96144"/>
                        <a14:foregroundMark x1="28333" y1="86632" x2="28333" y2="89717"/>
                        <a14:foregroundMark x1="27333" y1="90746" x2="27167" y2="91517"/>
                        <a14:foregroundMark x1="26500" y1="87018" x2="26000" y2="89332"/>
                        <a14:foregroundMark x1="30667" y1="79049" x2="30667" y2="82391"/>
                        <a14:foregroundMark x1="31333" y1="79306" x2="31167" y2="82134"/>
                        <a14:foregroundMark x1="31167" y1="81620" x2="30000" y2="83676"/>
                        <a14:foregroundMark x1="30333" y1="79820" x2="29333" y2="81620"/>
                        <a14:foregroundMark x1="29667" y1="79820" x2="29000" y2="83290"/>
                        <a14:foregroundMark x1="60667" y1="80591" x2="59167" y2="86632"/>
                        <a14:foregroundMark x1="59167" y1="84576" x2="57833" y2="89974"/>
                        <a14:foregroundMark x1="57167" y1="85733" x2="56667" y2="93702"/>
                        <a14:foregroundMark x1="56667" y1="93702" x2="56667" y2="93702"/>
                        <a14:foregroundMark x1="56667" y1="97172" x2="56667" y2="97172"/>
                        <a14:foregroundMark x1="24500" y1="97686" x2="24500" y2="97686"/>
                        <a14:foregroundMark x1="43667" y1="2442" x2="43667" y2="2442"/>
                        <a14:foregroundMark x1="41667" y1="2314" x2="41667" y2="2314"/>
                        <a14:foregroundMark x1="38000" y1="3213" x2="41500" y2="3470"/>
                        <a14:foregroundMark x1="38500" y1="4370" x2="44667" y2="3728"/>
                        <a14:foregroundMark x1="48667" y1="1157" x2="50333" y2="643"/>
                        <a14:foregroundMark x1="56333" y1="98843" x2="56333" y2="98843"/>
                        <a14:backgroundMark x1="37667" y1="37275" x2="37667" y2="37275"/>
                        <a14:backgroundMark x1="63000" y1="35347" x2="63000" y2="35347"/>
                      </a14:backgroundRemoval>
                    </a14:imgEffect>
                  </a14:imgLayer>
                </a14:imgProps>
              </a:ext>
              <a:ext uri="{28A0092B-C50C-407E-A947-70E740481C1C}">
                <a14:useLocalDpi xmlns:a14="http://schemas.microsoft.com/office/drawing/2010/main" val="0"/>
              </a:ext>
            </a:extLst>
          </a:blip>
          <a:stretch>
            <a:fillRect/>
          </a:stretch>
        </p:blipFill>
        <p:spPr>
          <a:xfrm>
            <a:off x="10856895" y="5355205"/>
            <a:ext cx="1114975" cy="1445751"/>
          </a:xfrm>
          <a:prstGeom prst="rect">
            <a:avLst/>
          </a:prstGeom>
        </p:spPr>
      </p:pic>
      <p:pic>
        <p:nvPicPr>
          <p:cNvPr id="13" name="Picture 12">
            <a:extLst>
              <a:ext uri="{FF2B5EF4-FFF2-40B4-BE49-F238E27FC236}">
                <a16:creationId xmlns:a16="http://schemas.microsoft.com/office/drawing/2014/main" id="{F59943EA-1052-4257-AD35-ADF7DBA7942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0059095" y="25947"/>
            <a:ext cx="2022944" cy="431865"/>
          </a:xfrm>
          <a:prstGeom prst="rect">
            <a:avLst/>
          </a:prstGeom>
        </p:spPr>
      </p:pic>
      <p:pic>
        <p:nvPicPr>
          <p:cNvPr id="14" name="Picture 13">
            <a:extLst>
              <a:ext uri="{FF2B5EF4-FFF2-40B4-BE49-F238E27FC236}">
                <a16:creationId xmlns:a16="http://schemas.microsoft.com/office/drawing/2014/main" id="{3BDC4197-1348-40FA-B128-EC34098671A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894" b="94587" l="5761" r="93043">
                        <a14:foregroundMark x1="64348" y1="24881" x2="67826" y2="32289"/>
                        <a14:foregroundMark x1="67826" y1="32289" x2="68152" y2="34758"/>
                        <a14:foregroundMark x1="63696" y1="21937" x2="62935" y2="26876"/>
                        <a14:foregroundMark x1="59348" y1="18519" x2="60109" y2="25546"/>
                        <a14:foregroundMark x1="60109" y1="25546" x2="62717" y2="27350"/>
                        <a14:foregroundMark x1="61413" y1="18898" x2="63696" y2="25546"/>
                        <a14:foregroundMark x1="63043" y1="22317" x2="68152" y2="25831"/>
                        <a14:foregroundMark x1="70543" y1="23742" x2="73696" y2="27350"/>
                        <a14:foregroundMark x1="75761" y1="21178" x2="75761" y2="23742"/>
                        <a14:foregroundMark x1="75978" y1="18044" x2="75761" y2="25641"/>
                        <a14:foregroundMark x1="75761" y1="25641" x2="76087" y2="25831"/>
                        <a14:foregroundMark x1="77065" y1="21937" x2="78696" y2="24881"/>
                        <a14:foregroundMark x1="78913" y1="21937" x2="78913" y2="25546"/>
                        <a14:foregroundMark x1="78152" y1="22887" x2="78370" y2="24881"/>
                        <a14:foregroundMark x1="80217" y1="17189" x2="85870" y2="22127"/>
                        <a14:foregroundMark x1="85870" y1="22127" x2="84891" y2="20513"/>
                        <a14:foregroundMark x1="80000" y1="12346" x2="85761" y2="19848"/>
                        <a14:foregroundMark x1="85761" y1="19848" x2="86196" y2="19468"/>
                        <a14:foregroundMark x1="80978" y1="11206" x2="81196" y2="12821"/>
                        <a14:foregroundMark x1="71848" y1="9117" x2="66630" y2="8452"/>
                        <a14:foregroundMark x1="65109" y1="7028" x2="58478" y2="8452"/>
                        <a14:foregroundMark x1="62935" y1="5888" x2="65870" y2="4748"/>
                        <a14:foregroundMark x1="68261" y1="3894" x2="69783" y2="3894"/>
                        <a14:foregroundMark x1="90978" y1="36752" x2="90978" y2="39316"/>
                        <a14:foregroundMark x1="37826" y1="83096" x2="34565" y2="88794"/>
                        <a14:foregroundMark x1="30870" y1="78348" x2="28152" y2="85470"/>
                        <a14:foregroundMark x1="28152" y1="85470" x2="27935" y2="85660"/>
                        <a14:foregroundMark x1="31630" y1="77683" x2="28696" y2="85185"/>
                        <a14:foregroundMark x1="28696" y1="85185" x2="28696" y2="85185"/>
                        <a14:foregroundMark x1="28696" y1="78727" x2="26957" y2="84236"/>
                        <a14:foregroundMark x1="27717" y1="79867" x2="26087" y2="83761"/>
                        <a14:foregroundMark x1="27174" y1="77873" x2="25652" y2="80152"/>
                        <a14:foregroundMark x1="25326" y1="77683" x2="22717" y2="82241"/>
                        <a14:foregroundMark x1="22717" y1="91548" x2="26087" y2="92877"/>
                        <a14:foregroundMark x1="20109" y1="94492" x2="22500" y2="94587"/>
                        <a14:foregroundMark x1="16522" y1="87654" x2="20326" y2="93637"/>
                        <a14:foregroundMark x1="19565" y1="88319" x2="21196" y2="90693"/>
                        <a14:foregroundMark x1="16522" y1="84425" x2="17174" y2="85185"/>
                        <a14:foregroundMark x1="15435" y1="83571" x2="16413" y2="86135"/>
                        <a14:foregroundMark x1="5761" y1="86325" x2="5761" y2="86325"/>
                        <a14:foregroundMark x1="93043" y1="77873" x2="92283" y2="79962"/>
                        <a14:foregroundMark x1="71304" y1="41975" x2="71630" y2="47009"/>
                        <a14:foregroundMark x1="60326" y1="38367" x2="60109" y2="43115"/>
                      </a14:backgroundRemoval>
                    </a14:imgEffect>
                  </a14:imgLayer>
                </a14:imgProps>
              </a:ext>
              <a:ext uri="{28A0092B-C50C-407E-A947-70E740481C1C}">
                <a14:useLocalDpi xmlns:a14="http://schemas.microsoft.com/office/drawing/2010/main" val="0"/>
              </a:ext>
            </a:extLst>
          </a:blip>
          <a:stretch>
            <a:fillRect/>
          </a:stretch>
        </p:blipFill>
        <p:spPr>
          <a:xfrm>
            <a:off x="11618973" y="6003300"/>
            <a:ext cx="2099076" cy="240253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DED9E1F2-8240-47B1-9ACD-0862F0F5120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609" b="96740" l="10000" r="90000">
                        <a14:foregroundMark x1="50000" y1="19558" x2="52500" y2="28638"/>
                        <a14:foregroundMark x1="51310" y1="20140" x2="51667" y2="27357"/>
                        <a14:foregroundMark x1="51071" y1="18161" x2="53095" y2="24913"/>
                        <a14:foregroundMark x1="53095" y1="20140" x2="53452" y2="22468"/>
                        <a14:foregroundMark x1="51786" y1="16764" x2="58095" y2="23749"/>
                        <a14:foregroundMark x1="59286" y1="20605" x2="61310" y2="25378"/>
                        <a14:foregroundMark x1="60952" y1="17928" x2="61786" y2="22002"/>
                        <a14:foregroundMark x1="63095" y1="18859" x2="64286" y2="23865"/>
                        <a14:foregroundMark x1="64405" y1="18161" x2="65238" y2="23865"/>
                        <a14:foregroundMark x1="64405" y1="18393" x2="65357" y2="26426"/>
                        <a14:foregroundMark x1="65357" y1="26426" x2="65357" y2="26193"/>
                        <a14:foregroundMark x1="63929" y1="18976" x2="63214" y2="24447"/>
                        <a14:foregroundMark x1="63929" y1="18161" x2="65357" y2="18859"/>
                        <a14:foregroundMark x1="64881" y1="15949" x2="65714" y2="21304"/>
                        <a14:foregroundMark x1="65714" y1="19558" x2="66429" y2="24680"/>
                        <a14:foregroundMark x1="55714" y1="8731" x2="60714" y2="8731"/>
                        <a14:foregroundMark x1="52619" y1="5821" x2="59286" y2="7101"/>
                        <a14:foregroundMark x1="56429" y1="3725" x2="58214" y2="4889"/>
                        <a14:foregroundMark x1="45119" y1="67753" x2="45952" y2="76950"/>
                        <a14:foregroundMark x1="42024" y1="74622" x2="43452" y2="82654"/>
                        <a14:foregroundMark x1="43452" y1="82654" x2="44167" y2="83469"/>
                        <a14:foregroundMark x1="39167" y1="88475" x2="43452" y2="91036"/>
                        <a14:foregroundMark x1="35833" y1="91269" x2="38095" y2="91851"/>
                        <a14:foregroundMark x1="28810" y1="93015" x2="30952" y2="93364"/>
                        <a14:foregroundMark x1="27976" y1="96740" x2="31190" y2="95576"/>
                        <a14:foregroundMark x1="29167" y1="96391" x2="30833" y2="96391"/>
                        <a14:foregroundMark x1="35952" y1="91851" x2="33214" y2="93714"/>
                        <a14:foregroundMark x1="33333" y1="95227" x2="32976" y2="95809"/>
                        <a14:foregroundMark x1="44405" y1="91269" x2="48810" y2="92200"/>
                        <a14:foregroundMark x1="50833" y1="41676" x2="52976" y2="47846"/>
                        <a14:foregroundMark x1="49286" y1="42957" x2="50833" y2="47963"/>
                        <a14:foregroundMark x1="47262" y1="40629" x2="47262" y2="46449"/>
                        <a14:foregroundMark x1="57738" y1="38999" x2="59405" y2="50407"/>
                        <a14:foregroundMark x1="60238" y1="41909" x2="62619" y2="50873"/>
                        <a14:foregroundMark x1="60595" y1="40861" x2="62976" y2="46799"/>
                        <a14:foregroundMark x1="62619" y1="43423" x2="62976" y2="45169"/>
                      </a14:backgroundRemoval>
                    </a14:imgEffect>
                  </a14:imgLayer>
                </a14:imgProps>
              </a:ext>
              <a:ext uri="{28A0092B-C50C-407E-A947-70E740481C1C}">
                <a14:useLocalDpi xmlns:a14="http://schemas.microsoft.com/office/drawing/2010/main" val="0"/>
              </a:ext>
            </a:extLst>
          </a:blip>
          <a:srcRect l="20519" r="19454"/>
          <a:stretch/>
        </p:blipFill>
        <p:spPr>
          <a:xfrm>
            <a:off x="-1715101" y="5906287"/>
            <a:ext cx="1524157" cy="2596556"/>
          </a:xfrm>
          <a:prstGeom prst="rect">
            <a:avLst/>
          </a:prstGeom>
        </p:spPr>
      </p:pic>
      <p:sp>
        <p:nvSpPr>
          <p:cNvPr id="8" name="TextBox 7">
            <a:extLst>
              <a:ext uri="{FF2B5EF4-FFF2-40B4-BE49-F238E27FC236}">
                <a16:creationId xmlns:a16="http://schemas.microsoft.com/office/drawing/2014/main" id="{518FF230-8804-4369-963F-DBD092BF493C}"/>
              </a:ext>
            </a:extLst>
          </p:cNvPr>
          <p:cNvSpPr txBox="1"/>
          <p:nvPr/>
        </p:nvSpPr>
        <p:spPr>
          <a:xfrm>
            <a:off x="1211381" y="266334"/>
            <a:ext cx="4371271" cy="523220"/>
          </a:xfrm>
          <a:prstGeom prst="rect">
            <a:avLst/>
          </a:prstGeom>
          <a:noFill/>
          <a:ln>
            <a:noFill/>
          </a:ln>
        </p:spPr>
        <p:txBody>
          <a:bodyPr wrap="square" rtlCol="0">
            <a:spAutoFit/>
          </a:bodyPr>
          <a:lstStyle/>
          <a:p>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2.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Luyện</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viết</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từ</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ứng</a:t>
            </a:r>
            <a:r>
              <a:rPr lang="en-US" sz="2800" b="1" dirty="0">
                <a:ln w="19050">
                  <a:solidFill>
                    <a:srgbClr val="DF0128"/>
                  </a:solidFill>
                </a:ln>
                <a:solidFill>
                  <a:schemeClr val="bg1"/>
                </a:solidFill>
                <a:latin typeface="Times New Roman" panose="02020603050405020304" pitchFamily="18" charset="0"/>
                <a:cs typeface="Times New Roman" panose="02020603050405020304" pitchFamily="18" charset="0"/>
              </a:rPr>
              <a:t> </a:t>
            </a:r>
            <a:r>
              <a:rPr lang="en-US" sz="2800" b="1" dirty="0" err="1">
                <a:ln w="19050">
                  <a:solidFill>
                    <a:srgbClr val="DF0128"/>
                  </a:solidFill>
                </a:ln>
                <a:solidFill>
                  <a:schemeClr val="bg1"/>
                </a:solidFill>
                <a:latin typeface="Times New Roman" panose="02020603050405020304" pitchFamily="18" charset="0"/>
                <a:cs typeface="Times New Roman" panose="02020603050405020304" pitchFamily="18" charset="0"/>
              </a:rPr>
              <a:t>dụng</a:t>
            </a:r>
            <a:endParaRPr lang="vi-VN" sz="2800" b="1" dirty="0">
              <a:ln w="19050">
                <a:solidFill>
                  <a:srgbClr val="DF0128"/>
                </a:solidFill>
              </a:ln>
              <a:solidFill>
                <a:schemeClr val="bg1"/>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D1674F0C-A431-4DF1-9AE8-2A92B69C3A5B}"/>
              </a:ext>
            </a:extLst>
          </p:cNvPr>
          <p:cNvGrpSpPr/>
          <p:nvPr/>
        </p:nvGrpSpPr>
        <p:grpSpPr>
          <a:xfrm>
            <a:off x="3397016" y="2130573"/>
            <a:ext cx="5073043" cy="2484000"/>
            <a:chOff x="2018229" y="1612800"/>
            <a:chExt cx="5073043" cy="2484000"/>
          </a:xfrm>
        </p:grpSpPr>
        <p:sp>
          <p:nvSpPr>
            <p:cNvPr id="23" name="Rectangle 22">
              <a:extLst>
                <a:ext uri="{FF2B5EF4-FFF2-40B4-BE49-F238E27FC236}">
                  <a16:creationId xmlns:a16="http://schemas.microsoft.com/office/drawing/2014/main" id="{8580A01A-4A9B-44E0-8507-D2EBF3028B47}"/>
                </a:ext>
              </a:extLst>
            </p:cNvPr>
            <p:cNvSpPr/>
            <p:nvPr/>
          </p:nvSpPr>
          <p:spPr>
            <a:xfrm>
              <a:off x="2018229" y="1612800"/>
              <a:ext cx="5073043"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86674D65-3199-48C9-A077-32ADEDF835F3}"/>
                </a:ext>
              </a:extLst>
            </p:cNvPr>
            <p:cNvSpPr txBox="1"/>
            <p:nvPr/>
          </p:nvSpPr>
          <p:spPr>
            <a:xfrm>
              <a:off x="2627975" y="2884708"/>
              <a:ext cx="3888000" cy="769441"/>
            </a:xfrm>
            <a:prstGeom prst="rect">
              <a:avLst/>
            </a:prstGeom>
            <a:noFill/>
          </p:spPr>
          <p:txBody>
            <a:bodyPr wrap="square" rtlCol="0">
              <a:spAutoFit/>
            </a:bodyPr>
            <a:lstStyle/>
            <a:p>
              <a:r>
                <a:rPr lang="en-US" sz="4400" dirty="0" err="1">
                  <a:solidFill>
                    <a:schemeClr val="accent1">
                      <a:lumMod val="75000"/>
                    </a:schemeClr>
                  </a:solidFill>
                  <a:latin typeface="HP001 4 hàng" panose="020B0603050302020204" pitchFamily="34" charset="0"/>
                </a:rPr>
                <a:t>ȁȁȁȁ</a:t>
              </a:r>
              <a:endParaRPr lang="en-US" sz="4400" dirty="0">
                <a:solidFill>
                  <a:schemeClr val="accent1">
                    <a:lumMod val="75000"/>
                  </a:schemeClr>
                </a:solidFill>
                <a:latin typeface="HP001 4 hàng" panose="020B0603050302020204" pitchFamily="34" charset="0"/>
              </a:endParaRPr>
            </a:p>
          </p:txBody>
        </p:sp>
        <p:sp>
          <p:nvSpPr>
            <p:cNvPr id="25" name="TextBox 24">
              <a:extLst>
                <a:ext uri="{FF2B5EF4-FFF2-40B4-BE49-F238E27FC236}">
                  <a16:creationId xmlns:a16="http://schemas.microsoft.com/office/drawing/2014/main" id="{1BC82888-3A63-463B-BD04-537C154F8AA8}"/>
                </a:ext>
              </a:extLst>
            </p:cNvPr>
            <p:cNvSpPr txBox="1"/>
            <p:nvPr/>
          </p:nvSpPr>
          <p:spPr>
            <a:xfrm>
              <a:off x="2725027" y="2891908"/>
              <a:ext cx="3650400" cy="754053"/>
            </a:xfrm>
            <a:prstGeom prst="rect">
              <a:avLst/>
            </a:prstGeom>
            <a:noFill/>
          </p:spPr>
          <p:txBody>
            <a:bodyPr wrap="square" rtlCol="0">
              <a:spAutoFit/>
            </a:bodyPr>
            <a:lstStyle/>
            <a:p>
              <a:r>
                <a:rPr lang="en-US" sz="4300" b="1" dirty="0" err="1">
                  <a:latin typeface="HP001 4 hàng" panose="020B0603050302020204" pitchFamily="34" charset="0"/>
                </a:rPr>
                <a:t>Cửu</a:t>
              </a:r>
              <a:r>
                <a:rPr lang="en-US" sz="4300" b="1" dirty="0">
                  <a:latin typeface="HP001 4 hàng" panose="020B0603050302020204" pitchFamily="34" charset="0"/>
                </a:rPr>
                <a:t> Long</a:t>
              </a:r>
            </a:p>
          </p:txBody>
        </p:sp>
        <p:sp>
          <p:nvSpPr>
            <p:cNvPr id="26" name="TextBox 25">
              <a:extLst>
                <a:ext uri="{FF2B5EF4-FFF2-40B4-BE49-F238E27FC236}">
                  <a16:creationId xmlns:a16="http://schemas.microsoft.com/office/drawing/2014/main" id="{B138EDC5-6DB1-4D77-BC6D-6F5A6A565ED3}"/>
                </a:ext>
              </a:extLst>
            </p:cNvPr>
            <p:cNvSpPr txBox="1"/>
            <p:nvPr/>
          </p:nvSpPr>
          <p:spPr>
            <a:xfrm>
              <a:off x="2627975" y="1987654"/>
              <a:ext cx="3888000" cy="769441"/>
            </a:xfrm>
            <a:prstGeom prst="rect">
              <a:avLst/>
            </a:prstGeom>
            <a:noFill/>
          </p:spPr>
          <p:txBody>
            <a:bodyPr wrap="square" rtlCol="0">
              <a:spAutoFit/>
            </a:bodyPr>
            <a:lstStyle/>
            <a:p>
              <a:r>
                <a:rPr lang="en-US" sz="4400" dirty="0" err="1">
                  <a:solidFill>
                    <a:schemeClr val="accent1">
                      <a:lumMod val="75000"/>
                    </a:schemeClr>
                  </a:solidFill>
                  <a:latin typeface="HP001 4 hàng" panose="020B0603050302020204" pitchFamily="34" charset="0"/>
                </a:rPr>
                <a:t>ȁȁȁȁ</a:t>
              </a:r>
              <a:endParaRPr lang="en-US" sz="4400" dirty="0">
                <a:solidFill>
                  <a:schemeClr val="accent1">
                    <a:lumMod val="75000"/>
                  </a:schemeClr>
                </a:solidFill>
                <a:latin typeface="HP001 4 hàng" panose="020B0603050302020204" pitchFamily="34" charset="0"/>
              </a:endParaRPr>
            </a:p>
          </p:txBody>
        </p:sp>
      </p:grpSp>
      <p:sp>
        <p:nvSpPr>
          <p:cNvPr id="27" name="Rectangle: Rounded Corners 26">
            <a:extLst>
              <a:ext uri="{FF2B5EF4-FFF2-40B4-BE49-F238E27FC236}">
                <a16:creationId xmlns:a16="http://schemas.microsoft.com/office/drawing/2014/main" id="{00F10FE9-A6C4-4E15-A5DB-73F66F292E6F}"/>
              </a:ext>
            </a:extLst>
          </p:cNvPr>
          <p:cNvSpPr/>
          <p:nvPr/>
        </p:nvSpPr>
        <p:spPr>
          <a:xfrm>
            <a:off x="244660" y="3784311"/>
            <a:ext cx="2923580" cy="162106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6485953E-9559-41B4-87BB-36A33F636B6D}"/>
              </a:ext>
            </a:extLst>
          </p:cNvPr>
          <p:cNvSpPr/>
          <p:nvPr/>
        </p:nvSpPr>
        <p:spPr>
          <a:xfrm>
            <a:off x="244660" y="1790895"/>
            <a:ext cx="2790080" cy="102930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81E8E466-8A13-4E7C-9B01-DBFEE5504D99}"/>
              </a:ext>
            </a:extLst>
          </p:cNvPr>
          <p:cNvSpPr txBox="1"/>
          <p:nvPr/>
        </p:nvSpPr>
        <p:spPr>
          <a:xfrm>
            <a:off x="509562" y="1891068"/>
            <a:ext cx="2441698"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a:t>
            </a:r>
          </a:p>
        </p:txBody>
      </p:sp>
      <p:sp>
        <p:nvSpPr>
          <p:cNvPr id="30" name="Arrow: Down 29">
            <a:extLst>
              <a:ext uri="{FF2B5EF4-FFF2-40B4-BE49-F238E27FC236}">
                <a16:creationId xmlns:a16="http://schemas.microsoft.com/office/drawing/2014/main" id="{5C5A760F-F3C0-45D8-802A-C982BBBD19AB}"/>
              </a:ext>
            </a:extLst>
          </p:cNvPr>
          <p:cNvSpPr/>
          <p:nvPr/>
        </p:nvSpPr>
        <p:spPr>
          <a:xfrm>
            <a:off x="1440480" y="3096284"/>
            <a:ext cx="289931" cy="469093"/>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7C17D7B-5424-4337-8ACD-FEEF0F24D437}"/>
              </a:ext>
            </a:extLst>
          </p:cNvPr>
          <p:cNvSpPr txBox="1"/>
          <p:nvPr/>
        </p:nvSpPr>
        <p:spPr>
          <a:xfrm>
            <a:off x="244659" y="3812196"/>
            <a:ext cx="2923581" cy="1569660"/>
          </a:xfrm>
          <a:prstGeom prst="rect">
            <a:avLst/>
          </a:prstGeom>
          <a:noFill/>
        </p:spPr>
        <p:txBody>
          <a:bodyPr wrap="square" rtlCol="0">
            <a:spAutoFit/>
          </a:bodyPr>
          <a:lstStyle/>
          <a:p>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Chữ hoa </a:t>
            </a: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C</a:t>
            </a:r>
            <a:r>
              <a:rPr lang="pt-BR"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L, g</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cao 2,5 ô ly. Các chữ còn lại là </a:t>
            </a:r>
            <a:r>
              <a:rPr lang="pt-BR" sz="2400" b="1" dirty="0">
                <a:latin typeface="Times New Roman" panose="02020603050405020304" pitchFamily="18" charset="0"/>
                <a:ea typeface="Times New Roman" panose="02020603050405020304" pitchFamily="18" charset="0"/>
                <a:cs typeface="Times New Roman" panose="02020603050405020304" pitchFamily="18" charset="0"/>
              </a:rPr>
              <a:t>ư, u, o, n</a:t>
            </a:r>
            <a:r>
              <a:rPr lang="pt-BR" sz="2400" dirty="0">
                <a:effectLst/>
                <a:latin typeface="Times New Roman" panose="02020603050405020304" pitchFamily="18" charset="0"/>
                <a:ea typeface="Times New Roman" panose="02020603050405020304" pitchFamily="18" charset="0"/>
                <a:cs typeface="Times New Roman" panose="02020603050405020304" pitchFamily="18" charset="0"/>
              </a:rPr>
              <a:t> cao 1 ô ly.</a:t>
            </a:r>
            <a:endParaRPr lang="en-US" sz="2400" dirty="0">
              <a:effectLst/>
              <a:latin typeface=".VnTime"/>
              <a:ea typeface="Times New Roman" panose="02020603050405020304" pitchFamily="18"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584F7F77-8127-42FE-AAFC-0FDA17D003E7}"/>
              </a:ext>
            </a:extLst>
          </p:cNvPr>
          <p:cNvSpPr/>
          <p:nvPr/>
        </p:nvSpPr>
        <p:spPr>
          <a:xfrm>
            <a:off x="8934402" y="4059061"/>
            <a:ext cx="2923580" cy="1263398"/>
          </a:xfrm>
          <a:prstGeom prst="roundRect">
            <a:avLst/>
          </a:prstGeom>
          <a:solidFill>
            <a:schemeClr val="bg1"/>
          </a:solidFill>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8E5225C5-20C0-4E0E-AEE2-18B8AA5B356B}"/>
              </a:ext>
            </a:extLst>
          </p:cNvPr>
          <p:cNvSpPr/>
          <p:nvPr/>
        </p:nvSpPr>
        <p:spPr>
          <a:xfrm>
            <a:off x="8982433" y="1805996"/>
            <a:ext cx="2790078" cy="1409134"/>
          </a:xfrm>
          <a:prstGeom prst="roundRect">
            <a:avLst/>
          </a:prstGeom>
          <a:solidFill>
            <a:schemeClr val="bg1"/>
          </a:solidFill>
          <a:ln>
            <a:solidFill>
              <a:schemeClr val="accent4">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TextBox 33">
            <a:extLst>
              <a:ext uri="{FF2B5EF4-FFF2-40B4-BE49-F238E27FC236}">
                <a16:creationId xmlns:a16="http://schemas.microsoft.com/office/drawing/2014/main" id="{3E94EF73-D62B-4C2A-987E-F35512675515}"/>
              </a:ext>
            </a:extLst>
          </p:cNvPr>
          <p:cNvSpPr txBox="1"/>
          <p:nvPr/>
        </p:nvSpPr>
        <p:spPr>
          <a:xfrm>
            <a:off x="9034327" y="1986764"/>
            <a:ext cx="2606232" cy="1107996"/>
          </a:xfrm>
          <a:prstGeom prst="rect">
            <a:avLst/>
          </a:prstGeom>
          <a:noFill/>
        </p:spPr>
        <p:txBody>
          <a:bodyPr wrap="square" rtlCol="0">
            <a:spAutoFit/>
          </a:bodyPr>
          <a:lstStyle/>
          <a:p>
            <a:r>
              <a:rPr lang="en-US" sz="2200" dirty="0" err="1">
                <a:latin typeface="Times New Roman" panose="02020603050405020304" pitchFamily="18" charset="0"/>
                <a:cs typeface="Times New Roman" panose="02020603050405020304" pitchFamily="18" charset="0"/>
              </a:rPr>
              <a:t>Khoảng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giữa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chữ</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nào</a:t>
            </a:r>
            <a:r>
              <a:rPr lang="en-US" sz="2200" dirty="0">
                <a:latin typeface="Times New Roman" panose="02020603050405020304" pitchFamily="18" charset="0"/>
                <a:cs typeface="Times New Roman" panose="02020603050405020304" pitchFamily="18" charset="0"/>
              </a:rPr>
              <a:t>?</a:t>
            </a:r>
          </a:p>
          <a:p>
            <a:r>
              <a:rPr lang="en-US" sz="2200" dirty="0" err="1">
                <a:latin typeface="Times New Roman" panose="02020603050405020304" pitchFamily="18" charset="0"/>
                <a:cs typeface="Times New Roman" panose="02020603050405020304" pitchFamily="18" charset="0"/>
              </a:rPr>
              <a:t>Dấu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đâu</a:t>
            </a:r>
            <a:r>
              <a:rPr lang="en-US" sz="2200" dirty="0">
                <a:latin typeface="Times New Roman" panose="02020603050405020304" pitchFamily="18" charset="0"/>
                <a:cs typeface="Times New Roman" panose="02020603050405020304" pitchFamily="18" charset="0"/>
              </a:rPr>
              <a:t>?</a:t>
            </a:r>
          </a:p>
        </p:txBody>
      </p:sp>
      <p:sp>
        <p:nvSpPr>
          <p:cNvPr id="35" name="Arrow: Down 34">
            <a:extLst>
              <a:ext uri="{FF2B5EF4-FFF2-40B4-BE49-F238E27FC236}">
                <a16:creationId xmlns:a16="http://schemas.microsoft.com/office/drawing/2014/main" id="{367F2528-D373-421A-A65C-2218F5A451A2}"/>
              </a:ext>
            </a:extLst>
          </p:cNvPr>
          <p:cNvSpPr/>
          <p:nvPr/>
        </p:nvSpPr>
        <p:spPr>
          <a:xfrm>
            <a:off x="10194077" y="3394851"/>
            <a:ext cx="289931" cy="469093"/>
          </a:xfrm>
          <a:prstGeom prst="downArrow">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24E4DBB-817F-4A41-BA76-78E6095D5385}"/>
              </a:ext>
            </a:extLst>
          </p:cNvPr>
          <p:cNvSpPr txBox="1"/>
          <p:nvPr/>
        </p:nvSpPr>
        <p:spPr>
          <a:xfrm>
            <a:off x="9048289" y="4177133"/>
            <a:ext cx="2923581" cy="1015663"/>
          </a:xfrm>
          <a:prstGeom prst="rect">
            <a:avLst/>
          </a:prstGeom>
          <a:noFill/>
        </p:spPr>
        <p:txBody>
          <a:bodyPr wrap="square" rtlCol="0">
            <a:spAutoFit/>
          </a:bodyPr>
          <a:lstStyle/>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Khoảng cách giữa các chữ là 1 con chữ o. </a:t>
            </a:r>
            <a:endParaRPr lang="en-US" sz="20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Dấu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hỏi</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đặt</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chữ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ư</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80BAEC9A-5EA2-4646-A2A8-A6688994E9A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313428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39925">
        <p159:morph option="byObject"/>
      </p:transition>
    </mc:Choice>
    <mc:Fallback>
      <p:transition spd="slow" advTm="39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5"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 calcmode="lin" valueType="num">
                                      <p:cBhvr>
                                        <p:cTn id="9" dur="1000" fill="hold"/>
                                        <p:tgtEl>
                                          <p:spTgt spid="22"/>
                                        </p:tgtEl>
                                        <p:attrNameLst>
                                          <p:attrName>ppt_w</p:attrName>
                                        </p:attrNameLst>
                                      </p:cBhvr>
                                      <p:tavLst>
                                        <p:tav tm="0">
                                          <p:val>
                                            <p:fltVal val="0"/>
                                          </p:val>
                                        </p:tav>
                                        <p:tav tm="100000">
                                          <p:val>
                                            <p:strVal val="#ppt_w"/>
                                          </p:val>
                                        </p:tav>
                                      </p:tavLst>
                                    </p:anim>
                                    <p:anim calcmode="lin" valueType="num">
                                      <p:cBhvr>
                                        <p:cTn id="10" dur="1000" fill="hold"/>
                                        <p:tgtEl>
                                          <p:spTgt spid="22"/>
                                        </p:tgtEl>
                                        <p:attrNameLst>
                                          <p:attrName>ppt_h</p:attrName>
                                        </p:attrNameLst>
                                      </p:cBhvr>
                                      <p:tavLst>
                                        <p:tav tm="0">
                                          <p:val>
                                            <p:fltVal val="0"/>
                                          </p:val>
                                        </p:tav>
                                        <p:tav tm="100000">
                                          <p:val>
                                            <p:strVal val="#ppt_h"/>
                                          </p:val>
                                        </p:tav>
                                      </p:tavLst>
                                    </p:anim>
                                    <p:anim calcmode="lin" valueType="num">
                                      <p:cBhvr>
                                        <p:cTn id="1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2"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50"/>
                                        <p:tgtEl>
                                          <p:spTgt spid="29"/>
                                        </p:tgtEl>
                                      </p:cBhvr>
                                    </p:animEffect>
                                    <p:anim calcmode="lin" valueType="num">
                                      <p:cBhvr>
                                        <p:cTn id="18" dur="750" fill="hold"/>
                                        <p:tgtEl>
                                          <p:spTgt spid="29"/>
                                        </p:tgtEl>
                                        <p:attrNameLst>
                                          <p:attrName>ppt_x</p:attrName>
                                        </p:attrNameLst>
                                      </p:cBhvr>
                                      <p:tavLst>
                                        <p:tav tm="0">
                                          <p:val>
                                            <p:strVal val="#ppt_x"/>
                                          </p:val>
                                        </p:tav>
                                        <p:tav tm="100000">
                                          <p:val>
                                            <p:strVal val="#ppt_x"/>
                                          </p:val>
                                        </p:tav>
                                      </p:tavLst>
                                    </p:anim>
                                    <p:anim calcmode="lin" valueType="num">
                                      <p:cBhvr>
                                        <p:cTn id="19" dur="750" fill="hold"/>
                                        <p:tgtEl>
                                          <p:spTgt spid="29"/>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750"/>
                                        <p:tgtEl>
                                          <p:spTgt spid="28"/>
                                        </p:tgtEl>
                                      </p:cBhvr>
                                    </p:animEffect>
                                    <p:anim calcmode="lin" valueType="num">
                                      <p:cBhvr>
                                        <p:cTn id="23" dur="750" fill="hold"/>
                                        <p:tgtEl>
                                          <p:spTgt spid="28"/>
                                        </p:tgtEl>
                                        <p:attrNameLst>
                                          <p:attrName>ppt_x</p:attrName>
                                        </p:attrNameLst>
                                      </p:cBhvr>
                                      <p:tavLst>
                                        <p:tav tm="0">
                                          <p:val>
                                            <p:strVal val="#ppt_x"/>
                                          </p:val>
                                        </p:tav>
                                        <p:tav tm="100000">
                                          <p:val>
                                            <p:strVal val="#ppt_x"/>
                                          </p:val>
                                        </p:tav>
                                      </p:tavLst>
                                    </p:anim>
                                    <p:anim calcmode="lin" valueType="num">
                                      <p:cBhvr>
                                        <p:cTn id="24" dur="75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up)">
                                      <p:cBhvr>
                                        <p:cTn id="29" dur="500"/>
                                        <p:tgtEl>
                                          <p:spTgt spid="30"/>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randombar(horizontal)">
                                      <p:cBhvr>
                                        <p:cTn id="33" dur="500"/>
                                        <p:tgtEl>
                                          <p:spTgt spid="31"/>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randombar(horizont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750"/>
                                        <p:tgtEl>
                                          <p:spTgt spid="34"/>
                                        </p:tgtEl>
                                      </p:cBhvr>
                                    </p:animEffect>
                                    <p:anim calcmode="lin" valueType="num">
                                      <p:cBhvr>
                                        <p:cTn id="42" dur="750" fill="hold"/>
                                        <p:tgtEl>
                                          <p:spTgt spid="34"/>
                                        </p:tgtEl>
                                        <p:attrNameLst>
                                          <p:attrName>ppt_x</p:attrName>
                                        </p:attrNameLst>
                                      </p:cBhvr>
                                      <p:tavLst>
                                        <p:tav tm="0">
                                          <p:val>
                                            <p:strVal val="#ppt_x"/>
                                          </p:val>
                                        </p:tav>
                                        <p:tav tm="100000">
                                          <p:val>
                                            <p:strVal val="#ppt_x"/>
                                          </p:val>
                                        </p:tav>
                                      </p:tavLst>
                                    </p:anim>
                                    <p:anim calcmode="lin" valueType="num">
                                      <p:cBhvr>
                                        <p:cTn id="43" dur="750" fill="hold"/>
                                        <p:tgtEl>
                                          <p:spTgt spid="34"/>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750"/>
                                        <p:tgtEl>
                                          <p:spTgt spid="33"/>
                                        </p:tgtEl>
                                      </p:cBhvr>
                                    </p:animEffect>
                                    <p:anim calcmode="lin" valueType="num">
                                      <p:cBhvr>
                                        <p:cTn id="47" dur="750" fill="hold"/>
                                        <p:tgtEl>
                                          <p:spTgt spid="33"/>
                                        </p:tgtEl>
                                        <p:attrNameLst>
                                          <p:attrName>ppt_x</p:attrName>
                                        </p:attrNameLst>
                                      </p:cBhvr>
                                      <p:tavLst>
                                        <p:tav tm="0">
                                          <p:val>
                                            <p:strVal val="#ppt_x"/>
                                          </p:val>
                                        </p:tav>
                                        <p:tav tm="100000">
                                          <p:val>
                                            <p:strVal val="#ppt_x"/>
                                          </p:val>
                                        </p:tav>
                                      </p:tavLst>
                                    </p:anim>
                                    <p:anim calcmode="lin" valueType="num">
                                      <p:cBhvr>
                                        <p:cTn id="48"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up)">
                                      <p:cBhvr>
                                        <p:cTn id="53" dur="500"/>
                                        <p:tgtEl>
                                          <p:spTgt spid="35"/>
                                        </p:tgtEl>
                                      </p:cBhvr>
                                    </p:animEffect>
                                  </p:childTnLst>
                                </p:cTn>
                              </p:par>
                            </p:childTnLst>
                          </p:cTn>
                        </p:par>
                        <p:par>
                          <p:cTn id="54" fill="hold">
                            <p:stCondLst>
                              <p:cond delay="500"/>
                            </p:stCondLst>
                            <p:childTnLst>
                              <p:par>
                                <p:cTn id="55" presetID="14" presetClass="entr" presetSubtype="10" fill="hold" grpId="0" nodeType="after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randombar(horizontal)">
                                      <p:cBhvr>
                                        <p:cTn id="57" dur="500"/>
                                        <p:tgtEl>
                                          <p:spTgt spid="36"/>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randombar(horizontal)">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3"/>
                </p:tgtEl>
              </p:cMediaNode>
            </p:audio>
          </p:childTnLst>
        </p:cTn>
      </p:par>
    </p:tnLst>
    <p:bldLst>
      <p:bldP spid="27" grpId="0" animBg="1"/>
      <p:bldP spid="28" grpId="0" animBg="1"/>
      <p:bldP spid="29" grpId="0"/>
      <p:bldP spid="30" grpId="0" animBg="1"/>
      <p:bldP spid="31" grpId="0"/>
      <p:bldP spid="32" grpId="0" animBg="1"/>
      <p:bldP spid="33" grpId="0" animBg="1"/>
      <p:bldP spid="34" grpId="0"/>
      <p:bldP spid="35" grpId="0" animBg="1"/>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A35808-42E7-4D0D-8DF1-8BCC3A99C82E}"/>
              </a:ext>
            </a:extLst>
          </p:cNvPr>
          <p:cNvSpPr/>
          <p:nvPr/>
        </p:nvSpPr>
        <p:spPr>
          <a:xfrm>
            <a:off x="-21834" y="-23595"/>
            <a:ext cx="12213834" cy="690518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descr="Text, logo&#10;&#10;Description automatically generated">
            <a:extLst>
              <a:ext uri="{FF2B5EF4-FFF2-40B4-BE49-F238E27FC236}">
                <a16:creationId xmlns:a16="http://schemas.microsoft.com/office/drawing/2014/main" id="{D259EB82-AB39-480F-B8E3-2573121354D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8" b="89778" l="5500" r="90000">
                        <a14:foregroundMark x1="13500" y1="30222" x2="13500" y2="30222"/>
                        <a14:foregroundMark x1="12000" y1="29778" x2="12000" y2="29778"/>
                        <a14:backgroundMark x1="40750" y1="38667" x2="22750" y2="64889"/>
                        <a14:backgroundMark x1="30750" y1="44889" x2="21250" y2="64000"/>
                        <a14:backgroundMark x1="21250" y1="64000" x2="20500" y2="66667"/>
                        <a14:backgroundMark x1="54500" y1="54667" x2="31750" y2="69778"/>
                        <a14:backgroundMark x1="56500" y1="37778" x2="32250" y2="51111"/>
                        <a14:backgroundMark x1="32250" y1="51111" x2="26250" y2="51111"/>
                        <a14:backgroundMark x1="47500" y1="49333" x2="69500" y2="49333"/>
                        <a14:backgroundMark x1="69500" y1="49333" x2="52250" y2="45778"/>
                        <a14:backgroundMark x1="38500" y1="40889" x2="59000" y2="42667"/>
                        <a14:backgroundMark x1="48000" y1="42222" x2="64000" y2="42222"/>
                        <a14:backgroundMark x1="52750" y1="42222" x2="71000" y2="41333"/>
                        <a14:backgroundMark x1="71500" y1="42222" x2="58000" y2="41778"/>
                        <a14:backgroundMark x1="58000" y1="41778" x2="58250" y2="39556"/>
                        <a14:backgroundMark x1="82250" y1="32444" x2="53250" y2="38222"/>
                        <a14:backgroundMark x1="48250" y1="38222" x2="98000" y2="40444"/>
                        <a14:backgroundMark x1="68250" y1="36889" x2="63500" y2="36889"/>
                        <a14:backgroundMark x1="14500" y1="43111" x2="27250" y2="53333"/>
                        <a14:backgroundMark x1="27250" y1="53333" x2="27750" y2="53778"/>
                        <a14:backgroundMark x1="11250" y1="44444" x2="38750" y2="50667"/>
                        <a14:backgroundMark x1="23750" y1="48000" x2="41500" y2="47111"/>
                        <a14:backgroundMark x1="22750" y1="43556" x2="42000" y2="43111"/>
                        <a14:backgroundMark x1="42000" y1="43111" x2="43250" y2="42667"/>
                        <a14:backgroundMark x1="34750" y1="41333" x2="42000" y2="38222"/>
                        <a14:backgroundMark x1="58750" y1="47556" x2="52500" y2="55556"/>
                        <a14:backgroundMark x1="56250" y1="55556" x2="52750" y2="56889"/>
                        <a14:backgroundMark x1="65000" y1="44444" x2="56000" y2="41333"/>
                        <a14:backgroundMark x1="37750" y1="37778" x2="58750" y2="32889"/>
                        <a14:backgroundMark x1="64250" y1="52889" x2="78750" y2="42222"/>
                        <a14:backgroundMark x1="10500" y1="35556" x2="22250" y2="36000"/>
                        <a14:backgroundMark x1="82250" y1="24000" x2="73750" y2="42222"/>
                        <a14:backgroundMark x1="73750" y1="42222" x2="73750" y2="42222"/>
                        <a14:backgroundMark x1="86500" y1="36000" x2="84250" y2="49778"/>
                        <a14:backgroundMark x1="36000" y1="53778" x2="43500" y2="55556"/>
                        <a14:backgroundMark x1="7500" y1="40444" x2="26000" y2="58222"/>
                        <a14:backgroundMark x1="26000" y1="58222" x2="29750" y2="59556"/>
                        <a14:backgroundMark x1="11000" y1="47111" x2="25000" y2="56000"/>
                        <a14:backgroundMark x1="8000" y1="51556" x2="21500" y2="56000"/>
                        <a14:backgroundMark x1="7750" y1="50222" x2="14000" y2="51556"/>
                        <a14:backgroundMark x1="6250" y1="47556" x2="11250" y2="49333"/>
                        <a14:backgroundMark x1="6500" y1="48000" x2="7750" y2="48444"/>
                        <a14:backgroundMark x1="7000" y1="45333" x2="6750" y2="46222"/>
                        <a14:backgroundMark x1="5000" y1="40889" x2="7250" y2="56444"/>
                        <a14:backgroundMark x1="3500" y1="36889" x2="6500" y2="50222"/>
                        <a14:backgroundMark x1="2500" y1="34222" x2="7250" y2="38222"/>
                        <a14:backgroundMark x1="3286" y1="30667" x2="4250" y2="34667"/>
                        <a14:backgroundMark x1="2750" y1="28444" x2="3286" y2="30667"/>
                        <a14:backgroundMark x1="68750" y1="49778" x2="79750" y2="50222"/>
                        <a14:backgroundMark x1="4000" y1="24000" x2="4000" y2="31111"/>
                        <a14:backgroundMark x1="15500" y1="35111" x2="17750" y2="32444"/>
                      </a14:backgroundRemoval>
                    </a14:imgEffect>
                  </a14:imgLayer>
                </a14:imgProps>
              </a:ext>
              <a:ext uri="{28A0092B-C50C-407E-A947-70E740481C1C}">
                <a14:useLocalDpi xmlns:a14="http://schemas.microsoft.com/office/drawing/2010/main" val="0"/>
              </a:ext>
            </a:extLst>
          </a:blip>
          <a:srcRect t="17170" r="82033" b="61884"/>
          <a:stretch/>
        </p:blipFill>
        <p:spPr>
          <a:xfrm rot="20649914">
            <a:off x="3247326" y="671814"/>
            <a:ext cx="684551" cy="448889"/>
          </a:xfrm>
          <a:prstGeom prst="rect">
            <a:avLst/>
          </a:prstGeom>
        </p:spPr>
      </p:pic>
      <p:pic>
        <p:nvPicPr>
          <p:cNvPr id="20" name="Picture 19" descr="Logo&#10;&#10;Description automatically generated">
            <a:extLst>
              <a:ext uri="{FF2B5EF4-FFF2-40B4-BE49-F238E27FC236}">
                <a16:creationId xmlns:a16="http://schemas.microsoft.com/office/drawing/2014/main" id="{7C31A8A0-D7DA-41F5-8D25-4ECD41E3C9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91076">
            <a:off x="4177006" y="2724892"/>
            <a:ext cx="3859823" cy="3859823"/>
          </a:xfrm>
          <a:prstGeom prst="rect">
            <a:avLst/>
          </a:prstGeom>
        </p:spPr>
      </p:pic>
      <p:pic>
        <p:nvPicPr>
          <p:cNvPr id="1026" name="Picture 2">
            <a:extLst>
              <a:ext uri="{FF2B5EF4-FFF2-40B4-BE49-F238E27FC236}">
                <a16:creationId xmlns:a16="http://schemas.microsoft.com/office/drawing/2014/main" id="{09CFA14F-06E4-456F-B9DC-898605B22F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242" b="94505" l="6500" r="95000">
                        <a14:foregroundMark x1="63000" y1="20330" x2="72000" y2="14835"/>
                        <a14:foregroundMark x1="63500" y1="21978" x2="78000" y2="18681"/>
                        <a14:foregroundMark x1="60500" y1="24176" x2="75500" y2="17582"/>
                        <a14:foregroundMark x1="53500" y1="20879" x2="65000" y2="13187"/>
                        <a14:foregroundMark x1="43000" y1="23077" x2="43000" y2="23077"/>
                        <a14:foregroundMark x1="6500" y1="29121" x2="30000" y2="23626"/>
                        <a14:foregroundMark x1="26500" y1="24176" x2="43000" y2="13187"/>
                        <a14:foregroundMark x1="30500" y1="23626" x2="49000" y2="18132"/>
                        <a14:foregroundMark x1="35000" y1="27473" x2="54000" y2="21429"/>
                        <a14:foregroundMark x1="36000" y1="31868" x2="47000" y2="28022"/>
                        <a14:foregroundMark x1="26500" y1="28022" x2="34500" y2="28022"/>
                        <a14:foregroundMark x1="15000" y1="31319" x2="27000" y2="31319"/>
                        <a14:foregroundMark x1="40500" y1="19780" x2="54000" y2="17582"/>
                        <a14:foregroundMark x1="56500" y1="15385" x2="65500" y2="12088"/>
                        <a14:foregroundMark x1="81000" y1="11538" x2="72000" y2="21429"/>
                        <a14:foregroundMark x1="61000" y1="24176" x2="72500" y2="25275"/>
                        <a14:foregroundMark x1="76000" y1="18681" x2="81000" y2="15385"/>
                        <a14:foregroundMark x1="72500" y1="18132" x2="86500" y2="13736"/>
                        <a14:foregroundMark x1="80000" y1="16484" x2="87500" y2="10440"/>
                        <a14:foregroundMark x1="79000" y1="9890" x2="87000" y2="10989"/>
                        <a14:foregroundMark x1="75000" y1="9341" x2="81500" y2="8242"/>
                        <a14:foregroundMark x1="95000" y1="9890" x2="95000" y2="9890"/>
                        <a14:foregroundMark x1="65000" y1="90110" x2="65000" y2="90110"/>
                        <a14:foregroundMark x1="63500" y1="94505" x2="63500" y2="94505"/>
                      </a14:backgroundRemoval>
                    </a14:imgEffect>
                  </a14:imgLayer>
                </a14:imgProps>
              </a:ext>
              <a:ext uri="{28A0092B-C50C-407E-A947-70E740481C1C}">
                <a14:useLocalDpi xmlns:a14="http://schemas.microsoft.com/office/drawing/2010/main" val="0"/>
              </a:ext>
            </a:extLst>
          </a:blip>
          <a:srcRect/>
          <a:stretch>
            <a:fillRect/>
          </a:stretch>
        </p:blipFill>
        <p:spPr bwMode="auto">
          <a:xfrm rot="20017308">
            <a:off x="887440" y="1674063"/>
            <a:ext cx="800152" cy="7281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39A889-5C7A-45AF-890E-6F5606990E8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000" b="95500" l="10000" r="90000">
                        <a14:foregroundMark x1="48500" y1="8000" x2="74000" y2="9000"/>
                        <a14:foregroundMark x1="48000" y1="91000" x2="67500" y2="91000"/>
                        <a14:foregroundMark x1="29000" y1="95000" x2="29000" y2="95000"/>
                        <a14:foregroundMark x1="75000" y1="95500" x2="75000" y2="95500"/>
                      </a14:backgroundRemoval>
                    </a14:imgEffect>
                  </a14:imgLayer>
                </a14:imgProps>
              </a:ext>
              <a:ext uri="{28A0092B-C50C-407E-A947-70E740481C1C}">
                <a14:useLocalDpi xmlns:a14="http://schemas.microsoft.com/office/drawing/2010/main" val="0"/>
              </a:ext>
            </a:extLst>
          </a:blip>
          <a:srcRect/>
          <a:stretch>
            <a:fillRect/>
          </a:stretch>
        </p:blipFill>
        <p:spPr bwMode="auto">
          <a:xfrm rot="1136351">
            <a:off x="8590677" y="4873316"/>
            <a:ext cx="1366524" cy="13665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EB31366-9560-4393-AF33-0FDE3E8A8CE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500" l="9000" r="90000">
                        <a14:foregroundMark x1="9000" y1="53000" x2="10500" y2="59500"/>
                        <a14:foregroundMark x1="74000" y1="90500" x2="74000" y2="90500"/>
                        <a14:foregroundMark x1="57500" y1="13000" x2="63000" y2="15500"/>
                        <a14:foregroundMark x1="37500" y1="19000" x2="37500" y2="19000"/>
                        <a14:foregroundMark x1="38000" y1="18000" x2="38000" y2="17000"/>
                      </a14:backgroundRemoval>
                    </a14:imgEffect>
                  </a14:imgLayer>
                </a14:imgProps>
              </a:ext>
              <a:ext uri="{28A0092B-C50C-407E-A947-70E740481C1C}">
                <a14:useLocalDpi xmlns:a14="http://schemas.microsoft.com/office/drawing/2010/main" val="0"/>
              </a:ext>
            </a:extLst>
          </a:blip>
          <a:srcRect/>
          <a:stretch>
            <a:fillRect/>
          </a:stretch>
        </p:blipFill>
        <p:spPr bwMode="auto">
          <a:xfrm rot="825341">
            <a:off x="10630196" y="3687927"/>
            <a:ext cx="791316" cy="791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EBB17AE-5E22-4F7E-8F0C-7409439F58E3}"/>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2500" r="97500">
                        <a14:foregroundMark x1="2500" y1="61000" x2="2500" y2="61000"/>
                        <a14:foregroundMark x1="92500" y1="48500" x2="92500" y2="48500"/>
                        <a14:foregroundMark x1="97500" y1="44500" x2="97500" y2="44500"/>
                      </a14:backgroundRemoval>
                    </a14:imgEffect>
                  </a14:imgLayer>
                </a14:imgProps>
              </a:ext>
              <a:ext uri="{28A0092B-C50C-407E-A947-70E740481C1C}">
                <a14:useLocalDpi xmlns:a14="http://schemas.microsoft.com/office/drawing/2010/main" val="0"/>
              </a:ext>
            </a:extLst>
          </a:blip>
          <a:srcRect/>
          <a:stretch>
            <a:fillRect/>
          </a:stretch>
        </p:blipFill>
        <p:spPr bwMode="auto">
          <a:xfrm rot="20672243">
            <a:off x="514938" y="3721749"/>
            <a:ext cx="1300173" cy="130017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F67159D-0A16-4D83-9B96-4EBBA382247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0000" b="90000" l="9000" r="90500">
                        <a14:foregroundMark x1="9000" y1="60000" x2="10500" y2="66500"/>
                        <a14:foregroundMark x1="90500" y1="42500" x2="90500" y2="42500"/>
                        <a14:backgroundMark x1="25000" y1="88500" x2="39500" y2="85000"/>
                        <a14:backgroundMark x1="39500" y1="79000" x2="45000" y2="73500"/>
                        <a14:backgroundMark x1="26000" y1="82500" x2="30000" y2="82500"/>
                        <a14:backgroundMark x1="29500" y1="80000" x2="37000" y2="78000"/>
                      </a14:backgroundRemoval>
                    </a14:imgEffect>
                  </a14:imgLayer>
                </a14:imgProps>
              </a:ext>
              <a:ext uri="{28A0092B-C50C-407E-A947-70E740481C1C}">
                <a14:useLocalDpi xmlns:a14="http://schemas.microsoft.com/office/drawing/2010/main" val="0"/>
              </a:ext>
            </a:extLst>
          </a:blip>
          <a:srcRect/>
          <a:stretch>
            <a:fillRect/>
          </a:stretch>
        </p:blipFill>
        <p:spPr bwMode="auto">
          <a:xfrm>
            <a:off x="2080065" y="5443043"/>
            <a:ext cx="957363" cy="9573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6BC05760-FB93-4B15-9FEF-AEAF28592094}"/>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9000" r="92000">
                        <a14:foregroundMark x1="92000" y1="39500" x2="91000" y2="48000"/>
                        <a14:foregroundMark x1="9000" y1="62000" x2="9000" y2="62000"/>
                      </a14:backgroundRemoval>
                    </a14:imgEffect>
                  </a14:imgLayer>
                </a14:imgProps>
              </a:ext>
              <a:ext uri="{28A0092B-C50C-407E-A947-70E740481C1C}">
                <a14:useLocalDpi xmlns:a14="http://schemas.microsoft.com/office/drawing/2010/main" val="0"/>
              </a:ext>
            </a:extLst>
          </a:blip>
          <a:srcRect/>
          <a:stretch>
            <a:fillRect/>
          </a:stretch>
        </p:blipFill>
        <p:spPr bwMode="auto">
          <a:xfrm rot="21056841">
            <a:off x="8633551" y="3014070"/>
            <a:ext cx="924238" cy="92423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C05EE5B-2489-4707-8E51-11F1ED377C9A}"/>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17042" r="23225"/>
          <a:stretch/>
        </p:blipFill>
        <p:spPr bwMode="auto">
          <a:xfrm rot="6441967">
            <a:off x="10455481" y="1270107"/>
            <a:ext cx="917259" cy="867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Icon&#10;&#10;Description automatically generated">
            <a:extLst>
              <a:ext uri="{FF2B5EF4-FFF2-40B4-BE49-F238E27FC236}">
                <a16:creationId xmlns:a16="http://schemas.microsoft.com/office/drawing/2014/main" id="{82A01CDC-4949-4C91-AA5D-048DAD31E478}"/>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backgroundMark x1="67000" y1="80500" x2="71000" y2="78000"/>
                      </a14:backgroundRemoval>
                    </a14:imgEffect>
                  </a14:imgLayer>
                </a14:imgProps>
              </a:ext>
              <a:ext uri="{28A0092B-C50C-407E-A947-70E740481C1C}">
                <a14:useLocalDpi xmlns:a14="http://schemas.microsoft.com/office/drawing/2010/main" val="0"/>
              </a:ext>
            </a:extLst>
          </a:blip>
          <a:stretch>
            <a:fillRect/>
          </a:stretch>
        </p:blipFill>
        <p:spPr>
          <a:xfrm>
            <a:off x="2762688" y="4083585"/>
            <a:ext cx="810998" cy="810998"/>
          </a:xfrm>
          <a:prstGeom prst="rect">
            <a:avLst/>
          </a:prstGeom>
        </p:spPr>
      </p:pic>
      <p:grpSp>
        <p:nvGrpSpPr>
          <p:cNvPr id="13" name="Group 12">
            <a:extLst>
              <a:ext uri="{FF2B5EF4-FFF2-40B4-BE49-F238E27FC236}">
                <a16:creationId xmlns:a16="http://schemas.microsoft.com/office/drawing/2014/main" id="{333FD355-BA92-4E03-BD27-D083C2AA2566}"/>
              </a:ext>
            </a:extLst>
          </p:cNvPr>
          <p:cNvGrpSpPr/>
          <p:nvPr/>
        </p:nvGrpSpPr>
        <p:grpSpPr>
          <a:xfrm>
            <a:off x="7333841" y="4083585"/>
            <a:ext cx="563769" cy="671294"/>
            <a:chOff x="7333841" y="4083585"/>
            <a:chExt cx="563769" cy="671294"/>
          </a:xfrm>
        </p:grpSpPr>
        <p:grpSp>
          <p:nvGrpSpPr>
            <p:cNvPr id="4" name="Group 3">
              <a:extLst>
                <a:ext uri="{FF2B5EF4-FFF2-40B4-BE49-F238E27FC236}">
                  <a16:creationId xmlns:a16="http://schemas.microsoft.com/office/drawing/2014/main" id="{746FE657-AE9B-4AAA-9E85-B058FAF6DCCD}"/>
                </a:ext>
              </a:extLst>
            </p:cNvPr>
            <p:cNvGrpSpPr/>
            <p:nvPr/>
          </p:nvGrpSpPr>
          <p:grpSpPr>
            <a:xfrm>
              <a:off x="7333841" y="4083585"/>
              <a:ext cx="563769" cy="671294"/>
              <a:chOff x="7361347" y="4115343"/>
              <a:chExt cx="563769" cy="671294"/>
            </a:xfrm>
          </p:grpSpPr>
          <p:sp>
            <p:nvSpPr>
              <p:cNvPr id="2" name="Rectangle 1">
                <a:extLst>
                  <a:ext uri="{FF2B5EF4-FFF2-40B4-BE49-F238E27FC236}">
                    <a16:creationId xmlns:a16="http://schemas.microsoft.com/office/drawing/2014/main" id="{E2189DC6-4615-40CD-B4F9-5EEC9507FDD1}"/>
                  </a:ext>
                </a:extLst>
              </p:cNvPr>
              <p:cNvSpPr/>
              <p:nvPr/>
            </p:nvSpPr>
            <p:spPr>
              <a:xfrm rot="1808189">
                <a:off x="7361347" y="4115343"/>
                <a:ext cx="563769" cy="6712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Rectangle 2">
                <a:extLst>
                  <a:ext uri="{FF2B5EF4-FFF2-40B4-BE49-F238E27FC236}">
                    <a16:creationId xmlns:a16="http://schemas.microsoft.com/office/drawing/2014/main" id="{D3FE8E2A-EA33-40BB-8097-5D1B3D78D5EB}"/>
                  </a:ext>
                </a:extLst>
              </p:cNvPr>
              <p:cNvSpPr/>
              <p:nvPr/>
            </p:nvSpPr>
            <p:spPr>
              <a:xfrm rot="1828344">
                <a:off x="7457180" y="4198832"/>
                <a:ext cx="441759" cy="374577"/>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9" name="Picture 8">
              <a:extLst>
                <a:ext uri="{FF2B5EF4-FFF2-40B4-BE49-F238E27FC236}">
                  <a16:creationId xmlns:a16="http://schemas.microsoft.com/office/drawing/2014/main" id="{912CEA0E-0960-47A5-AA5D-765289BC5C65}"/>
                </a:ext>
              </a:extLst>
            </p:cNvPr>
            <p:cNvPicPr>
              <a:picLocks noChangeAspect="1"/>
            </p:cNvPicPr>
            <p:nvPr/>
          </p:nvPicPr>
          <p:blipFill rotWithShape="1">
            <a:blip r:embed="rId23">
              <a:extLst>
                <a:ext uri="{BEBA8EAE-BF5A-486C-A8C5-ECC9F3942E4B}">
                  <a14:imgProps xmlns:a14="http://schemas.microsoft.com/office/drawing/2010/main">
                    <a14:imgLayer r:embed="rId24">
                      <a14:imgEffect>
                        <a14:backgroundRemoval t="10000" b="90000" l="10000" r="90000">
                          <a14:foregroundMark x1="24286" y1="21667" x2="24286" y2="21667"/>
                          <a14:foregroundMark x1="36429" y1="21111" x2="36429" y2="21111"/>
                          <a14:foregroundMark x1="44643" y1="17778" x2="44643" y2="17778"/>
                          <a14:foregroundMark x1="47857" y1="18889" x2="47857" y2="18889"/>
                          <a14:foregroundMark x1="59643" y1="19444" x2="59643" y2="19444"/>
                          <a14:foregroundMark x1="72143" y1="20000" x2="72143" y2="20000"/>
                        </a14:backgroundRemoval>
                      </a14:imgEffect>
                    </a14:imgLayer>
                  </a14:imgProps>
                </a:ext>
                <a:ext uri="{28A0092B-C50C-407E-A947-70E740481C1C}">
                  <a14:useLocalDpi xmlns:a14="http://schemas.microsoft.com/office/drawing/2010/main" val="0"/>
                </a:ext>
              </a:extLst>
            </a:blip>
            <a:srcRect t="37704"/>
            <a:stretch/>
          </p:blipFill>
          <p:spPr>
            <a:xfrm rot="1803562">
              <a:off x="7416816" y="4318703"/>
              <a:ext cx="416863" cy="166943"/>
            </a:xfrm>
            <a:prstGeom prst="rect">
              <a:avLst/>
            </a:prstGeom>
          </p:spPr>
        </p:pic>
        <p:pic>
          <p:nvPicPr>
            <p:cNvPr id="12" name="Picture 11">
              <a:extLst>
                <a:ext uri="{FF2B5EF4-FFF2-40B4-BE49-F238E27FC236}">
                  <a16:creationId xmlns:a16="http://schemas.microsoft.com/office/drawing/2014/main" id="{4F6372F0-28A1-4F98-A6D7-EF4380E9B5A8}"/>
                </a:ext>
              </a:extLst>
            </p:cNvPr>
            <p:cNvPicPr>
              <a:picLocks noChangeAspect="1"/>
            </p:cNvPicPr>
            <p:nvPr/>
          </p:nvPicPr>
          <p:blipFill rotWithShape="1">
            <a:blip r:embed="rId25">
              <a:extLst>
                <a:ext uri="{28A0092B-C50C-407E-A947-70E740481C1C}">
                  <a14:useLocalDpi xmlns:a14="http://schemas.microsoft.com/office/drawing/2010/main" val="0"/>
                </a:ext>
              </a:extLst>
            </a:blip>
            <a:srcRect t="35089" b="35010"/>
            <a:stretch/>
          </p:blipFill>
          <p:spPr>
            <a:xfrm rot="1800543">
              <a:off x="7526006" y="4258182"/>
              <a:ext cx="318979" cy="95380"/>
            </a:xfrm>
            <a:prstGeom prst="rect">
              <a:avLst/>
            </a:prstGeom>
          </p:spPr>
        </p:pic>
      </p:grpSp>
      <p:pic>
        <p:nvPicPr>
          <p:cNvPr id="26" name="Picture 16">
            <a:extLst>
              <a:ext uri="{FF2B5EF4-FFF2-40B4-BE49-F238E27FC236}">
                <a16:creationId xmlns:a16="http://schemas.microsoft.com/office/drawing/2014/main" id="{4AE55C4D-1E86-4D80-9256-DA6F93B21DAA}"/>
              </a:ext>
            </a:extLst>
          </p:cNvPr>
          <p:cNvPicPr>
            <a:picLocks noChangeAspect="1" noChangeArrowheads="1"/>
          </p:cNvPicPr>
          <p:nvPr/>
        </p:nvPicPr>
        <p:blipFill>
          <a:blip r:embed="rId26">
            <a:extLst>
              <a:ext uri="{BEBA8EAE-BF5A-486C-A8C5-ECC9F3942E4B}">
                <a14:imgProps xmlns:a14="http://schemas.microsoft.com/office/drawing/2010/main">
                  <a14:imgLayer r:embed="rId27">
                    <a14:imgEffect>
                      <a14:backgroundRemoval t="10000" b="90000" l="10000" r="90000">
                        <a14:foregroundMark x1="48500" y1="35500" x2="48500" y2="35500"/>
                        <a14:foregroundMark x1="20000" y1="10500" x2="20000" y2="10500"/>
                      </a14:backgroundRemoval>
                    </a14:imgEffect>
                  </a14:imgLayer>
                </a14:imgProps>
              </a:ext>
              <a:ext uri="{28A0092B-C50C-407E-A947-70E740481C1C}">
                <a14:useLocalDpi xmlns:a14="http://schemas.microsoft.com/office/drawing/2010/main" val="0"/>
              </a:ext>
            </a:extLst>
          </a:blip>
          <a:srcRect/>
          <a:stretch>
            <a:fillRect/>
          </a:stretch>
        </p:blipFill>
        <p:spPr bwMode="auto">
          <a:xfrm rot="20005005">
            <a:off x="4341856" y="4035544"/>
            <a:ext cx="970345" cy="970345"/>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F40C31FD-E682-4B7B-BA4F-ED52DC0D7232}"/>
              </a:ext>
            </a:extLst>
          </p:cNvPr>
          <p:cNvSpPr/>
          <p:nvPr/>
        </p:nvSpPr>
        <p:spPr>
          <a:xfrm rot="20388664">
            <a:off x="4388815" y="3915636"/>
            <a:ext cx="619295" cy="505714"/>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4" name="Group 23">
            <a:extLst>
              <a:ext uri="{FF2B5EF4-FFF2-40B4-BE49-F238E27FC236}">
                <a16:creationId xmlns:a16="http://schemas.microsoft.com/office/drawing/2014/main" id="{8AA5EC29-3469-4ADE-87CA-15DA46D95711}"/>
              </a:ext>
            </a:extLst>
          </p:cNvPr>
          <p:cNvGrpSpPr/>
          <p:nvPr/>
        </p:nvGrpSpPr>
        <p:grpSpPr>
          <a:xfrm>
            <a:off x="2038156" y="671814"/>
            <a:ext cx="8304245" cy="1612175"/>
            <a:chOff x="1654045" y="671814"/>
            <a:chExt cx="8304245" cy="1612175"/>
          </a:xfrm>
        </p:grpSpPr>
        <p:pic>
          <p:nvPicPr>
            <p:cNvPr id="25" name="Picture 24" descr="Text, logo&#10;&#10;Description automatically generated">
              <a:extLst>
                <a:ext uri="{FF2B5EF4-FFF2-40B4-BE49-F238E27FC236}">
                  <a16:creationId xmlns:a16="http://schemas.microsoft.com/office/drawing/2014/main" id="{412A2C3E-CA65-47D3-B6C1-545732CB812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78" b="89778" l="5500" r="90000">
                          <a14:foregroundMark x1="13500" y1="30222" x2="13500" y2="30222"/>
                          <a14:foregroundMark x1="12000" y1="29778" x2="12000" y2="29778"/>
                          <a14:backgroundMark x1="40750" y1="38667" x2="22750" y2="64889"/>
                          <a14:backgroundMark x1="30750" y1="44889" x2="21250" y2="64000"/>
                          <a14:backgroundMark x1="21250" y1="64000" x2="20500" y2="66667"/>
                          <a14:backgroundMark x1="54500" y1="54667" x2="31750" y2="69778"/>
                          <a14:backgroundMark x1="56500" y1="37778" x2="32250" y2="51111"/>
                          <a14:backgroundMark x1="32250" y1="51111" x2="26250" y2="51111"/>
                          <a14:backgroundMark x1="47500" y1="49333" x2="69500" y2="49333"/>
                          <a14:backgroundMark x1="69500" y1="49333" x2="52250" y2="45778"/>
                          <a14:backgroundMark x1="38500" y1="40889" x2="59000" y2="42667"/>
                          <a14:backgroundMark x1="48000" y1="42222" x2="64000" y2="42222"/>
                          <a14:backgroundMark x1="52750" y1="42222" x2="71000" y2="41333"/>
                          <a14:backgroundMark x1="71500" y1="42222" x2="58000" y2="41778"/>
                          <a14:backgroundMark x1="58000" y1="41778" x2="58250" y2="39556"/>
                          <a14:backgroundMark x1="82250" y1="32444" x2="53250" y2="38222"/>
                          <a14:backgroundMark x1="48250" y1="38222" x2="98000" y2="40444"/>
                          <a14:backgroundMark x1="68250" y1="36889" x2="63500" y2="36889"/>
                          <a14:backgroundMark x1="14500" y1="43111" x2="27250" y2="53333"/>
                          <a14:backgroundMark x1="27250" y1="53333" x2="27750" y2="53778"/>
                          <a14:backgroundMark x1="11250" y1="44444" x2="38750" y2="50667"/>
                          <a14:backgroundMark x1="23750" y1="48000" x2="41500" y2="47111"/>
                          <a14:backgroundMark x1="22750" y1="43556" x2="42000" y2="43111"/>
                          <a14:backgroundMark x1="42000" y1="43111" x2="43250" y2="42667"/>
                          <a14:backgroundMark x1="34750" y1="41333" x2="42000" y2="38222"/>
                          <a14:backgroundMark x1="58750" y1="47556" x2="52500" y2="55556"/>
                          <a14:backgroundMark x1="56250" y1="55556" x2="52750" y2="56889"/>
                          <a14:backgroundMark x1="65000" y1="44444" x2="56000" y2="41333"/>
                          <a14:backgroundMark x1="37750" y1="37778" x2="58750" y2="32889"/>
                          <a14:backgroundMark x1="64250" y1="52889" x2="78750" y2="42222"/>
                          <a14:backgroundMark x1="10500" y1="35556" x2="22250" y2="36000"/>
                          <a14:backgroundMark x1="82250" y1="24000" x2="73750" y2="42222"/>
                          <a14:backgroundMark x1="73750" y1="42222" x2="73750" y2="42222"/>
                          <a14:backgroundMark x1="86500" y1="36000" x2="84250" y2="49778"/>
                          <a14:backgroundMark x1="36000" y1="53778" x2="43500" y2="55556"/>
                          <a14:backgroundMark x1="7500" y1="40444" x2="26000" y2="58222"/>
                          <a14:backgroundMark x1="26000" y1="58222" x2="29750" y2="59556"/>
                          <a14:backgroundMark x1="11000" y1="47111" x2="25000" y2="56000"/>
                          <a14:backgroundMark x1="8000" y1="51556" x2="21500" y2="56000"/>
                          <a14:backgroundMark x1="7750" y1="50222" x2="14000" y2="51556"/>
                          <a14:backgroundMark x1="6250" y1="47556" x2="11250" y2="49333"/>
                          <a14:backgroundMark x1="6500" y1="48000" x2="7750" y2="48444"/>
                          <a14:backgroundMark x1="7000" y1="45333" x2="6750" y2="46222"/>
                          <a14:backgroundMark x1="5000" y1="40889" x2="7250" y2="56444"/>
                          <a14:backgroundMark x1="3500" y1="36889" x2="6500" y2="50222"/>
                          <a14:backgroundMark x1="2500" y1="34222" x2="7250" y2="38222"/>
                          <a14:backgroundMark x1="3286" y1="30667" x2="4250" y2="34667"/>
                          <a14:backgroundMark x1="2750" y1="28444" x2="3286" y2="30667"/>
                          <a14:backgroundMark x1="68750" y1="49778" x2="79750" y2="50222"/>
                          <a14:backgroundMark x1="4000" y1="24000" x2="4000" y2="31111"/>
                          <a14:backgroundMark x1="15500" y1="35111" x2="17750" y2="32444"/>
                        </a14:backgroundRemoval>
                      </a14:imgEffect>
                    </a14:imgLayer>
                  </a14:imgProps>
                </a:ext>
                <a:ext uri="{28A0092B-C50C-407E-A947-70E740481C1C}">
                  <a14:useLocalDpi xmlns:a14="http://schemas.microsoft.com/office/drawing/2010/main" val="0"/>
                </a:ext>
              </a:extLst>
            </a:blip>
            <a:srcRect t="17170" r="82033" b="61884"/>
            <a:stretch/>
          </p:blipFill>
          <p:spPr>
            <a:xfrm rot="20649914">
              <a:off x="2863215" y="671814"/>
              <a:ext cx="684551" cy="448889"/>
            </a:xfrm>
            <a:prstGeom prst="rect">
              <a:avLst/>
            </a:prstGeom>
          </p:spPr>
        </p:pic>
        <p:sp>
          <p:nvSpPr>
            <p:cNvPr id="27" name="TextBox 26">
              <a:extLst>
                <a:ext uri="{FF2B5EF4-FFF2-40B4-BE49-F238E27FC236}">
                  <a16:creationId xmlns:a16="http://schemas.microsoft.com/office/drawing/2014/main" id="{5900C447-06E8-49A1-844E-20362C3B9F02}"/>
                </a:ext>
              </a:extLst>
            </p:cNvPr>
            <p:cNvSpPr txBox="1"/>
            <p:nvPr/>
          </p:nvSpPr>
          <p:spPr>
            <a:xfrm>
              <a:off x="1654045" y="960550"/>
              <a:ext cx="8304245" cy="1323439"/>
            </a:xfrm>
            <a:prstGeom prst="rect">
              <a:avLst/>
            </a:prstGeom>
            <a:noFill/>
            <a:ln w="9525">
              <a:noFill/>
            </a:ln>
          </p:spPr>
          <p:txBody>
            <a:bodyPr wrap="square" rtlCol="0">
              <a:spAutoFit/>
            </a:bodyPr>
            <a:lstStyle/>
            <a:p>
              <a:pPr algn="ctr"/>
              <a:r>
                <a:rPr lang="en-US" sz="8000" b="1" dirty="0">
                  <a:ln w="28575">
                    <a:solidFill>
                      <a:schemeClr val="accent1">
                        <a:lumMod val="50000"/>
                      </a:schemeClr>
                    </a:solidFill>
                  </a:ln>
                  <a:solidFill>
                    <a:schemeClr val="bg1"/>
                  </a:solidFill>
                  <a:latin typeface="Times New Roman" panose="02020603050405020304" pitchFamily="18" charset="0"/>
                  <a:cs typeface="Times New Roman" panose="02020603050405020304" pitchFamily="18" charset="0"/>
                </a:rPr>
                <a:t>ÔN CHỮ HOA C</a:t>
              </a:r>
              <a:endParaRPr lang="vi-VN" sz="8000" b="1" dirty="0">
                <a:ln w="28575">
                  <a:solidFill>
                    <a:schemeClr val="accent1">
                      <a:lumMod val="50000"/>
                    </a:schemeClr>
                  </a:solidFill>
                </a:ln>
                <a:solidFill>
                  <a:schemeClr val="bg1"/>
                </a:solidFill>
                <a:latin typeface="Times New Roman" panose="02020603050405020304" pitchFamily="18" charset="0"/>
                <a:cs typeface="Times New Roman" panose="02020603050405020304" pitchFamily="18" charset="0"/>
              </a:endParaRPr>
            </a:p>
          </p:txBody>
        </p:sp>
      </p:grpSp>
      <p:pic>
        <p:nvPicPr>
          <p:cNvPr id="10" name="Audio 9">
            <a:hlinkClick r:id="" action="ppaction://media"/>
            <a:extLst>
              <a:ext uri="{FF2B5EF4-FFF2-40B4-BE49-F238E27FC236}">
                <a16:creationId xmlns:a16="http://schemas.microsoft.com/office/drawing/2014/main" id="{57C0AC9E-D4E8-4205-8DB9-418E72D98919}"/>
              </a:ext>
            </a:extLst>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6760068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advTm="3678">
        <p159:morph option="byObject"/>
      </p:transition>
    </mc:Choice>
    <mc:Fallback>
      <p:transition spd="slow" advTm="36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37" presetClass="path" presetSubtype="0" accel="50000" decel="50000" fill="hold" nodeType="withEffect">
                                  <p:stCondLst>
                                    <p:cond delay="200"/>
                                  </p:stCondLst>
                                  <p:childTnLst>
                                    <p:animMotion origin="layout" path="M 0.00234 -2.96296E-6 L -0.06354 -0.24514 C -0.07708 -0.30069 -0.09753 -0.33055 -0.11901 -0.33055 C -0.14349 -0.33055 -0.16315 -0.30069 -0.17669 -0.24514 L -0.24167 -2.96296E-6 " pathEditMode="relative" rAng="0" ptsTypes="AAAAA">
                                      <p:cBhvr>
                                        <p:cTn id="11" dur="1750" fill="hold"/>
                                        <p:tgtEl>
                                          <p:spTgt spid="13"/>
                                        </p:tgtEl>
                                        <p:attrNameLst>
                                          <p:attrName>ppt_x</p:attrName>
                                          <p:attrName>ppt_y</p:attrName>
                                        </p:attrNameLst>
                                      </p:cBhvr>
                                      <p:rCtr x="-12201" y="-16528"/>
                                    </p:animMotion>
                                  </p:childTnLst>
                                </p:cTn>
                              </p:par>
                              <p:par>
                                <p:cTn id="12" presetID="10" presetClass="exit" presetSubtype="0" fill="hold" nodeType="withEffect">
                                  <p:stCondLst>
                                    <p:cond delay="180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10" presetClass="entr" presetSubtype="0" fill="hold" grpId="0" nodeType="withEffect">
                                  <p:stCondLst>
                                    <p:cond delay="21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10"/>
                </p:tgtEl>
              </p:cMediaNode>
            </p:audio>
          </p:childTnLst>
        </p:cTn>
      </p:par>
    </p:tnLst>
    <p:bldLst>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116F28E-3C61-473E-9D0E-1A0810A8415E}"/>
              </a:ext>
            </a:extLst>
          </p:cNvPr>
          <p:cNvSpPr/>
          <p:nvPr/>
        </p:nvSpPr>
        <p:spPr>
          <a:xfrm>
            <a:off x="0" y="0"/>
            <a:ext cx="12213834" cy="6858000"/>
          </a:xfrm>
          <a:prstGeom prst="rect">
            <a:avLst/>
          </a:prstGeom>
          <a:solidFill>
            <a:srgbClr val="029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a:extLst>
              <a:ext uri="{FF2B5EF4-FFF2-40B4-BE49-F238E27FC236}">
                <a16:creationId xmlns:a16="http://schemas.microsoft.com/office/drawing/2014/main" id="{4F0FF1BB-8679-4EB9-B84B-36A9E159EC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64628" y="199212"/>
            <a:ext cx="2536815" cy="541568"/>
          </a:xfrm>
          <a:prstGeom prst="rect">
            <a:avLst/>
          </a:prstGeom>
        </p:spPr>
      </p:pic>
      <p:sp>
        <p:nvSpPr>
          <p:cNvPr id="7" name="Rectangle 6">
            <a:extLst>
              <a:ext uri="{FF2B5EF4-FFF2-40B4-BE49-F238E27FC236}">
                <a16:creationId xmlns:a16="http://schemas.microsoft.com/office/drawing/2014/main" id="{E03F86BC-FD8A-4703-9048-71F606A254EF}"/>
              </a:ext>
            </a:extLst>
          </p:cNvPr>
          <p:cNvSpPr/>
          <p:nvPr/>
        </p:nvSpPr>
        <p:spPr>
          <a:xfrm>
            <a:off x="-21834" y="5822066"/>
            <a:ext cx="12213834" cy="103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0E05F9E1-1A99-4630-B2F2-8DDD5F65CE21}"/>
              </a:ext>
            </a:extLst>
          </p:cNvPr>
          <p:cNvSpPr/>
          <p:nvPr/>
        </p:nvSpPr>
        <p:spPr>
          <a:xfrm>
            <a:off x="2701442" y="424206"/>
            <a:ext cx="9490557" cy="1305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0" name="Picture 9" descr="A picture containing clipart&#10;&#10;Description automatically generated">
            <a:extLst>
              <a:ext uri="{FF2B5EF4-FFF2-40B4-BE49-F238E27FC236}">
                <a16:creationId xmlns:a16="http://schemas.microsoft.com/office/drawing/2014/main" id="{24596D82-A45E-49B2-9131-E7C555EFCC5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755" b="94286" l="9709" r="89806">
                        <a14:foregroundMark x1="38835" y1="8571" x2="35922" y2="10204"/>
                        <a14:foregroundMark x1="27670" y1="85714" x2="22330" y2="87755"/>
                        <a14:foregroundMark x1="25243" y1="82449" x2="21845" y2="86939"/>
                        <a14:foregroundMark x1="16990" y1="92653" x2="16990" y2="92653"/>
                        <a14:foregroundMark x1="65049" y1="83673" x2="66990" y2="86939"/>
                        <a14:foregroundMark x1="66019" y1="94286" x2="66019" y2="94286"/>
                      </a14:backgroundRemoval>
                    </a14:imgEffect>
                  </a14:imgLayer>
                </a14:imgProps>
              </a:ext>
              <a:ext uri="{28A0092B-C50C-407E-A947-70E740481C1C}">
                <a14:useLocalDpi xmlns:a14="http://schemas.microsoft.com/office/drawing/2010/main" val="0"/>
              </a:ext>
            </a:extLst>
          </a:blip>
          <a:stretch>
            <a:fillRect/>
          </a:stretch>
        </p:blipFill>
        <p:spPr>
          <a:xfrm>
            <a:off x="10067733" y="4128512"/>
            <a:ext cx="2294998" cy="2729488"/>
          </a:xfrm>
          <a:prstGeom prst="rect">
            <a:avLst/>
          </a:prstGeom>
        </p:spPr>
      </p:pic>
      <p:pic>
        <p:nvPicPr>
          <p:cNvPr id="12" name="Picture 11" descr="A picture containing text, sky&#10;&#10;Description automatically generated">
            <a:extLst>
              <a:ext uri="{FF2B5EF4-FFF2-40B4-BE49-F238E27FC236}">
                <a16:creationId xmlns:a16="http://schemas.microsoft.com/office/drawing/2014/main" id="{A61BC866-B999-4658-BEB3-8F4D65307002}"/>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48143" y1="25799" x2="51714" y2="30365"/>
                      </a14:backgroundRemoval>
                    </a14:imgEffect>
                  </a14:imgLayer>
                </a14:imgProps>
              </a:ext>
              <a:ext uri="{28A0092B-C50C-407E-A947-70E740481C1C}">
                <a14:useLocalDpi xmlns:a14="http://schemas.microsoft.com/office/drawing/2010/main" val="0"/>
              </a:ext>
            </a:extLst>
          </a:blip>
          <a:srcRect l="20202" r="11494"/>
          <a:stretch/>
        </p:blipFill>
        <p:spPr>
          <a:xfrm>
            <a:off x="248356" y="3950788"/>
            <a:ext cx="2294998" cy="2102388"/>
          </a:xfrm>
          <a:prstGeom prst="rect">
            <a:avLst/>
          </a:prstGeom>
        </p:spPr>
      </p:pic>
      <p:pic>
        <p:nvPicPr>
          <p:cNvPr id="14" name="Picture 13">
            <a:extLst>
              <a:ext uri="{FF2B5EF4-FFF2-40B4-BE49-F238E27FC236}">
                <a16:creationId xmlns:a16="http://schemas.microsoft.com/office/drawing/2014/main" id="{DCA7828F-7AAA-4F2C-A893-07C9071F6B5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867" b="96800" l="10000" r="90000">
                        <a14:foregroundMark x1="42667" y1="12267" x2="45833" y2="14667"/>
                        <a14:foregroundMark x1="51333" y1="12800" x2="58667" y2="13067"/>
                        <a14:foregroundMark x1="53500" y1="49600" x2="52667" y2="67733"/>
                        <a14:foregroundMark x1="49500" y1="82400" x2="49167" y2="87733"/>
                        <a14:foregroundMark x1="43833" y1="89067" x2="52000" y2="91733"/>
                        <a14:foregroundMark x1="47000" y1="88800" x2="58833" y2="90667"/>
                        <a14:foregroundMark x1="58500" y1="88533" x2="66667" y2="95200"/>
                        <a14:foregroundMark x1="66667" y1="95200" x2="67000" y2="95200"/>
                        <a14:foregroundMark x1="66500" y1="89067" x2="73167" y2="94133"/>
                        <a14:foregroundMark x1="73333" y1="90133" x2="74667" y2="93600"/>
                        <a14:foregroundMark x1="77833" y1="92267" x2="78167" y2="94400"/>
                        <a14:foregroundMark x1="79333" y1="94667" x2="79333" y2="96533"/>
                        <a14:foregroundMark x1="83833" y1="96267" x2="74167" y2="96533"/>
                        <a14:foregroundMark x1="74167" y1="96533" x2="73500" y2="96800"/>
                        <a14:backgroundMark x1="28333" y1="26933" x2="22833" y2="42133"/>
                        <a14:backgroundMark x1="22833" y1="42133" x2="21500" y2="53600"/>
                        <a14:backgroundMark x1="77333" y1="29600" x2="80833" y2="49067"/>
                      </a14:backgroundRemoval>
                    </a14:imgEffect>
                  </a14:imgLayer>
                </a14:imgProps>
              </a:ext>
              <a:ext uri="{28A0092B-C50C-407E-A947-70E740481C1C}">
                <a14:useLocalDpi xmlns:a14="http://schemas.microsoft.com/office/drawing/2010/main" val="0"/>
              </a:ext>
            </a:extLst>
          </a:blip>
          <a:stretch>
            <a:fillRect/>
          </a:stretch>
        </p:blipFill>
        <p:spPr>
          <a:xfrm>
            <a:off x="4748374" y="5179603"/>
            <a:ext cx="2685435" cy="1678397"/>
          </a:xfrm>
          <a:prstGeom prst="rect">
            <a:avLst/>
          </a:prstGeom>
        </p:spPr>
      </p:pic>
      <p:pic>
        <p:nvPicPr>
          <p:cNvPr id="16" name="Picture 15" descr="A picture containing text, vector graphics&#10;&#10;Description automatically generated">
            <a:extLst>
              <a:ext uri="{FF2B5EF4-FFF2-40B4-BE49-F238E27FC236}">
                <a16:creationId xmlns:a16="http://schemas.microsoft.com/office/drawing/2014/main" id="{9ECCB1D9-736A-4074-A5B3-E06610DFA24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0764368" y="0"/>
            <a:ext cx="1449466" cy="1291472"/>
          </a:xfrm>
          <a:prstGeom prst="rect">
            <a:avLst/>
          </a:prstGeom>
        </p:spPr>
      </p:pic>
      <p:sp>
        <p:nvSpPr>
          <p:cNvPr id="11" name="TextBox 10">
            <a:extLst>
              <a:ext uri="{FF2B5EF4-FFF2-40B4-BE49-F238E27FC236}">
                <a16:creationId xmlns:a16="http://schemas.microsoft.com/office/drawing/2014/main" id="{861E3FD1-A0EB-4A36-96AB-5A48172BDD5D}"/>
              </a:ext>
            </a:extLst>
          </p:cNvPr>
          <p:cNvSpPr txBox="1"/>
          <p:nvPr/>
        </p:nvSpPr>
        <p:spPr>
          <a:xfrm>
            <a:off x="1649167" y="2477194"/>
            <a:ext cx="9238967" cy="1015663"/>
          </a:xfrm>
          <a:prstGeom prst="rect">
            <a:avLst/>
          </a:prstGeom>
          <a:noFill/>
          <a:ln>
            <a:noFill/>
          </a:ln>
        </p:spPr>
        <p:txBody>
          <a:bodyPr wrap="square" rtlCol="0">
            <a:spAutoFit/>
          </a:bodyPr>
          <a:lstStyle/>
          <a:p>
            <a:pPr algn="ct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3.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câu</a:t>
            </a: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ứng</a:t>
            </a: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dụng</a:t>
            </a:r>
            <a:endParaRPr lang="vi-VN" sz="60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A2C869E8-F16C-44C3-A990-58D66AFBEC6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19113994"/>
      </p:ext>
    </p:extLst>
  </p:cSld>
  <p:clrMapOvr>
    <a:masterClrMapping/>
  </p:clrMapOvr>
  <mc:AlternateContent xmlns:mc="http://schemas.openxmlformats.org/markup-compatibility/2006">
    <mc:Choice xmlns:p14="http://schemas.microsoft.com/office/powerpoint/2010/main" Requires="p14">
      <p:transition spd="med" p14:dur="700" advTm="6372">
        <p:fade/>
      </p:transition>
    </mc:Choice>
    <mc:Fallback>
      <p:transition spd="med" advTm="63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396103-340D-42F1-B09B-B3B13F268F87}"/>
              </a:ext>
            </a:extLst>
          </p:cNvPr>
          <p:cNvSpPr/>
          <p:nvPr/>
        </p:nvSpPr>
        <p:spPr>
          <a:xfrm>
            <a:off x="0" y="0"/>
            <a:ext cx="12213834" cy="6858000"/>
          </a:xfrm>
          <a:prstGeom prst="rect">
            <a:avLst/>
          </a:prstGeom>
          <a:solidFill>
            <a:srgbClr val="CAFE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5" name="Picture 4">
            <a:extLst>
              <a:ext uri="{FF2B5EF4-FFF2-40B4-BE49-F238E27FC236}">
                <a16:creationId xmlns:a16="http://schemas.microsoft.com/office/drawing/2014/main" id="{99913D5F-A163-47A8-A23A-FA147AB939F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17495" y="189785"/>
            <a:ext cx="1569902" cy="335148"/>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5D367A07-471F-45C9-841A-8D599FC0B1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962" b="93671" l="9412" r="92941">
                        <a14:foregroundMark x1="64706" y1="25633" x2="64118" y2="31646"/>
                        <a14:foregroundMark x1="68235" y1="24367" x2="65882" y2="28797"/>
                        <a14:foregroundMark x1="51176" y1="23101" x2="52941" y2="27215"/>
                        <a14:foregroundMark x1="52353" y1="25949" x2="54118" y2="38924"/>
                        <a14:foregroundMark x1="9412" y1="50633" x2="12941" y2="53165"/>
                        <a14:foregroundMark x1="77059" y1="82595" x2="76471" y2="88924"/>
                        <a14:foregroundMark x1="68235" y1="80696" x2="70000" y2="88291"/>
                        <a14:foregroundMark x1="71765" y1="93038" x2="71765" y2="93987"/>
                        <a14:foregroundMark x1="93529" y1="24684" x2="92353" y2="25949"/>
                        <a14:foregroundMark x1="48235" y1="6962" x2="48235" y2="6962"/>
                        <a14:foregroundMark x1="60000" y1="42722" x2="68235" y2="51582"/>
                        <a14:foregroundMark x1="55294" y1="43987" x2="53529" y2="44304"/>
                        <a14:foregroundMark x1="60000" y1="83544" x2="60000" y2="86392"/>
                      </a14:backgroundRemoval>
                    </a14:imgEffect>
                  </a14:imgLayer>
                </a14:imgProps>
              </a:ext>
              <a:ext uri="{28A0092B-C50C-407E-A947-70E740481C1C}">
                <a14:useLocalDpi xmlns:a14="http://schemas.microsoft.com/office/drawing/2010/main" val="0"/>
              </a:ext>
            </a:extLst>
          </a:blip>
          <a:stretch>
            <a:fillRect/>
          </a:stretch>
        </p:blipFill>
        <p:spPr>
          <a:xfrm>
            <a:off x="11017187" y="4990253"/>
            <a:ext cx="979235" cy="1820226"/>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B5583014-6B01-48AB-8A82-CE8BF788752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778" b="96889" l="2222" r="92000">
                        <a14:foregroundMark x1="31556" y1="39556" x2="37333" y2="64000"/>
                        <a14:foregroundMark x1="38667" y1="55556" x2="40889" y2="60889"/>
                        <a14:foregroundMark x1="49333" y1="45778" x2="51111" y2="59111"/>
                        <a14:foregroundMark x1="53778" y1="49778" x2="53778" y2="60444"/>
                        <a14:foregroundMark x1="53333" y1="44444" x2="52000" y2="56000"/>
                        <a14:foregroundMark x1="5333" y1="43111" x2="7556" y2="48000"/>
                        <a14:foregroundMark x1="55211" y1="80413" x2="55111" y2="83111"/>
                        <a14:foregroundMark x1="55556" y1="71111" x2="55348" y2="76707"/>
                        <a14:foregroundMark x1="36444" y1="80444" x2="40000" y2="83111"/>
                        <a14:foregroundMark x1="28889" y1="74222" x2="46222" y2="80889"/>
                        <a14:foregroundMark x1="48444" y1="86222" x2="66667" y2="86667"/>
                        <a14:foregroundMark x1="92000" y1="70667" x2="91556" y2="71111"/>
                        <a14:foregroundMark x1="46667" y1="88889" x2="53333" y2="88889"/>
                        <a14:foregroundMark x1="38222" y1="88889" x2="44000" y2="88444"/>
                        <a14:foregroundMark x1="21333" y1="82222" x2="21333" y2="93778"/>
                        <a14:foregroundMark x1="13778" y1="88444" x2="12444" y2="94222"/>
                        <a14:foregroundMark x1="6222" y1="92444" x2="4889" y2="97333"/>
                        <a14:foregroundMark x1="2222" y1="91111" x2="2222" y2="96000"/>
                        <a14:backgroundMark x1="57778" y1="77333" x2="57778" y2="77333"/>
                        <a14:backgroundMark x1="55111" y1="78222" x2="55111" y2="78222"/>
                        <a14:backgroundMark x1="56444" y1="78667" x2="56444" y2="78667"/>
                        <a14:backgroundMark x1="54667" y1="77778" x2="54667" y2="77778"/>
                        <a14:backgroundMark x1="55556" y1="77778" x2="56889" y2="77778"/>
                        <a14:backgroundMark x1="54667" y1="77778" x2="55556" y2="77778"/>
                        <a14:backgroundMark x1="55556" y1="77333" x2="55556" y2="77333"/>
                        <a14:backgroundMark x1="55556" y1="77333" x2="55556" y2="77333"/>
                        <a14:backgroundMark x1="54667" y1="77333" x2="54667" y2="77333"/>
                      </a14:backgroundRemoval>
                    </a14:imgEffect>
                  </a14:imgLayer>
                </a14:imgProps>
              </a:ext>
              <a:ext uri="{28A0092B-C50C-407E-A947-70E740481C1C}">
                <a14:useLocalDpi xmlns:a14="http://schemas.microsoft.com/office/drawing/2010/main" val="0"/>
              </a:ext>
            </a:extLst>
          </a:blip>
          <a:stretch>
            <a:fillRect/>
          </a:stretch>
        </p:blipFill>
        <p:spPr>
          <a:xfrm>
            <a:off x="23360" y="5655076"/>
            <a:ext cx="1202924" cy="1202924"/>
          </a:xfrm>
          <a:prstGeom prst="rect">
            <a:avLst/>
          </a:prstGeom>
        </p:spPr>
      </p:pic>
      <p:pic>
        <p:nvPicPr>
          <p:cNvPr id="14" name="Picture 13" descr="A picture containing vector graphics&#10;&#10;Description automatically generated">
            <a:extLst>
              <a:ext uri="{FF2B5EF4-FFF2-40B4-BE49-F238E27FC236}">
                <a16:creationId xmlns:a16="http://schemas.microsoft.com/office/drawing/2014/main" id="{ECE9392C-1445-4DB8-AF60-42A85BB059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6986" y="0"/>
            <a:ext cx="1062146" cy="1276161"/>
          </a:xfrm>
          <a:prstGeom prst="rect">
            <a:avLst/>
          </a:prstGeom>
        </p:spPr>
      </p:pic>
      <p:grpSp>
        <p:nvGrpSpPr>
          <p:cNvPr id="20" name="Group 19">
            <a:extLst>
              <a:ext uri="{FF2B5EF4-FFF2-40B4-BE49-F238E27FC236}">
                <a16:creationId xmlns:a16="http://schemas.microsoft.com/office/drawing/2014/main" id="{FAFFA95C-EC52-46E4-921E-6BB8A7AB731A}"/>
              </a:ext>
            </a:extLst>
          </p:cNvPr>
          <p:cNvGrpSpPr/>
          <p:nvPr/>
        </p:nvGrpSpPr>
        <p:grpSpPr>
          <a:xfrm>
            <a:off x="1276498" y="7134789"/>
            <a:ext cx="9660835" cy="5764696"/>
            <a:chOff x="384313" y="622852"/>
            <a:chExt cx="9660835" cy="5764696"/>
          </a:xfrm>
        </p:grpSpPr>
        <p:sp>
          <p:nvSpPr>
            <p:cNvPr id="21" name="Rectangle 20">
              <a:extLst>
                <a:ext uri="{FF2B5EF4-FFF2-40B4-BE49-F238E27FC236}">
                  <a16:creationId xmlns:a16="http://schemas.microsoft.com/office/drawing/2014/main" id="{4B314A96-9656-4A3E-9BAA-AAC79C821216}"/>
                </a:ext>
              </a:extLst>
            </p:cNvPr>
            <p:cNvSpPr/>
            <p:nvPr/>
          </p:nvSpPr>
          <p:spPr>
            <a:xfrm>
              <a:off x="384313" y="622852"/>
              <a:ext cx="9660835" cy="5764696"/>
            </a:xfrm>
            <a:prstGeom prst="rect">
              <a:avLst/>
            </a:prstGeom>
            <a:solidFill>
              <a:srgbClr val="CAFE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2" name="Picture 21" descr="A picture containing text, vector graphics&#10;&#10;Description automatically generated">
              <a:extLst>
                <a:ext uri="{FF2B5EF4-FFF2-40B4-BE49-F238E27FC236}">
                  <a16:creationId xmlns:a16="http://schemas.microsoft.com/office/drawing/2014/main" id="{C0E0E125-DCA1-419B-B2FB-F8B657D2A32C}"/>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174" b="93696" l="10000" r="90000">
                          <a14:foregroundMark x1="40761" y1="32283" x2="49348" y2="43152"/>
                          <a14:foregroundMark x1="49348" y1="43152" x2="51957" y2="51304"/>
                          <a14:foregroundMark x1="51957" y1="51304" x2="51957" y2="51413"/>
                          <a14:foregroundMark x1="38043" y1="28261" x2="43478" y2="44022"/>
                          <a14:foregroundMark x1="39022" y1="31304" x2="43261" y2="49239"/>
                          <a14:foregroundMark x1="41304" y1="41957" x2="43804" y2="60435"/>
                          <a14:foregroundMark x1="40870" y1="55870" x2="40543" y2="68587"/>
                          <a14:foregroundMark x1="41304" y1="93370" x2="49783" y2="92717"/>
                          <a14:foregroundMark x1="59457" y1="76087" x2="62609" y2="85000"/>
                          <a14:foregroundMark x1="47826" y1="70326" x2="47717" y2="80761"/>
                          <a14:foregroundMark x1="47717" y1="80761" x2="48043" y2="82174"/>
                          <a14:foregroundMark x1="46304" y1="73478" x2="50000" y2="79022"/>
                          <a14:foregroundMark x1="50435" y1="55870" x2="57500" y2="69348"/>
                          <a14:foregroundMark x1="55000" y1="54674" x2="60978" y2="69130"/>
                          <a14:foregroundMark x1="56196" y1="70543" x2="56957" y2="77500"/>
                          <a14:foregroundMark x1="56957" y1="77500" x2="56522" y2="77500"/>
                          <a14:foregroundMark x1="52935" y1="63913" x2="54457" y2="76522"/>
                          <a14:foregroundMark x1="54457" y1="76522" x2="53913" y2="76739"/>
                          <a14:foregroundMark x1="47500" y1="63152" x2="49457" y2="70652"/>
                          <a14:foregroundMark x1="49457" y1="70652" x2="50217" y2="71848"/>
                          <a14:foregroundMark x1="49783" y1="62391" x2="52174" y2="70109"/>
                          <a14:foregroundMark x1="52174" y1="70109" x2="52174" y2="70109"/>
                          <a14:foregroundMark x1="63696" y1="65652" x2="63913" y2="72065"/>
                          <a14:foregroundMark x1="62391" y1="60109" x2="64348" y2="70326"/>
                          <a14:foregroundMark x1="72609" y1="51739" x2="74783" y2="55217"/>
                          <a14:foregroundMark x1="75543" y1="49457" x2="76522" y2="54457"/>
                          <a14:foregroundMark x1="51522" y1="46196" x2="53370" y2="54348"/>
                          <a14:foregroundMark x1="53370" y1="54348" x2="55652" y2="57174"/>
                          <a14:foregroundMark x1="59891" y1="45000" x2="61739" y2="54674"/>
                          <a14:foregroundMark x1="60978" y1="40000" x2="60978" y2="52609"/>
                          <a14:foregroundMark x1="61957" y1="31522" x2="65000" y2="37935"/>
                          <a14:foregroundMark x1="65000" y1="37935" x2="65217" y2="37500"/>
                          <a14:foregroundMark x1="65109" y1="24130" x2="63370" y2="29783"/>
                          <a14:foregroundMark x1="55978" y1="21630" x2="45761" y2="27609"/>
                          <a14:foregroundMark x1="40326" y1="16848" x2="34565" y2="24674"/>
                          <a14:foregroundMark x1="34565" y1="24674" x2="34565" y2="24891"/>
                          <a14:foregroundMark x1="35109" y1="20652" x2="32391" y2="35761"/>
                          <a14:foregroundMark x1="29891" y1="49674" x2="30435" y2="45652"/>
                          <a14:foregroundMark x1="26413" y1="36087" x2="33478" y2="54022"/>
                          <a14:foregroundMark x1="33478" y1="54022" x2="36304" y2="55217"/>
                          <a14:foregroundMark x1="46304" y1="16087" x2="54022" y2="14674"/>
                          <a14:foregroundMark x1="39130" y1="12717" x2="47717" y2="13152"/>
                          <a14:foregroundMark x1="34130" y1="10652" x2="39783" y2="10435"/>
                          <a14:foregroundMark x1="41087" y1="7174" x2="49239" y2="8478"/>
                          <a14:foregroundMark x1="54783" y1="12391" x2="59239" y2="16087"/>
                          <a14:foregroundMark x1="56739" y1="16957" x2="56413" y2="31304"/>
                          <a14:foregroundMark x1="53696" y1="24891" x2="50217" y2="45217"/>
                          <a14:foregroundMark x1="47717" y1="39239" x2="47717" y2="60326"/>
                          <a14:foregroundMark x1="37609" y1="38696" x2="42065" y2="67935"/>
                          <a14:foregroundMark x1="42065" y1="67935" x2="42283" y2="68587"/>
                          <a14:foregroundMark x1="36304" y1="44674" x2="41630" y2="65978"/>
                          <a14:foregroundMark x1="41630" y1="65978" x2="41739" y2="65109"/>
                          <a14:foregroundMark x1="27174" y1="35326" x2="30652" y2="50870"/>
                          <a14:foregroundMark x1="30652" y1="50870" x2="32065" y2="51630"/>
                          <a14:foregroundMark x1="25435" y1="30109" x2="36087" y2="56630"/>
                          <a14:foregroundMark x1="36087" y1="56630" x2="36848" y2="55652"/>
                          <a14:foregroundMark x1="31848" y1="32065" x2="42826" y2="62717"/>
                          <a14:foregroundMark x1="42826" y1="62717" x2="42826" y2="62174"/>
                          <a14:foregroundMark x1="32174" y1="40000" x2="43478" y2="71848"/>
                          <a14:foregroundMark x1="41304" y1="65326" x2="50000" y2="81304"/>
                          <a14:foregroundMark x1="50000" y1="81304" x2="50000" y2="80978"/>
                          <a14:foregroundMark x1="49565" y1="75543" x2="50435" y2="80543"/>
                          <a14:foregroundMark x1="49783" y1="76957" x2="46739" y2="82500"/>
                          <a14:foregroundMark x1="51304" y1="70109" x2="51413" y2="82174"/>
                          <a14:foregroundMark x1="51413" y1="82174" x2="51304" y2="78696"/>
                          <a14:foregroundMark x1="39783" y1="67391" x2="40870" y2="76957"/>
                          <a14:foregroundMark x1="40870" y1="76957" x2="42500" y2="77065"/>
                          <a14:foregroundMark x1="47065" y1="79565" x2="47065" y2="77283"/>
                          <a14:foregroundMark x1="46087" y1="80000" x2="45217" y2="77500"/>
                          <a14:foregroundMark x1="43261" y1="76739" x2="46087" y2="81522"/>
                          <a14:foregroundMark x1="42283" y1="75000" x2="45326" y2="80543"/>
                          <a14:foregroundMark x1="41304" y1="73587" x2="49239" y2="78804"/>
                          <a14:foregroundMark x1="49239" y1="78804" x2="50000" y2="78804"/>
                          <a14:foregroundMark x1="58696" y1="80978" x2="62391" y2="90978"/>
                          <a14:foregroundMark x1="54239" y1="76957" x2="55870" y2="84457"/>
                          <a14:foregroundMark x1="55870" y1="84457" x2="55978" y2="83696"/>
                          <a14:foregroundMark x1="52935" y1="78043" x2="54565" y2="85326"/>
                          <a14:foregroundMark x1="54565" y1="85326" x2="54783" y2="85435"/>
                          <a14:foregroundMark x1="52174" y1="79783" x2="52935" y2="87174"/>
                          <a14:foregroundMark x1="52935" y1="87174" x2="54674" y2="87717"/>
                          <a14:foregroundMark x1="56739" y1="89674" x2="59130" y2="90652"/>
                          <a14:foregroundMark x1="61413" y1="87500" x2="64130" y2="87717"/>
                          <a14:foregroundMark x1="63696" y1="78261" x2="64457" y2="83261"/>
                          <a14:foregroundMark x1="59130" y1="72826" x2="62935" y2="81848"/>
                          <a14:foregroundMark x1="62935" y1="81848" x2="63913" y2="83043"/>
                          <a14:foregroundMark x1="61630" y1="74783" x2="63696" y2="80978"/>
                          <a14:foregroundMark x1="60870" y1="71304" x2="65435" y2="80000"/>
                          <a14:foregroundMark x1="65217" y1="86196" x2="64457" y2="87935"/>
                          <a14:foregroundMark x1="57174" y1="91739" x2="55000" y2="92391"/>
                          <a14:foregroundMark x1="53913" y1="91196" x2="56196" y2="92174"/>
                          <a14:foregroundMark x1="53478" y1="88913" x2="56196" y2="91630"/>
                          <a14:foregroundMark x1="53043" y1="92717" x2="56196" y2="93696"/>
                          <a14:foregroundMark x1="58152" y1="92391" x2="59239" y2="92609"/>
                          <a14:foregroundMark x1="56957" y1="38804" x2="57174" y2="55217"/>
                          <a14:foregroundMark x1="57174" y1="55217" x2="60000" y2="55217"/>
                          <a14:foregroundMark x1="63478" y1="45000" x2="63696" y2="53913"/>
                          <a14:foregroundMark x1="63696" y1="46522" x2="62391" y2="52174"/>
                          <a14:foregroundMark x1="74348" y1="52609" x2="75109" y2="56196"/>
                          <a14:foregroundMark x1="75652" y1="53370" x2="76087" y2="55217"/>
                          <a14:foregroundMark x1="77391" y1="51196" x2="74130" y2="55435"/>
                          <a14:foregroundMark x1="75109" y1="51630" x2="72065" y2="54130"/>
                          <a14:foregroundMark x1="72391" y1="49457" x2="72826" y2="54130"/>
                          <a14:foregroundMark x1="71087" y1="51413" x2="70652" y2="54891"/>
                          <a14:foregroundMark x1="70109" y1="51630" x2="70109" y2="53152"/>
                          <a14:foregroundMark x1="71087" y1="50870" x2="72174" y2="52935"/>
                          <a14:foregroundMark x1="74348" y1="51413" x2="74891" y2="53696"/>
                          <a14:foregroundMark x1="76087" y1="53152" x2="76630" y2="55217"/>
                          <a14:foregroundMark x1="79022" y1="52717" x2="79130" y2="54348"/>
                          <a14:foregroundMark x1="79130" y1="50652" x2="78804" y2="53370"/>
                          <a14:foregroundMark x1="77065" y1="46957" x2="77826" y2="52609"/>
                          <a14:foregroundMark x1="77609" y1="50978" x2="77391" y2="54348"/>
                          <a14:foregroundMark x1="75109" y1="48696" x2="74891" y2="50978"/>
                          <a14:foregroundMark x1="73370" y1="46522" x2="72826" y2="50870"/>
                          <a14:foregroundMark x1="71304" y1="45978" x2="71413" y2="49891"/>
                          <a14:foregroundMark x1="71304" y1="48913" x2="71630" y2="51739"/>
                          <a14:foregroundMark x1="77391" y1="48152" x2="78043" y2="52174"/>
                          <a14:foregroundMark x1="79565" y1="49674" x2="80109" y2="52391"/>
                          <a14:foregroundMark x1="80761" y1="51739" x2="80870" y2="54674"/>
                          <a14:foregroundMark x1="78261" y1="56196" x2="77283" y2="58152"/>
                          <a14:foregroundMark x1="42826" y1="61413" x2="45326" y2="70435"/>
                          <a14:foregroundMark x1="45326" y1="70435" x2="47065" y2="73043"/>
                          <a14:foregroundMark x1="23913" y1="36522" x2="27935" y2="55109"/>
                          <a14:foregroundMark x1="26196" y1="36522" x2="32717" y2="44022"/>
                          <a14:foregroundMark x1="32717" y1="44022" x2="33370" y2="43696"/>
                          <a14:foregroundMark x1="37065" y1="28804" x2="40870" y2="34891"/>
                          <a14:foregroundMark x1="40870" y1="34891" x2="45326" y2="37717"/>
                          <a14:foregroundMark x1="47826" y1="28804" x2="57174" y2="32717"/>
                          <a14:foregroundMark x1="57174" y1="32717" x2="57391" y2="32065"/>
                          <a14:foregroundMark x1="47717" y1="24783" x2="54783" y2="24783"/>
                          <a14:foregroundMark x1="54783" y1="24783" x2="57391" y2="23152"/>
                          <a14:foregroundMark x1="62174" y1="23152" x2="67391" y2="30870"/>
                          <a14:foregroundMark x1="59239" y1="19130" x2="63152" y2="25652"/>
                          <a14:foregroundMark x1="63370" y1="22065" x2="67826" y2="30109"/>
                          <a14:foregroundMark x1="63696" y1="20326" x2="67826" y2="27065"/>
                          <a14:foregroundMark x1="69130" y1="25543" x2="72174" y2="31522"/>
                          <a14:foregroundMark x1="66957" y1="21087" x2="61304" y2="26413"/>
                          <a14:foregroundMark x1="61304" y1="26413" x2="60217" y2="25543"/>
                          <a14:foregroundMark x1="53913" y1="20870" x2="45978" y2="27609"/>
                          <a14:foregroundMark x1="45978" y1="27609" x2="45217" y2="27065"/>
                          <a14:foregroundMark x1="37609" y1="22826" x2="32391" y2="31087"/>
                          <a14:foregroundMark x1="32391" y1="31087" x2="32391" y2="31087"/>
                          <a14:foregroundMark x1="33587" y1="29348" x2="30326" y2="31304"/>
                          <a14:foregroundMark x1="29130" y1="26848" x2="23587" y2="35761"/>
                          <a14:foregroundMark x1="23587" y1="35761" x2="24457" y2="34783"/>
                          <a14:foregroundMark x1="29891" y1="23043" x2="25652" y2="31413"/>
                          <a14:foregroundMark x1="25652" y1="31413" x2="25652" y2="30326"/>
                          <a14:foregroundMark x1="26848" y1="23804" x2="32609" y2="25543"/>
                          <a14:foregroundMark x1="37391" y1="24348" x2="38587" y2="24130"/>
                          <a14:foregroundMark x1="37826" y1="16957" x2="45326" y2="17065"/>
                          <a14:foregroundMark x1="45326" y1="17065" x2="45978" y2="16848"/>
                          <a14:foregroundMark x1="39130" y1="15109" x2="43804" y2="13478"/>
                          <a14:foregroundMark x1="40761" y1="16848" x2="40761" y2="20326"/>
                          <a14:foregroundMark x1="39022" y1="14457" x2="39783" y2="18696"/>
                          <a14:foregroundMark x1="36087" y1="12609" x2="35870" y2="17826"/>
                          <a14:foregroundMark x1="34565" y1="11413" x2="35543" y2="16196"/>
                          <a14:foregroundMark x1="36304" y1="11196" x2="38587" y2="16087"/>
                          <a14:foregroundMark x1="40326" y1="13152" x2="46413" y2="18587"/>
                          <a14:foregroundMark x1="46413" y1="18587" x2="46957" y2="17935"/>
                          <a14:foregroundMark x1="45326" y1="13913" x2="45326" y2="24348"/>
                          <a14:foregroundMark x1="41848" y1="21087" x2="41196" y2="29022"/>
                          <a14:foregroundMark x1="41196" y1="29022" x2="41522" y2="28043"/>
                          <a14:foregroundMark x1="43261" y1="24348" x2="48152" y2="32609"/>
                          <a14:foregroundMark x1="48152" y1="32609" x2="48261" y2="31739"/>
                          <a14:foregroundMark x1="43587" y1="25652" x2="43152" y2="34348"/>
                          <a14:foregroundMark x1="43152" y1="34348" x2="44348" y2="31087"/>
                          <a14:foregroundMark x1="48478" y1="29565" x2="55000" y2="35870"/>
                          <a14:foregroundMark x1="55000" y1="35870" x2="55000" y2="33587"/>
                          <a14:foregroundMark x1="40000" y1="32500" x2="42826" y2="32500"/>
                          <a14:foregroundMark x1="30435" y1="21848" x2="29891" y2="25326"/>
                          <a14:foregroundMark x1="26196" y1="24130" x2="24891" y2="31739"/>
                          <a14:foregroundMark x1="24891" y1="27065" x2="26087" y2="29130"/>
                          <a14:foregroundMark x1="26196" y1="27391" x2="25217" y2="27283"/>
                          <a14:foregroundMark x1="33913" y1="21304" x2="41304" y2="22065"/>
                          <a14:foregroundMark x1="41304" y1="22065" x2="41522" y2="21848"/>
                          <a14:foregroundMark x1="32826" y1="18696" x2="38261" y2="18370"/>
                          <a14:foregroundMark x1="32826" y1="22609" x2="32826" y2="23043"/>
                          <a14:foregroundMark x1="31630" y1="23804" x2="29674" y2="24348"/>
                          <a14:foregroundMark x1="32065" y1="20652" x2="32391" y2="22065"/>
                          <a14:foregroundMark x1="28913" y1="21304" x2="31413" y2="19891"/>
                          <a14:foregroundMark x1="38804" y1="14457" x2="38804" y2="13370"/>
                          <a14:foregroundMark x1="39022" y1="11630" x2="45978" y2="10978"/>
                          <a14:foregroundMark x1="40109" y1="10870" x2="43043" y2="10978"/>
                          <a14:foregroundMark x1="48261" y1="10870" x2="51957" y2="11957"/>
                          <a14:foregroundMark x1="50435" y1="11196" x2="52174" y2="12717"/>
                          <a14:foregroundMark x1="50978" y1="10652" x2="55761" y2="13478"/>
                          <a14:foregroundMark x1="53043" y1="12609" x2="59783" y2="16196"/>
                          <a14:foregroundMark x1="59783" y1="16196" x2="60435" y2="16196"/>
                          <a14:foregroundMark x1="63696" y1="20109" x2="65217" y2="23587"/>
                          <a14:foregroundMark x1="57174" y1="18587" x2="58587" y2="25435"/>
                          <a14:foregroundMark x1="58587" y1="25435" x2="60435" y2="26304"/>
                          <a14:foregroundMark x1="60435" y1="22391" x2="60870" y2="27391"/>
                          <a14:foregroundMark x1="59239" y1="23804" x2="60217" y2="31196"/>
                          <a14:foregroundMark x1="60217" y1="31196" x2="60652" y2="30543"/>
                          <a14:foregroundMark x1="60978" y1="28261" x2="63370" y2="31848"/>
                          <a14:foregroundMark x1="67826" y1="28043" x2="71630" y2="35000"/>
                          <a14:foregroundMark x1="71630" y1="35000" x2="71848" y2="34239"/>
                          <a14:foregroundMark x1="71087" y1="32283" x2="71848" y2="34239"/>
                          <a14:foregroundMark x1="70435" y1="30761" x2="70870" y2="40761"/>
                          <a14:foregroundMark x1="69348" y1="36739" x2="69565" y2="42500"/>
                          <a14:foregroundMark x1="69891" y1="22174" x2="71304" y2="29130"/>
                          <a14:foregroundMark x1="71848" y1="24130" x2="72391" y2="26522"/>
                          <a14:foregroundMark x1="61739" y1="31848" x2="64130" y2="35217"/>
                          <a14:foregroundMark x1="65435" y1="31087" x2="66630" y2="35000"/>
                          <a14:foregroundMark x1="62174" y1="15217" x2="64891" y2="22065"/>
                          <a14:foregroundMark x1="59674" y1="16196" x2="60652" y2="20109"/>
                          <a14:foregroundMark x1="55217" y1="10435" x2="55435" y2="13370"/>
                          <a14:foregroundMark x1="51522" y1="9891" x2="55652" y2="11739"/>
                          <a14:foregroundMark x1="55435" y1="9130" x2="49239" y2="7717"/>
                        </a14:backgroundRemoval>
                      </a14:imgEffect>
                    </a14:imgLayer>
                  </a14:imgProps>
                </a:ext>
                <a:ext uri="{28A0092B-C50C-407E-A947-70E740481C1C}">
                  <a14:useLocalDpi xmlns:a14="http://schemas.microsoft.com/office/drawing/2010/main" val="0"/>
                </a:ext>
              </a:extLst>
            </a:blip>
            <a:srcRect l="26094" b="13827"/>
            <a:stretch/>
          </p:blipFill>
          <p:spPr>
            <a:xfrm flipH="1">
              <a:off x="8706679" y="4896893"/>
              <a:ext cx="1338469" cy="1490655"/>
            </a:xfrm>
            <a:prstGeom prst="rect">
              <a:avLst/>
            </a:prstGeom>
          </p:spPr>
        </p:pic>
        <p:sp>
          <p:nvSpPr>
            <p:cNvPr id="24" name="Rectangle 23">
              <a:extLst>
                <a:ext uri="{FF2B5EF4-FFF2-40B4-BE49-F238E27FC236}">
                  <a16:creationId xmlns:a16="http://schemas.microsoft.com/office/drawing/2014/main" id="{3A53D679-C83A-47C6-8077-A269FFDC213A}"/>
                </a:ext>
              </a:extLst>
            </p:cNvPr>
            <p:cNvSpPr/>
            <p:nvPr/>
          </p:nvSpPr>
          <p:spPr>
            <a:xfrm>
              <a:off x="5203815" y="800994"/>
              <a:ext cx="4841333" cy="32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a:extLst>
              <a:ext uri="{FF2B5EF4-FFF2-40B4-BE49-F238E27FC236}">
                <a16:creationId xmlns:a16="http://schemas.microsoft.com/office/drawing/2014/main" id="{65BEBFAD-609C-4EF6-887B-09135932DD95}"/>
              </a:ext>
            </a:extLst>
          </p:cNvPr>
          <p:cNvSpPr txBox="1"/>
          <p:nvPr/>
        </p:nvSpPr>
        <p:spPr>
          <a:xfrm>
            <a:off x="2839650" y="160846"/>
            <a:ext cx="6512700" cy="646331"/>
          </a:xfrm>
          <a:prstGeom prst="rect">
            <a:avLst/>
          </a:prstGeom>
          <a:noFill/>
          <a:ln>
            <a:noFill/>
          </a:ln>
        </p:spPr>
        <p:txBody>
          <a:bodyPr wrap="square" rtlCol="0">
            <a:spAutoFit/>
          </a:bodyPr>
          <a:lstStyle/>
          <a:p>
            <a:pPr algn="ctr"/>
            <a:r>
              <a:rPr lang="en-US" sz="3600" b="1" dirty="0">
                <a:ln w="19050">
                  <a:solidFill>
                    <a:srgbClr val="02917D"/>
                  </a:solidFill>
                </a:ln>
                <a:solidFill>
                  <a:srgbClr val="02917D"/>
                </a:solidFill>
                <a:latin typeface="Times New Roman" panose="02020603050405020304" pitchFamily="18" charset="0"/>
                <a:cs typeface="Times New Roman" panose="02020603050405020304" pitchFamily="18" charset="0"/>
              </a:rPr>
              <a:t>3. </a:t>
            </a:r>
            <a:r>
              <a:rPr lang="en-US" sz="36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Luyện</a:t>
            </a:r>
            <a:r>
              <a:rPr lang="en-US" sz="36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36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viết</a:t>
            </a:r>
            <a:r>
              <a:rPr lang="en-US" sz="36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36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câu</a:t>
            </a:r>
            <a:r>
              <a:rPr lang="en-US" sz="36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36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ứng</a:t>
            </a:r>
            <a:r>
              <a:rPr lang="en-US" sz="36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36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dụng</a:t>
            </a:r>
            <a:endParaRPr lang="vi-VN" sz="3600" b="1" dirty="0">
              <a:ln w="19050">
                <a:solidFill>
                  <a:srgbClr val="02917D"/>
                </a:solidFill>
              </a:ln>
              <a:solidFill>
                <a:srgbClr val="02917D"/>
              </a:solidFill>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E191BDB1-217E-4D29-8CF0-96C8359B25F5}"/>
              </a:ext>
            </a:extLst>
          </p:cNvPr>
          <p:cNvGrpSpPr/>
          <p:nvPr/>
        </p:nvGrpSpPr>
        <p:grpSpPr>
          <a:xfrm>
            <a:off x="1846628" y="1553100"/>
            <a:ext cx="8520573" cy="2280886"/>
            <a:chOff x="-656413" y="1417684"/>
            <a:chExt cx="6263628" cy="1808100"/>
          </a:xfrm>
        </p:grpSpPr>
        <p:grpSp>
          <p:nvGrpSpPr>
            <p:cNvPr id="19" name="Group 18">
              <a:extLst>
                <a:ext uri="{FF2B5EF4-FFF2-40B4-BE49-F238E27FC236}">
                  <a16:creationId xmlns:a16="http://schemas.microsoft.com/office/drawing/2014/main" id="{5854F422-174F-4486-ACE6-AE1CFD5D1B62}"/>
                </a:ext>
              </a:extLst>
            </p:cNvPr>
            <p:cNvGrpSpPr/>
            <p:nvPr/>
          </p:nvGrpSpPr>
          <p:grpSpPr>
            <a:xfrm>
              <a:off x="-656413" y="1417684"/>
              <a:ext cx="6245171" cy="1808100"/>
              <a:chOff x="2466174" y="1572177"/>
              <a:chExt cx="4737528" cy="2484000"/>
            </a:xfrm>
          </p:grpSpPr>
          <p:sp>
            <p:nvSpPr>
              <p:cNvPr id="27" name="Rectangle 26">
                <a:extLst>
                  <a:ext uri="{FF2B5EF4-FFF2-40B4-BE49-F238E27FC236}">
                    <a16:creationId xmlns:a16="http://schemas.microsoft.com/office/drawing/2014/main" id="{01A321A4-076A-4AA5-8597-AFB49DA694B1}"/>
                  </a:ext>
                </a:extLst>
              </p:cNvPr>
              <p:cNvSpPr/>
              <p:nvPr/>
            </p:nvSpPr>
            <p:spPr>
              <a:xfrm>
                <a:off x="2466174" y="1572177"/>
                <a:ext cx="4606974"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6E24D545-E1BC-4599-910A-0F49184D4934}"/>
                  </a:ext>
                </a:extLst>
              </p:cNvPr>
              <p:cNvSpPr txBox="1"/>
              <p:nvPr/>
            </p:nvSpPr>
            <p:spPr>
              <a:xfrm>
                <a:off x="2504605" y="2251028"/>
                <a:ext cx="4699097" cy="569813"/>
              </a:xfrm>
              <a:prstGeom prst="rect">
                <a:avLst/>
              </a:prstGeom>
              <a:noFill/>
            </p:spPr>
            <p:txBody>
              <a:bodyPr wrap="square" rtlCol="0">
                <a:spAutoFit/>
              </a:bodyPr>
              <a:lstStyle/>
              <a:p>
                <a:r>
                  <a:rPr lang="en-US" sz="2800" dirty="0" err="1">
                    <a:solidFill>
                      <a:schemeClr val="accent1">
                        <a:lumMod val="75000"/>
                      </a:schemeClr>
                    </a:solidFill>
                    <a:latin typeface="HP001 4 hàng" panose="020B0603050302020204" pitchFamily="34" charset="0"/>
                  </a:rPr>
                  <a:t>ȁȁȁȁȁȁȁȁȁȁȁȁȁȁ</a:t>
                </a:r>
                <a:endParaRPr lang="en-US" sz="2800" dirty="0">
                  <a:solidFill>
                    <a:schemeClr val="accent1">
                      <a:lumMod val="75000"/>
                    </a:schemeClr>
                  </a:solidFill>
                  <a:latin typeface="HP001 4 hàng" panose="020B0603050302020204" pitchFamily="34" charset="0"/>
                </a:endParaRPr>
              </a:p>
            </p:txBody>
          </p:sp>
          <p:sp>
            <p:nvSpPr>
              <p:cNvPr id="29" name="TextBox 28">
                <a:extLst>
                  <a:ext uri="{FF2B5EF4-FFF2-40B4-BE49-F238E27FC236}">
                    <a16:creationId xmlns:a16="http://schemas.microsoft.com/office/drawing/2014/main" id="{B922D7F9-DCA9-459F-9AAD-B49EE3D80343}"/>
                  </a:ext>
                </a:extLst>
              </p:cNvPr>
              <p:cNvSpPr txBox="1"/>
              <p:nvPr/>
            </p:nvSpPr>
            <p:spPr>
              <a:xfrm>
                <a:off x="3617312" y="2251028"/>
                <a:ext cx="3135886" cy="569813"/>
              </a:xfrm>
              <a:prstGeom prst="rect">
                <a:avLst/>
              </a:prstGeom>
              <a:noFill/>
            </p:spPr>
            <p:txBody>
              <a:bodyPr wrap="square" rtlCol="0">
                <a:spAutoFit/>
              </a:bodyPr>
              <a:lstStyle/>
              <a:p>
                <a:r>
                  <a:rPr lang="en-US" sz="2800" b="1" dirty="0" err="1">
                    <a:latin typeface="HP001 4 hàng" panose="020B0603050302020204" pitchFamily="34" charset="0"/>
                  </a:rPr>
                  <a:t>Công</a:t>
                </a:r>
                <a:r>
                  <a:rPr lang="en-US" sz="2800" b="1" dirty="0">
                    <a:latin typeface="HP001 4 hàng" panose="020B0603050302020204" pitchFamily="34" charset="0"/>
                  </a:rPr>
                  <a:t> cha </a:t>
                </a:r>
                <a:r>
                  <a:rPr lang="en-US" sz="2800" b="1" dirty="0" err="1">
                    <a:latin typeface="HP001 4 hàng" panose="020B0603050302020204" pitchFamily="34" charset="0"/>
                  </a:rPr>
                  <a:t>như</a:t>
                </a:r>
                <a:r>
                  <a:rPr lang="en-US" sz="2800" b="1" dirty="0">
                    <a:latin typeface="HP001 4 hàng" panose="020B0603050302020204" pitchFamily="34" charset="0"/>
                  </a:rPr>
                  <a:t> </a:t>
                </a:r>
                <a:r>
                  <a:rPr lang="en-US" sz="2800" b="1" dirty="0" err="1">
                    <a:latin typeface="HP001 4 hàng" panose="020B0603050302020204" pitchFamily="34" charset="0"/>
                  </a:rPr>
                  <a:t>núi</a:t>
                </a:r>
                <a:r>
                  <a:rPr lang="en-US" sz="2800" b="1" dirty="0">
                    <a:latin typeface="HP001 4 hàng" panose="020B0603050302020204" pitchFamily="34" charset="0"/>
                  </a:rPr>
                  <a:t> </a:t>
                </a:r>
                <a:r>
                  <a:rPr lang="en-US" sz="2800" b="1" dirty="0" err="1">
                    <a:latin typeface="HP001 4 hàng" panose="020B0603050302020204" pitchFamily="34" charset="0"/>
                  </a:rPr>
                  <a:t>Thái</a:t>
                </a:r>
                <a:r>
                  <a:rPr lang="en-US" sz="2800" b="1" dirty="0">
                    <a:latin typeface="HP001 4 hàng" panose="020B0603050302020204" pitchFamily="34" charset="0"/>
                  </a:rPr>
                  <a:t> </a:t>
                </a:r>
                <a:r>
                  <a:rPr lang="en-US" sz="2800" b="1" dirty="0" err="1">
                    <a:latin typeface="HP001 4 hàng" panose="020B0603050302020204" pitchFamily="34" charset="0"/>
                  </a:rPr>
                  <a:t>Sơn</a:t>
                </a:r>
                <a:endParaRPr lang="en-US" sz="2800" b="1" dirty="0">
                  <a:latin typeface="HP001 4 hàng" panose="020B0603050302020204" pitchFamily="34" charset="0"/>
                </a:endParaRPr>
              </a:p>
            </p:txBody>
          </p:sp>
        </p:grpSp>
        <p:sp>
          <p:nvSpPr>
            <p:cNvPr id="25" name="TextBox 24">
              <a:extLst>
                <a:ext uri="{FF2B5EF4-FFF2-40B4-BE49-F238E27FC236}">
                  <a16:creationId xmlns:a16="http://schemas.microsoft.com/office/drawing/2014/main" id="{B28A9389-C553-49AD-9A60-0F1419E8BB0A}"/>
                </a:ext>
              </a:extLst>
            </p:cNvPr>
            <p:cNvSpPr txBox="1"/>
            <p:nvPr/>
          </p:nvSpPr>
          <p:spPr>
            <a:xfrm>
              <a:off x="-605752" y="2361418"/>
              <a:ext cx="6138943" cy="414766"/>
            </a:xfrm>
            <a:prstGeom prst="rect">
              <a:avLst/>
            </a:prstGeom>
            <a:noFill/>
          </p:spPr>
          <p:txBody>
            <a:bodyPr wrap="square" rtlCol="0">
              <a:spAutoFit/>
            </a:bodyPr>
            <a:lstStyle/>
            <a:p>
              <a:r>
                <a:rPr lang="en-US" sz="2800" dirty="0" err="1">
                  <a:solidFill>
                    <a:schemeClr val="accent1">
                      <a:lumMod val="75000"/>
                    </a:schemeClr>
                  </a:solidFill>
                  <a:latin typeface="HP001 4 hàng" panose="020B0603050302020204" pitchFamily="34" charset="0"/>
                </a:rPr>
                <a:t>ȁȁȁȁȁȁȁȁȁȁȁȁȁȁ</a:t>
              </a:r>
              <a:endParaRPr lang="en-US" sz="2800" dirty="0">
                <a:solidFill>
                  <a:schemeClr val="accent1">
                    <a:lumMod val="75000"/>
                  </a:schemeClr>
                </a:solidFill>
                <a:latin typeface="HP001 4 hàng" panose="020B0603050302020204" pitchFamily="34" charset="0"/>
              </a:endParaRPr>
            </a:p>
          </p:txBody>
        </p:sp>
        <p:sp>
          <p:nvSpPr>
            <p:cNvPr id="26" name="TextBox 25">
              <a:extLst>
                <a:ext uri="{FF2B5EF4-FFF2-40B4-BE49-F238E27FC236}">
                  <a16:creationId xmlns:a16="http://schemas.microsoft.com/office/drawing/2014/main" id="{482595DB-DBD3-4EC5-9567-0B5572708092}"/>
                </a:ext>
              </a:extLst>
            </p:cNvPr>
            <p:cNvSpPr txBox="1"/>
            <p:nvPr/>
          </p:nvSpPr>
          <p:spPr>
            <a:xfrm>
              <a:off x="136018" y="2361442"/>
              <a:ext cx="5471197" cy="414766"/>
            </a:xfrm>
            <a:prstGeom prst="rect">
              <a:avLst/>
            </a:prstGeom>
            <a:noFill/>
          </p:spPr>
          <p:txBody>
            <a:bodyPr wrap="square" rtlCol="0">
              <a:spAutoFit/>
            </a:bodyPr>
            <a:lstStyle/>
            <a:p>
              <a:r>
                <a:rPr lang="en-US" sz="2800" b="1" dirty="0" err="1">
                  <a:latin typeface="HP001 4 hàng" panose="020B0603050302020204" pitchFamily="34" charset="0"/>
                </a:rPr>
                <a:t>Nghĩa</a:t>
              </a:r>
              <a:r>
                <a:rPr lang="en-US" sz="2800" b="1" dirty="0">
                  <a:latin typeface="HP001 4 hàng" panose="020B0603050302020204" pitchFamily="34" charset="0"/>
                </a:rPr>
                <a:t> </a:t>
              </a:r>
              <a:r>
                <a:rPr lang="en-US" sz="2800" b="1" dirty="0" err="1">
                  <a:latin typeface="HP001 4 hàng" panose="020B0603050302020204" pitchFamily="34" charset="0"/>
                </a:rPr>
                <a:t>mẹ</a:t>
              </a:r>
              <a:r>
                <a:rPr lang="en-US" sz="2800" b="1" dirty="0">
                  <a:latin typeface="HP001 4 hàng" panose="020B0603050302020204" pitchFamily="34" charset="0"/>
                </a:rPr>
                <a:t> </a:t>
              </a:r>
              <a:r>
                <a:rPr lang="en-US" sz="2800" b="1" dirty="0" err="1">
                  <a:latin typeface="HP001 4 hàng" panose="020B0603050302020204" pitchFamily="34" charset="0"/>
                </a:rPr>
                <a:t>như</a:t>
              </a:r>
              <a:r>
                <a:rPr lang="en-US" sz="2800" b="1" dirty="0">
                  <a:latin typeface="HP001 4 hàng" panose="020B0603050302020204" pitchFamily="34" charset="0"/>
                </a:rPr>
                <a:t> </a:t>
              </a:r>
              <a:r>
                <a:rPr lang="en-US" sz="2800" b="1" dirty="0" err="1">
                  <a:latin typeface="HP001 4 hàng" panose="020B0603050302020204" pitchFamily="34" charset="0"/>
                </a:rPr>
                <a:t>nước</a:t>
              </a:r>
              <a:r>
                <a:rPr lang="en-US" sz="2800" b="1" dirty="0">
                  <a:latin typeface="HP001 4 hàng" panose="020B0603050302020204" pitchFamily="34" charset="0"/>
                </a:rPr>
                <a:t> </a:t>
              </a:r>
              <a:r>
                <a:rPr lang="en-US" sz="2800" b="1" dirty="0" err="1">
                  <a:latin typeface="HP001 4 hàng" panose="020B0603050302020204" pitchFamily="34" charset="0"/>
                </a:rPr>
                <a:t>trong</a:t>
              </a:r>
              <a:r>
                <a:rPr lang="en-US" sz="2800" b="1" dirty="0">
                  <a:latin typeface="HP001 4 hàng" panose="020B0603050302020204" pitchFamily="34" charset="0"/>
                </a:rPr>
                <a:t> </a:t>
              </a:r>
              <a:r>
                <a:rPr lang="en-US" sz="2800" b="1" dirty="0" err="1">
                  <a:latin typeface="HP001 4 hàng" panose="020B0603050302020204" pitchFamily="34" charset="0"/>
                </a:rPr>
                <a:t>nguồn</a:t>
              </a:r>
              <a:r>
                <a:rPr lang="en-US" sz="2800" b="1" dirty="0">
                  <a:latin typeface="HP001 4 hàng" panose="020B0603050302020204" pitchFamily="34" charset="0"/>
                </a:rPr>
                <a:t> </a:t>
              </a:r>
              <a:r>
                <a:rPr lang="en-US" sz="2800" b="1" dirty="0" err="1">
                  <a:latin typeface="HP001 4 hàng" panose="020B0603050302020204" pitchFamily="34" charset="0"/>
                </a:rPr>
                <a:t>chảy</a:t>
              </a:r>
              <a:r>
                <a:rPr lang="en-US" sz="2800" b="1" dirty="0">
                  <a:latin typeface="HP001 4 hàng" panose="020B0603050302020204" pitchFamily="34" charset="0"/>
                </a:rPr>
                <a:t> ra.</a:t>
              </a:r>
            </a:p>
          </p:txBody>
        </p:sp>
      </p:grpSp>
      <p:sp>
        <p:nvSpPr>
          <p:cNvPr id="30" name="TextBox 29">
            <a:extLst>
              <a:ext uri="{FF2B5EF4-FFF2-40B4-BE49-F238E27FC236}">
                <a16:creationId xmlns:a16="http://schemas.microsoft.com/office/drawing/2014/main" id="{235E39FB-004A-4704-BB29-70D83735936C}"/>
              </a:ext>
            </a:extLst>
          </p:cNvPr>
          <p:cNvSpPr txBox="1"/>
          <p:nvPr/>
        </p:nvSpPr>
        <p:spPr>
          <a:xfrm>
            <a:off x="1111218" y="7134789"/>
            <a:ext cx="5150063" cy="523220"/>
          </a:xfrm>
          <a:prstGeom prst="rect">
            <a:avLst/>
          </a:prstGeom>
          <a:noFill/>
          <a:ln>
            <a:noFill/>
          </a:ln>
        </p:spPr>
        <p:txBody>
          <a:bodyPr wrap="square" rtlCol="0">
            <a:spAutoFit/>
          </a:bodyPr>
          <a:lstStyle/>
          <a:p>
            <a:pPr algn="ct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3.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Luyện</a:t>
            </a: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viết</a:t>
            </a: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câu</a:t>
            </a: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ứng</a:t>
            </a: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dụng</a:t>
            </a:r>
            <a:endParaRPr lang="vi-VN" sz="2800" b="1" dirty="0">
              <a:ln w="19050">
                <a:solidFill>
                  <a:srgbClr val="02917D"/>
                </a:solidFill>
              </a:ln>
              <a:solidFill>
                <a:srgbClr val="02917D"/>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388FCDEC-8644-4520-93BC-505577A5C0CA}"/>
              </a:ext>
            </a:extLst>
          </p:cNvPr>
          <p:cNvSpPr txBox="1"/>
          <p:nvPr/>
        </p:nvSpPr>
        <p:spPr>
          <a:xfrm>
            <a:off x="2872519" y="4172877"/>
            <a:ext cx="6661718" cy="1547475"/>
          </a:xfrm>
          <a:prstGeom prst="rect">
            <a:avLst/>
          </a:prstGeom>
          <a:noFill/>
        </p:spPr>
        <p:txBody>
          <a:bodyPr wrap="square">
            <a:spAutoFit/>
          </a:bodyPr>
          <a:lstStyle/>
          <a:p>
            <a:pPr marL="0" marR="0">
              <a:lnSpc>
                <a:spcPct val="115000"/>
              </a:lnSpc>
              <a:spcBef>
                <a:spcPts val="0"/>
              </a:spcBef>
              <a:spcAft>
                <a:spcPts val="1000"/>
              </a:spcAft>
            </a:pP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húng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luôn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ơn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vững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tấm</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lòng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hiếu</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thảo</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cha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mẹ</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ơn</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nuôi</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mình</a:t>
            </a:r>
            <a:r>
              <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5F3B6D07-FC6B-47B6-963C-FFADF10C53AC}"/>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681240232"/>
      </p:ext>
    </p:extLst>
  </p:cSld>
  <p:clrMapOvr>
    <a:masterClrMapping/>
  </p:clrMapOvr>
  <mc:AlternateContent xmlns:mc="http://schemas.openxmlformats.org/markup-compatibility/2006">
    <mc:Choice xmlns:p14="http://schemas.microsoft.com/office/powerpoint/2010/main" Requires="p14">
      <p:transition spd="med" p14:dur="700" advTm="58524">
        <p:fade/>
      </p:transition>
    </mc:Choice>
    <mc:Fallback>
      <p:transition spd="med" advTm="58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8"/>
                </p:tgtEl>
              </p:cMediaNode>
            </p:audio>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9EAD94-A585-4D28-9432-A35579E13012}"/>
              </a:ext>
            </a:extLst>
          </p:cNvPr>
          <p:cNvSpPr/>
          <p:nvPr/>
        </p:nvSpPr>
        <p:spPr>
          <a:xfrm>
            <a:off x="0" y="0"/>
            <a:ext cx="12213834" cy="6858000"/>
          </a:xfrm>
          <a:prstGeom prst="rect">
            <a:avLst/>
          </a:prstGeom>
          <a:solidFill>
            <a:srgbClr val="0291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Picture 5" descr="A picture containing clipart&#10;&#10;Description automatically generated">
            <a:extLst>
              <a:ext uri="{FF2B5EF4-FFF2-40B4-BE49-F238E27FC236}">
                <a16:creationId xmlns:a16="http://schemas.microsoft.com/office/drawing/2014/main" id="{7B280709-7E9A-4138-BF6C-ACA8587A142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962" b="93671" l="9412" r="92941">
                        <a14:foregroundMark x1="64706" y1="25633" x2="64118" y2="31646"/>
                        <a14:foregroundMark x1="68235" y1="24367" x2="65882" y2="28797"/>
                        <a14:foregroundMark x1="51176" y1="23101" x2="52941" y2="27215"/>
                        <a14:foregroundMark x1="52353" y1="25949" x2="54118" y2="38924"/>
                        <a14:foregroundMark x1="9412" y1="50633" x2="12941" y2="53165"/>
                        <a14:foregroundMark x1="77059" y1="82595" x2="76471" y2="88924"/>
                        <a14:foregroundMark x1="68235" y1="80696" x2="70000" y2="88291"/>
                        <a14:foregroundMark x1="71765" y1="93038" x2="71765" y2="93987"/>
                        <a14:foregroundMark x1="93529" y1="24684" x2="92353" y2="25949"/>
                        <a14:foregroundMark x1="48235" y1="6962" x2="48235" y2="6962"/>
                        <a14:foregroundMark x1="60000" y1="42722" x2="68235" y2="51582"/>
                        <a14:foregroundMark x1="55294" y1="43987" x2="53529" y2="44304"/>
                        <a14:foregroundMark x1="60000" y1="83544" x2="60000" y2="86392"/>
                      </a14:backgroundRemoval>
                    </a14:imgEffect>
                  </a14:imgLayer>
                </a14:imgProps>
              </a:ext>
              <a:ext uri="{28A0092B-C50C-407E-A947-70E740481C1C}">
                <a14:useLocalDpi xmlns:a14="http://schemas.microsoft.com/office/drawing/2010/main" val="0"/>
              </a:ext>
            </a:extLst>
          </a:blip>
          <a:stretch>
            <a:fillRect/>
          </a:stretch>
        </p:blipFill>
        <p:spPr>
          <a:xfrm>
            <a:off x="11186161" y="5089886"/>
            <a:ext cx="889154" cy="1652781"/>
          </a:xfrm>
          <a:prstGeom prst="rect">
            <a:avLst/>
          </a:prstGeom>
        </p:spPr>
      </p:pic>
      <p:pic>
        <p:nvPicPr>
          <p:cNvPr id="10" name="Picture 9">
            <a:extLst>
              <a:ext uri="{FF2B5EF4-FFF2-40B4-BE49-F238E27FC236}">
                <a16:creationId xmlns:a16="http://schemas.microsoft.com/office/drawing/2014/main" id="{5111802D-3076-4785-BF26-96EC43D32E3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910791" y="36093"/>
            <a:ext cx="2536815" cy="541568"/>
          </a:xfrm>
          <a:prstGeom prst="rect">
            <a:avLst/>
          </a:prstGeom>
        </p:spPr>
      </p:pic>
      <p:grpSp>
        <p:nvGrpSpPr>
          <p:cNvPr id="17" name="Group 16">
            <a:extLst>
              <a:ext uri="{FF2B5EF4-FFF2-40B4-BE49-F238E27FC236}">
                <a16:creationId xmlns:a16="http://schemas.microsoft.com/office/drawing/2014/main" id="{332954C1-0A15-40FB-BE06-5B002586860D}"/>
              </a:ext>
            </a:extLst>
          </p:cNvPr>
          <p:cNvGrpSpPr/>
          <p:nvPr/>
        </p:nvGrpSpPr>
        <p:grpSpPr>
          <a:xfrm>
            <a:off x="384313" y="471399"/>
            <a:ext cx="10801847" cy="6128183"/>
            <a:chOff x="384313" y="622852"/>
            <a:chExt cx="9660835" cy="5764696"/>
          </a:xfrm>
        </p:grpSpPr>
        <p:sp>
          <p:nvSpPr>
            <p:cNvPr id="9" name="Rectangle 8">
              <a:extLst>
                <a:ext uri="{FF2B5EF4-FFF2-40B4-BE49-F238E27FC236}">
                  <a16:creationId xmlns:a16="http://schemas.microsoft.com/office/drawing/2014/main" id="{D514B690-5344-4A6C-A129-806B57C29697}"/>
                </a:ext>
              </a:extLst>
            </p:cNvPr>
            <p:cNvSpPr/>
            <p:nvPr/>
          </p:nvSpPr>
          <p:spPr>
            <a:xfrm>
              <a:off x="384313" y="622852"/>
              <a:ext cx="9660835" cy="5764696"/>
            </a:xfrm>
            <a:prstGeom prst="rect">
              <a:avLst/>
            </a:prstGeom>
            <a:solidFill>
              <a:srgbClr val="CAFEF7"/>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descr="A picture containing text, vector graphics&#10;&#10;Description automatically generated">
              <a:extLst>
                <a:ext uri="{FF2B5EF4-FFF2-40B4-BE49-F238E27FC236}">
                  <a16:creationId xmlns:a16="http://schemas.microsoft.com/office/drawing/2014/main" id="{36BCA006-31FA-45D1-9D11-355807B07A4D}"/>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7174" b="93696" l="10000" r="90000">
                          <a14:foregroundMark x1="40761" y1="32283" x2="49348" y2="43152"/>
                          <a14:foregroundMark x1="49348" y1="43152" x2="51957" y2="51304"/>
                          <a14:foregroundMark x1="51957" y1="51304" x2="51957" y2="51413"/>
                          <a14:foregroundMark x1="38043" y1="28261" x2="43478" y2="44022"/>
                          <a14:foregroundMark x1="39022" y1="31304" x2="43261" y2="49239"/>
                          <a14:foregroundMark x1="41304" y1="41957" x2="43804" y2="60435"/>
                          <a14:foregroundMark x1="40870" y1="55870" x2="40543" y2="68587"/>
                          <a14:foregroundMark x1="41304" y1="93370" x2="49783" y2="92717"/>
                          <a14:foregroundMark x1="59457" y1="76087" x2="62609" y2="85000"/>
                          <a14:foregroundMark x1="47826" y1="70326" x2="47717" y2="80761"/>
                          <a14:foregroundMark x1="47717" y1="80761" x2="48043" y2="82174"/>
                          <a14:foregroundMark x1="46304" y1="73478" x2="50000" y2="79022"/>
                          <a14:foregroundMark x1="50435" y1="55870" x2="57500" y2="69348"/>
                          <a14:foregroundMark x1="55000" y1="54674" x2="60978" y2="69130"/>
                          <a14:foregroundMark x1="56196" y1="70543" x2="56957" y2="77500"/>
                          <a14:foregroundMark x1="56957" y1="77500" x2="56522" y2="77500"/>
                          <a14:foregroundMark x1="52935" y1="63913" x2="54457" y2="76522"/>
                          <a14:foregroundMark x1="54457" y1="76522" x2="53913" y2="76739"/>
                          <a14:foregroundMark x1="47500" y1="63152" x2="49457" y2="70652"/>
                          <a14:foregroundMark x1="49457" y1="70652" x2="50217" y2="71848"/>
                          <a14:foregroundMark x1="49783" y1="62391" x2="52174" y2="70109"/>
                          <a14:foregroundMark x1="52174" y1="70109" x2="52174" y2="70109"/>
                          <a14:foregroundMark x1="63696" y1="65652" x2="63913" y2="72065"/>
                          <a14:foregroundMark x1="62391" y1="60109" x2="64348" y2="70326"/>
                          <a14:foregroundMark x1="72609" y1="51739" x2="74783" y2="55217"/>
                          <a14:foregroundMark x1="75543" y1="49457" x2="76522" y2="54457"/>
                          <a14:foregroundMark x1="51522" y1="46196" x2="53370" y2="54348"/>
                          <a14:foregroundMark x1="53370" y1="54348" x2="55652" y2="57174"/>
                          <a14:foregroundMark x1="59891" y1="45000" x2="61739" y2="54674"/>
                          <a14:foregroundMark x1="60978" y1="40000" x2="60978" y2="52609"/>
                          <a14:foregroundMark x1="61957" y1="31522" x2="65000" y2="37935"/>
                          <a14:foregroundMark x1="65000" y1="37935" x2="65217" y2="37500"/>
                          <a14:foregroundMark x1="65109" y1="24130" x2="63370" y2="29783"/>
                          <a14:foregroundMark x1="55978" y1="21630" x2="45761" y2="27609"/>
                          <a14:foregroundMark x1="40326" y1="16848" x2="34565" y2="24674"/>
                          <a14:foregroundMark x1="34565" y1="24674" x2="34565" y2="24891"/>
                          <a14:foregroundMark x1="35109" y1="20652" x2="32391" y2="35761"/>
                          <a14:foregroundMark x1="29891" y1="49674" x2="30435" y2="45652"/>
                          <a14:foregroundMark x1="26413" y1="36087" x2="33478" y2="54022"/>
                          <a14:foregroundMark x1="33478" y1="54022" x2="36304" y2="55217"/>
                          <a14:foregroundMark x1="46304" y1="16087" x2="54022" y2="14674"/>
                          <a14:foregroundMark x1="39130" y1="12717" x2="47717" y2="13152"/>
                          <a14:foregroundMark x1="34130" y1="10652" x2="39783" y2="10435"/>
                          <a14:foregroundMark x1="41087" y1="7174" x2="49239" y2="8478"/>
                          <a14:foregroundMark x1="54783" y1="12391" x2="59239" y2="16087"/>
                          <a14:foregroundMark x1="56739" y1="16957" x2="56413" y2="31304"/>
                          <a14:foregroundMark x1="53696" y1="24891" x2="50217" y2="45217"/>
                          <a14:foregroundMark x1="47717" y1="39239" x2="47717" y2="60326"/>
                          <a14:foregroundMark x1="37609" y1="38696" x2="42065" y2="67935"/>
                          <a14:foregroundMark x1="42065" y1="67935" x2="42283" y2="68587"/>
                          <a14:foregroundMark x1="36304" y1="44674" x2="41630" y2="65978"/>
                          <a14:foregroundMark x1="41630" y1="65978" x2="41739" y2="65109"/>
                          <a14:foregroundMark x1="27174" y1="35326" x2="30652" y2="50870"/>
                          <a14:foregroundMark x1="30652" y1="50870" x2="32065" y2="51630"/>
                          <a14:foregroundMark x1="25435" y1="30109" x2="36087" y2="56630"/>
                          <a14:foregroundMark x1="36087" y1="56630" x2="36848" y2="55652"/>
                          <a14:foregroundMark x1="31848" y1="32065" x2="42826" y2="62717"/>
                          <a14:foregroundMark x1="42826" y1="62717" x2="42826" y2="62174"/>
                          <a14:foregroundMark x1="32174" y1="40000" x2="43478" y2="71848"/>
                          <a14:foregroundMark x1="41304" y1="65326" x2="50000" y2="81304"/>
                          <a14:foregroundMark x1="50000" y1="81304" x2="50000" y2="80978"/>
                          <a14:foregroundMark x1="49565" y1="75543" x2="50435" y2="80543"/>
                          <a14:foregroundMark x1="49783" y1="76957" x2="46739" y2="82500"/>
                          <a14:foregroundMark x1="51304" y1="70109" x2="51413" y2="82174"/>
                          <a14:foregroundMark x1="51413" y1="82174" x2="51304" y2="78696"/>
                          <a14:foregroundMark x1="39783" y1="67391" x2="40870" y2="76957"/>
                          <a14:foregroundMark x1="40870" y1="76957" x2="42500" y2="77065"/>
                          <a14:foregroundMark x1="47065" y1="79565" x2="47065" y2="77283"/>
                          <a14:foregroundMark x1="46087" y1="80000" x2="45217" y2="77500"/>
                          <a14:foregroundMark x1="43261" y1="76739" x2="46087" y2="81522"/>
                          <a14:foregroundMark x1="42283" y1="75000" x2="45326" y2="80543"/>
                          <a14:foregroundMark x1="41304" y1="73587" x2="49239" y2="78804"/>
                          <a14:foregroundMark x1="49239" y1="78804" x2="50000" y2="78804"/>
                          <a14:foregroundMark x1="58696" y1="80978" x2="62391" y2="90978"/>
                          <a14:foregroundMark x1="54239" y1="76957" x2="55870" y2="84457"/>
                          <a14:foregroundMark x1="55870" y1="84457" x2="55978" y2="83696"/>
                          <a14:foregroundMark x1="52935" y1="78043" x2="54565" y2="85326"/>
                          <a14:foregroundMark x1="54565" y1="85326" x2="54783" y2="85435"/>
                          <a14:foregroundMark x1="52174" y1="79783" x2="52935" y2="87174"/>
                          <a14:foregroundMark x1="52935" y1="87174" x2="54674" y2="87717"/>
                          <a14:foregroundMark x1="56739" y1="89674" x2="59130" y2="90652"/>
                          <a14:foregroundMark x1="61413" y1="87500" x2="64130" y2="87717"/>
                          <a14:foregroundMark x1="63696" y1="78261" x2="64457" y2="83261"/>
                          <a14:foregroundMark x1="59130" y1="72826" x2="62935" y2="81848"/>
                          <a14:foregroundMark x1="62935" y1="81848" x2="63913" y2="83043"/>
                          <a14:foregroundMark x1="61630" y1="74783" x2="63696" y2="80978"/>
                          <a14:foregroundMark x1="60870" y1="71304" x2="65435" y2="80000"/>
                          <a14:foregroundMark x1="65217" y1="86196" x2="64457" y2="87935"/>
                          <a14:foregroundMark x1="57174" y1="91739" x2="55000" y2="92391"/>
                          <a14:foregroundMark x1="53913" y1="91196" x2="56196" y2="92174"/>
                          <a14:foregroundMark x1="53478" y1="88913" x2="56196" y2="91630"/>
                          <a14:foregroundMark x1="53043" y1="92717" x2="56196" y2="93696"/>
                          <a14:foregroundMark x1="58152" y1="92391" x2="59239" y2="92609"/>
                          <a14:foregroundMark x1="56957" y1="38804" x2="57174" y2="55217"/>
                          <a14:foregroundMark x1="57174" y1="55217" x2="60000" y2="55217"/>
                          <a14:foregroundMark x1="63478" y1="45000" x2="63696" y2="53913"/>
                          <a14:foregroundMark x1="63696" y1="46522" x2="62391" y2="52174"/>
                          <a14:foregroundMark x1="74348" y1="52609" x2="75109" y2="56196"/>
                          <a14:foregroundMark x1="75652" y1="53370" x2="76087" y2="55217"/>
                          <a14:foregroundMark x1="77391" y1="51196" x2="74130" y2="55435"/>
                          <a14:foregroundMark x1="75109" y1="51630" x2="72065" y2="54130"/>
                          <a14:foregroundMark x1="72391" y1="49457" x2="72826" y2="54130"/>
                          <a14:foregroundMark x1="71087" y1="51413" x2="70652" y2="54891"/>
                          <a14:foregroundMark x1="70109" y1="51630" x2="70109" y2="53152"/>
                          <a14:foregroundMark x1="71087" y1="50870" x2="72174" y2="52935"/>
                          <a14:foregroundMark x1="74348" y1="51413" x2="74891" y2="53696"/>
                          <a14:foregroundMark x1="76087" y1="53152" x2="76630" y2="55217"/>
                          <a14:foregroundMark x1="79022" y1="52717" x2="79130" y2="54348"/>
                          <a14:foregroundMark x1="79130" y1="50652" x2="78804" y2="53370"/>
                          <a14:foregroundMark x1="77065" y1="46957" x2="77826" y2="52609"/>
                          <a14:foregroundMark x1="77609" y1="50978" x2="77391" y2="54348"/>
                          <a14:foregroundMark x1="75109" y1="48696" x2="74891" y2="50978"/>
                          <a14:foregroundMark x1="73370" y1="46522" x2="72826" y2="50870"/>
                          <a14:foregroundMark x1="71304" y1="45978" x2="71413" y2="49891"/>
                          <a14:foregroundMark x1="71304" y1="48913" x2="71630" y2="51739"/>
                          <a14:foregroundMark x1="77391" y1="48152" x2="78043" y2="52174"/>
                          <a14:foregroundMark x1="79565" y1="49674" x2="80109" y2="52391"/>
                          <a14:foregroundMark x1="80761" y1="51739" x2="80870" y2="54674"/>
                          <a14:foregroundMark x1="78261" y1="56196" x2="77283" y2="58152"/>
                          <a14:foregroundMark x1="42826" y1="61413" x2="45326" y2="70435"/>
                          <a14:foregroundMark x1="45326" y1="70435" x2="47065" y2="73043"/>
                          <a14:foregroundMark x1="23913" y1="36522" x2="27935" y2="55109"/>
                          <a14:foregroundMark x1="26196" y1="36522" x2="32717" y2="44022"/>
                          <a14:foregroundMark x1="32717" y1="44022" x2="33370" y2="43696"/>
                          <a14:foregroundMark x1="37065" y1="28804" x2="40870" y2="34891"/>
                          <a14:foregroundMark x1="40870" y1="34891" x2="45326" y2="37717"/>
                          <a14:foregroundMark x1="47826" y1="28804" x2="57174" y2="32717"/>
                          <a14:foregroundMark x1="57174" y1="32717" x2="57391" y2="32065"/>
                          <a14:foregroundMark x1="47717" y1="24783" x2="54783" y2="24783"/>
                          <a14:foregroundMark x1="54783" y1="24783" x2="57391" y2="23152"/>
                          <a14:foregroundMark x1="62174" y1="23152" x2="67391" y2="30870"/>
                          <a14:foregroundMark x1="59239" y1="19130" x2="63152" y2="25652"/>
                          <a14:foregroundMark x1="63370" y1="22065" x2="67826" y2="30109"/>
                          <a14:foregroundMark x1="63696" y1="20326" x2="67826" y2="27065"/>
                          <a14:foregroundMark x1="69130" y1="25543" x2="72174" y2="31522"/>
                          <a14:foregroundMark x1="66957" y1="21087" x2="61304" y2="26413"/>
                          <a14:foregroundMark x1="61304" y1="26413" x2="60217" y2="25543"/>
                          <a14:foregroundMark x1="53913" y1="20870" x2="45978" y2="27609"/>
                          <a14:foregroundMark x1="45978" y1="27609" x2="45217" y2="27065"/>
                          <a14:foregroundMark x1="37609" y1="22826" x2="32391" y2="31087"/>
                          <a14:foregroundMark x1="32391" y1="31087" x2="32391" y2="31087"/>
                          <a14:foregroundMark x1="33587" y1="29348" x2="30326" y2="31304"/>
                          <a14:foregroundMark x1="29130" y1="26848" x2="23587" y2="35761"/>
                          <a14:foregroundMark x1="23587" y1="35761" x2="24457" y2="34783"/>
                          <a14:foregroundMark x1="29891" y1="23043" x2="25652" y2="31413"/>
                          <a14:foregroundMark x1="25652" y1="31413" x2="25652" y2="30326"/>
                          <a14:foregroundMark x1="26848" y1="23804" x2="32609" y2="25543"/>
                          <a14:foregroundMark x1="37391" y1="24348" x2="38587" y2="24130"/>
                          <a14:foregroundMark x1="37826" y1="16957" x2="45326" y2="17065"/>
                          <a14:foregroundMark x1="45326" y1="17065" x2="45978" y2="16848"/>
                          <a14:foregroundMark x1="39130" y1="15109" x2="43804" y2="13478"/>
                          <a14:foregroundMark x1="40761" y1="16848" x2="40761" y2="20326"/>
                          <a14:foregroundMark x1="39022" y1="14457" x2="39783" y2="18696"/>
                          <a14:foregroundMark x1="36087" y1="12609" x2="35870" y2="17826"/>
                          <a14:foregroundMark x1="34565" y1="11413" x2="35543" y2="16196"/>
                          <a14:foregroundMark x1="36304" y1="11196" x2="38587" y2="16087"/>
                          <a14:foregroundMark x1="40326" y1="13152" x2="46413" y2="18587"/>
                          <a14:foregroundMark x1="46413" y1="18587" x2="46957" y2="17935"/>
                          <a14:foregroundMark x1="45326" y1="13913" x2="45326" y2="24348"/>
                          <a14:foregroundMark x1="41848" y1="21087" x2="41196" y2="29022"/>
                          <a14:foregroundMark x1="41196" y1="29022" x2="41522" y2="28043"/>
                          <a14:foregroundMark x1="43261" y1="24348" x2="48152" y2="32609"/>
                          <a14:foregroundMark x1="48152" y1="32609" x2="48261" y2="31739"/>
                          <a14:foregroundMark x1="43587" y1="25652" x2="43152" y2="34348"/>
                          <a14:foregroundMark x1="43152" y1="34348" x2="44348" y2="31087"/>
                          <a14:foregroundMark x1="48478" y1="29565" x2="55000" y2="35870"/>
                          <a14:foregroundMark x1="55000" y1="35870" x2="55000" y2="33587"/>
                          <a14:foregroundMark x1="40000" y1="32500" x2="42826" y2="32500"/>
                          <a14:foregroundMark x1="30435" y1="21848" x2="29891" y2="25326"/>
                          <a14:foregroundMark x1="26196" y1="24130" x2="24891" y2="31739"/>
                          <a14:foregroundMark x1="24891" y1="27065" x2="26087" y2="29130"/>
                          <a14:foregroundMark x1="26196" y1="27391" x2="25217" y2="27283"/>
                          <a14:foregroundMark x1="33913" y1="21304" x2="41304" y2="22065"/>
                          <a14:foregroundMark x1="41304" y1="22065" x2="41522" y2="21848"/>
                          <a14:foregroundMark x1="32826" y1="18696" x2="38261" y2="18370"/>
                          <a14:foregroundMark x1="32826" y1="22609" x2="32826" y2="23043"/>
                          <a14:foregroundMark x1="31630" y1="23804" x2="29674" y2="24348"/>
                          <a14:foregroundMark x1="32065" y1="20652" x2="32391" y2="22065"/>
                          <a14:foregroundMark x1="28913" y1="21304" x2="31413" y2="19891"/>
                          <a14:foregroundMark x1="38804" y1="14457" x2="38804" y2="13370"/>
                          <a14:foregroundMark x1="39022" y1="11630" x2="45978" y2="10978"/>
                          <a14:foregroundMark x1="40109" y1="10870" x2="43043" y2="10978"/>
                          <a14:foregroundMark x1="48261" y1="10870" x2="51957" y2="11957"/>
                          <a14:foregroundMark x1="50435" y1="11196" x2="52174" y2="12717"/>
                          <a14:foregroundMark x1="50978" y1="10652" x2="55761" y2="13478"/>
                          <a14:foregroundMark x1="53043" y1="12609" x2="59783" y2="16196"/>
                          <a14:foregroundMark x1="59783" y1="16196" x2="60435" y2="16196"/>
                          <a14:foregroundMark x1="63696" y1="20109" x2="65217" y2="23587"/>
                          <a14:foregroundMark x1="57174" y1="18587" x2="58587" y2="25435"/>
                          <a14:foregroundMark x1="58587" y1="25435" x2="60435" y2="26304"/>
                          <a14:foregroundMark x1="60435" y1="22391" x2="60870" y2="27391"/>
                          <a14:foregroundMark x1="59239" y1="23804" x2="60217" y2="31196"/>
                          <a14:foregroundMark x1="60217" y1="31196" x2="60652" y2="30543"/>
                          <a14:foregroundMark x1="60978" y1="28261" x2="63370" y2="31848"/>
                          <a14:foregroundMark x1="67826" y1="28043" x2="71630" y2="35000"/>
                          <a14:foregroundMark x1="71630" y1="35000" x2="71848" y2="34239"/>
                          <a14:foregroundMark x1="71087" y1="32283" x2="71848" y2="34239"/>
                          <a14:foregroundMark x1="70435" y1="30761" x2="70870" y2="40761"/>
                          <a14:foregroundMark x1="69348" y1="36739" x2="69565" y2="42500"/>
                          <a14:foregroundMark x1="69891" y1="22174" x2="71304" y2="29130"/>
                          <a14:foregroundMark x1="71848" y1="24130" x2="72391" y2="26522"/>
                          <a14:foregroundMark x1="61739" y1="31848" x2="64130" y2="35217"/>
                          <a14:foregroundMark x1="65435" y1="31087" x2="66630" y2="35000"/>
                          <a14:foregroundMark x1="62174" y1="15217" x2="64891" y2="22065"/>
                          <a14:foregroundMark x1="59674" y1="16196" x2="60652" y2="20109"/>
                          <a14:foregroundMark x1="55217" y1="10435" x2="55435" y2="13370"/>
                          <a14:foregroundMark x1="51522" y1="9891" x2="55652" y2="11739"/>
                          <a14:foregroundMark x1="55435" y1="9130" x2="49239" y2="7717"/>
                        </a14:backgroundRemoval>
                      </a14:imgEffect>
                    </a14:imgLayer>
                  </a14:imgProps>
                </a:ext>
                <a:ext uri="{28A0092B-C50C-407E-A947-70E740481C1C}">
                  <a14:useLocalDpi xmlns:a14="http://schemas.microsoft.com/office/drawing/2010/main" val="0"/>
                </a:ext>
              </a:extLst>
            </a:blip>
            <a:srcRect l="26094" b="13827"/>
            <a:stretch/>
          </p:blipFill>
          <p:spPr>
            <a:xfrm flipH="1">
              <a:off x="8706679" y="4896893"/>
              <a:ext cx="1338469" cy="1490655"/>
            </a:xfrm>
            <a:prstGeom prst="rect">
              <a:avLst/>
            </a:prstGeom>
          </p:spPr>
        </p:pic>
        <p:sp>
          <p:nvSpPr>
            <p:cNvPr id="14" name="Rectangle 13">
              <a:extLst>
                <a:ext uri="{FF2B5EF4-FFF2-40B4-BE49-F238E27FC236}">
                  <a16:creationId xmlns:a16="http://schemas.microsoft.com/office/drawing/2014/main" id="{F559E113-3F24-469D-BA4B-B48D2D5F6DAC}"/>
                </a:ext>
              </a:extLst>
            </p:cNvPr>
            <p:cNvSpPr/>
            <p:nvPr/>
          </p:nvSpPr>
          <p:spPr>
            <a:xfrm>
              <a:off x="4432654" y="793317"/>
              <a:ext cx="5612494" cy="269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1" name="TextBox 10">
            <a:extLst>
              <a:ext uri="{FF2B5EF4-FFF2-40B4-BE49-F238E27FC236}">
                <a16:creationId xmlns:a16="http://schemas.microsoft.com/office/drawing/2014/main" id="{9CDD049B-6B7E-4097-B8A5-211CF1B0693E}"/>
              </a:ext>
            </a:extLst>
          </p:cNvPr>
          <p:cNvSpPr txBox="1"/>
          <p:nvPr/>
        </p:nvSpPr>
        <p:spPr>
          <a:xfrm>
            <a:off x="3347089" y="4570442"/>
            <a:ext cx="4724400" cy="461665"/>
          </a:xfrm>
          <a:prstGeom prst="rect">
            <a:avLst/>
          </a:prstGeom>
          <a:noFill/>
        </p:spPr>
        <p:txBody>
          <a:bodyPr wrap="square" rtlCol="0">
            <a:spAutoFit/>
          </a:bodyPr>
          <a:lstStyle/>
          <a:p>
            <a:r>
              <a:rPr lang="en-US" sz="2400" dirty="0" err="1">
                <a:solidFill>
                  <a:schemeClr val="accent2"/>
                </a:solidFill>
                <a:latin typeface="Times New Roman" panose="02020603050405020304" pitchFamily="18" charset="0"/>
                <a:cs typeface="Times New Roman" panose="02020603050405020304" pitchFamily="18" charset="0"/>
              </a:rPr>
              <a:t>Các</a:t>
            </a:r>
            <a:r>
              <a:rPr lang="en-US" sz="2400" dirty="0">
                <a:solidFill>
                  <a:schemeClr val="accent2"/>
                </a:solidFill>
                <a:latin typeface="Times New Roman" panose="02020603050405020304" pitchFamily="18" charset="0"/>
                <a:cs typeface="Times New Roman" panose="02020603050405020304" pitchFamily="18" charset="0"/>
              </a:rPr>
              <a:t> con </a:t>
            </a:r>
            <a:r>
              <a:rPr lang="en-US" sz="2400" dirty="0" err="1">
                <a:solidFill>
                  <a:schemeClr val="accent2"/>
                </a:solidFill>
                <a:latin typeface="Times New Roman" panose="02020603050405020304" pitchFamily="18" charset="0"/>
                <a:cs typeface="Times New Roman" panose="02020603050405020304" pitchFamily="18" charset="0"/>
              </a:rPr>
              <a:t>chữ</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có</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độ</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cao</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như</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thế</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nào</a:t>
            </a:r>
            <a:r>
              <a:rPr lang="en-US" sz="2400" dirty="0">
                <a:solidFill>
                  <a:schemeClr val="accent2"/>
                </a:solidFill>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6F0478FA-C7B7-44A3-BEC9-CC86E8C2BD45}"/>
              </a:ext>
            </a:extLst>
          </p:cNvPr>
          <p:cNvSpPr txBox="1"/>
          <p:nvPr/>
        </p:nvSpPr>
        <p:spPr>
          <a:xfrm>
            <a:off x="3366695" y="4566801"/>
            <a:ext cx="6416351" cy="1200329"/>
          </a:xfrm>
          <a:prstGeom prst="rect">
            <a:avLst/>
          </a:prstGeom>
          <a:noFill/>
        </p:spPr>
        <p:txBody>
          <a:bodyPr wrap="square" rtlCol="0">
            <a:spAutoFit/>
          </a:bodyPr>
          <a:lstStyle/>
          <a:p>
            <a:r>
              <a:rPr lang="pt-BR" sz="2400" dirty="0">
                <a:solidFill>
                  <a:srgbClr val="490200"/>
                </a:solidFill>
                <a:effectLst/>
                <a:latin typeface="Times New Roman" panose="02020603050405020304" pitchFamily="18" charset="0"/>
                <a:ea typeface="Times New Roman" panose="02020603050405020304" pitchFamily="18" charset="0"/>
                <a:cs typeface="Times New Roman" panose="02020603050405020304" pitchFamily="18" charset="0"/>
              </a:rPr>
              <a:t>+ Chữ hoa C, </a:t>
            </a:r>
            <a:r>
              <a:rPr lang="pt-BR"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T, S, N và chữ </a:t>
            </a:r>
            <a:r>
              <a:rPr lang="pt-BR" sz="2400" dirty="0">
                <a:solidFill>
                  <a:srgbClr val="490200"/>
                </a:solidFill>
                <a:effectLst/>
                <a:latin typeface="Times New Roman" panose="02020603050405020304" pitchFamily="18" charset="0"/>
                <a:ea typeface="Times New Roman" panose="02020603050405020304" pitchFamily="18" charset="0"/>
                <a:cs typeface="Times New Roman" panose="02020603050405020304" pitchFamily="18" charset="0"/>
              </a:rPr>
              <a:t>h, g, y cao 2,5 ô ly. </a:t>
            </a:r>
          </a:p>
          <a:p>
            <a:r>
              <a:rPr lang="pt-BR"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Chữ t cao 1,5 ô ly.</a:t>
            </a:r>
            <a:endParaRPr lang="pt-BR" sz="2400" dirty="0">
              <a:solidFill>
                <a:srgbClr val="4902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pt-BR" sz="2400" dirty="0">
                <a:solidFill>
                  <a:srgbClr val="490200"/>
                </a:solidFill>
                <a:effectLst/>
                <a:latin typeface="Times New Roman" panose="02020603050405020304" pitchFamily="18" charset="0"/>
                <a:ea typeface="Times New Roman" panose="02020603050405020304" pitchFamily="18" charset="0"/>
                <a:cs typeface="Times New Roman" panose="02020603050405020304" pitchFamily="18" charset="0"/>
              </a:rPr>
              <a:t>   Các chữ còn lại cao 1 ô ly.</a:t>
            </a:r>
            <a:endParaRPr lang="en-US" sz="2400" dirty="0">
              <a:solidFill>
                <a:srgbClr val="490200"/>
              </a:solidFill>
              <a:effectLst/>
              <a:latin typeface=".VnTime"/>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CF387562-B55A-40CB-9A8E-4F6C5B80FC8F}"/>
              </a:ext>
            </a:extLst>
          </p:cNvPr>
          <p:cNvSpPr txBox="1"/>
          <p:nvPr/>
        </p:nvSpPr>
        <p:spPr>
          <a:xfrm>
            <a:off x="3333119" y="5212793"/>
            <a:ext cx="5212080" cy="461665"/>
          </a:xfrm>
          <a:prstGeom prst="rect">
            <a:avLst/>
          </a:prstGeom>
          <a:noFill/>
        </p:spPr>
        <p:txBody>
          <a:bodyPr wrap="square" rtlCol="0">
            <a:spAutoFit/>
          </a:bodyPr>
          <a:lstStyle/>
          <a:p>
            <a:r>
              <a:rPr lang="en-US" sz="2400" dirty="0" err="1">
                <a:solidFill>
                  <a:schemeClr val="accent2"/>
                </a:solidFill>
                <a:latin typeface="Times New Roman" panose="02020603050405020304" pitchFamily="18" charset="0"/>
                <a:cs typeface="Times New Roman" panose="02020603050405020304" pitchFamily="18" charset="0"/>
              </a:rPr>
              <a:t>Khoảng</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cách</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giữa</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các</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chữ</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viết</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thế</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nào</a:t>
            </a:r>
            <a:r>
              <a:rPr lang="en-US" sz="2400" dirty="0">
                <a:solidFill>
                  <a:schemeClr val="accent2"/>
                </a:solidFill>
                <a:latin typeface="Times New Roman" panose="02020603050405020304" pitchFamily="18" charset="0"/>
                <a:cs typeface="Times New Roman" panose="02020603050405020304" pitchFamily="18" charset="0"/>
              </a:rPr>
              <a:t>?</a:t>
            </a:r>
          </a:p>
        </p:txBody>
      </p:sp>
      <p:sp>
        <p:nvSpPr>
          <p:cNvPr id="18" name="TextBox 17">
            <a:extLst>
              <a:ext uri="{FF2B5EF4-FFF2-40B4-BE49-F238E27FC236}">
                <a16:creationId xmlns:a16="http://schemas.microsoft.com/office/drawing/2014/main" id="{8E8BB0D6-4A33-44CF-B5BE-D45F17164B3D}"/>
              </a:ext>
            </a:extLst>
          </p:cNvPr>
          <p:cNvSpPr txBox="1"/>
          <p:nvPr/>
        </p:nvSpPr>
        <p:spPr>
          <a:xfrm>
            <a:off x="3366695" y="5924485"/>
            <a:ext cx="6061819" cy="461665"/>
          </a:xfrm>
          <a:prstGeom prst="rect">
            <a:avLst/>
          </a:prstGeom>
          <a:noFill/>
        </p:spPr>
        <p:txBody>
          <a:bodyPr wrap="square" rtlCol="0">
            <a:spAutoFit/>
          </a:bodyPr>
          <a:lstStyle/>
          <a:p>
            <a:r>
              <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Khoảng cách giữa các chữ </a:t>
            </a:r>
            <a:r>
              <a:rPr lang="en-US" sz="24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vi-VN"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1 con chữ </a:t>
            </a:r>
            <a:r>
              <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o.</a:t>
            </a:r>
            <a:r>
              <a:rPr lang="vi-VN"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65BB69B-FC9A-475D-B63A-C5D888CE8EB4}"/>
              </a:ext>
            </a:extLst>
          </p:cNvPr>
          <p:cNvSpPr txBox="1"/>
          <p:nvPr/>
        </p:nvSpPr>
        <p:spPr>
          <a:xfrm>
            <a:off x="3347089" y="3904304"/>
            <a:ext cx="5184140" cy="461665"/>
          </a:xfrm>
          <a:prstGeom prst="rect">
            <a:avLst/>
          </a:prstGeom>
          <a:noFill/>
        </p:spPr>
        <p:txBody>
          <a:bodyPr wrap="square" rtlCol="0">
            <a:spAutoFit/>
          </a:bodyPr>
          <a:lstStyle/>
          <a:p>
            <a:r>
              <a:rPr lang="en-US" sz="2400" dirty="0" err="1">
                <a:solidFill>
                  <a:schemeClr val="accent2"/>
                </a:solidFill>
                <a:latin typeface="Times New Roman" panose="02020603050405020304" pitchFamily="18" charset="0"/>
                <a:cs typeface="Times New Roman" panose="02020603050405020304" pitchFamily="18" charset="0"/>
              </a:rPr>
              <a:t>Những</a:t>
            </a:r>
            <a:r>
              <a:rPr lang="en-US" sz="2400" dirty="0">
                <a:solidFill>
                  <a:schemeClr val="accent2"/>
                </a:solidFill>
                <a:latin typeface="Times New Roman" panose="02020603050405020304" pitchFamily="18" charset="0"/>
                <a:cs typeface="Times New Roman" panose="02020603050405020304" pitchFamily="18" charset="0"/>
              </a:rPr>
              <a:t> con </a:t>
            </a:r>
            <a:r>
              <a:rPr lang="en-US" sz="2400" dirty="0" err="1">
                <a:solidFill>
                  <a:schemeClr val="accent2"/>
                </a:solidFill>
                <a:latin typeface="Times New Roman" panose="02020603050405020304" pitchFamily="18" charset="0"/>
                <a:cs typeface="Times New Roman" panose="02020603050405020304" pitchFamily="18" charset="0"/>
              </a:rPr>
              <a:t>chữ</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nào</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trong</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câu</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viết</a:t>
            </a:r>
            <a:r>
              <a:rPr lang="en-US" sz="2400" dirty="0">
                <a:solidFill>
                  <a:schemeClr val="accent2"/>
                </a:solidFill>
                <a:latin typeface="Times New Roman" panose="02020603050405020304" pitchFamily="18" charset="0"/>
                <a:cs typeface="Times New Roman" panose="02020603050405020304" pitchFamily="18" charset="0"/>
              </a:rPr>
              <a:t> </a:t>
            </a:r>
            <a:r>
              <a:rPr lang="en-US" sz="2400" dirty="0" err="1">
                <a:solidFill>
                  <a:schemeClr val="accent2"/>
                </a:solidFill>
                <a:latin typeface="Times New Roman" panose="02020603050405020304" pitchFamily="18" charset="0"/>
                <a:cs typeface="Times New Roman" panose="02020603050405020304" pitchFamily="18" charset="0"/>
              </a:rPr>
              <a:t>hoa</a:t>
            </a:r>
            <a:r>
              <a:rPr lang="en-US" sz="2400" dirty="0">
                <a:solidFill>
                  <a:schemeClr val="accent2"/>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C5B3D17A-E4A8-4381-8C20-1707669F74EC}"/>
              </a:ext>
            </a:extLst>
          </p:cNvPr>
          <p:cNvSpPr txBox="1"/>
          <p:nvPr/>
        </p:nvSpPr>
        <p:spPr>
          <a:xfrm>
            <a:off x="3347088" y="3891124"/>
            <a:ext cx="4674970" cy="461665"/>
          </a:xfrm>
          <a:prstGeom prst="rect">
            <a:avLst/>
          </a:prstGeom>
          <a:noFill/>
        </p:spPr>
        <p:txBody>
          <a:bodyPr wrap="square" rtlCol="0">
            <a:spAutoFit/>
          </a:bodyPr>
          <a:lstStyle/>
          <a:p>
            <a:r>
              <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C, T, S </a:t>
            </a:r>
            <a:r>
              <a:rPr lang="en-US" sz="24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N </a:t>
            </a:r>
            <a:r>
              <a:rPr lang="en-US" sz="24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hoa</a:t>
            </a:r>
            <a:r>
              <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4902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20A88DF4-289D-498F-8470-8D343C8336DA}"/>
              </a:ext>
            </a:extLst>
          </p:cNvPr>
          <p:cNvSpPr txBox="1"/>
          <p:nvPr/>
        </p:nvSpPr>
        <p:spPr>
          <a:xfrm>
            <a:off x="87761" y="492049"/>
            <a:ext cx="5150063" cy="523220"/>
          </a:xfrm>
          <a:prstGeom prst="rect">
            <a:avLst/>
          </a:prstGeom>
          <a:noFill/>
          <a:ln>
            <a:noFill/>
          </a:ln>
        </p:spPr>
        <p:txBody>
          <a:bodyPr wrap="square" rtlCol="0">
            <a:spAutoFit/>
          </a:bodyPr>
          <a:lstStyle/>
          <a:p>
            <a:pPr algn="ct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3.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Luyện</a:t>
            </a: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viết</a:t>
            </a: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câu</a:t>
            </a: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ứng</a:t>
            </a:r>
            <a:r>
              <a:rPr lang="en-US" sz="2800" b="1" dirty="0">
                <a:ln w="19050">
                  <a:solidFill>
                    <a:srgbClr val="02917D"/>
                  </a:solidFill>
                </a:ln>
                <a:solidFill>
                  <a:srgbClr val="02917D"/>
                </a:solidFill>
                <a:latin typeface="Times New Roman" panose="02020603050405020304" pitchFamily="18" charset="0"/>
                <a:cs typeface="Times New Roman" panose="02020603050405020304" pitchFamily="18" charset="0"/>
              </a:rPr>
              <a:t> </a:t>
            </a:r>
            <a:r>
              <a:rPr lang="en-US" sz="2800" b="1" dirty="0" err="1">
                <a:ln w="19050">
                  <a:solidFill>
                    <a:srgbClr val="02917D"/>
                  </a:solidFill>
                </a:ln>
                <a:solidFill>
                  <a:srgbClr val="02917D"/>
                </a:solidFill>
                <a:latin typeface="Times New Roman" panose="02020603050405020304" pitchFamily="18" charset="0"/>
                <a:cs typeface="Times New Roman" panose="02020603050405020304" pitchFamily="18" charset="0"/>
              </a:rPr>
              <a:t>dụng</a:t>
            </a:r>
            <a:endParaRPr lang="vi-VN" sz="2800" b="1" dirty="0">
              <a:ln w="19050">
                <a:solidFill>
                  <a:srgbClr val="02917D"/>
                </a:solidFill>
              </a:ln>
              <a:solidFill>
                <a:srgbClr val="02917D"/>
              </a:solidFill>
              <a:latin typeface="Times New Roman" panose="020206030504050203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5F46913C-2A50-4446-8925-29E80E9B288D}"/>
              </a:ext>
            </a:extLst>
          </p:cNvPr>
          <p:cNvGrpSpPr/>
          <p:nvPr/>
        </p:nvGrpSpPr>
        <p:grpSpPr>
          <a:xfrm>
            <a:off x="1677952" y="1488660"/>
            <a:ext cx="8520573" cy="2280886"/>
            <a:chOff x="-656413" y="1417684"/>
            <a:chExt cx="6263628" cy="1808100"/>
          </a:xfrm>
        </p:grpSpPr>
        <p:grpSp>
          <p:nvGrpSpPr>
            <p:cNvPr id="23" name="Group 22">
              <a:extLst>
                <a:ext uri="{FF2B5EF4-FFF2-40B4-BE49-F238E27FC236}">
                  <a16:creationId xmlns:a16="http://schemas.microsoft.com/office/drawing/2014/main" id="{0710DD24-ACDF-4A78-83D6-887804692EF5}"/>
                </a:ext>
              </a:extLst>
            </p:cNvPr>
            <p:cNvGrpSpPr/>
            <p:nvPr/>
          </p:nvGrpSpPr>
          <p:grpSpPr>
            <a:xfrm>
              <a:off x="-656413" y="1417684"/>
              <a:ext cx="6245171" cy="1808100"/>
              <a:chOff x="2466174" y="1572177"/>
              <a:chExt cx="4737528" cy="2484000"/>
            </a:xfrm>
          </p:grpSpPr>
          <p:sp>
            <p:nvSpPr>
              <p:cNvPr id="26" name="Rectangle 25">
                <a:extLst>
                  <a:ext uri="{FF2B5EF4-FFF2-40B4-BE49-F238E27FC236}">
                    <a16:creationId xmlns:a16="http://schemas.microsoft.com/office/drawing/2014/main" id="{E2F2B015-0E8A-4B5E-A1B6-E2FECCF9A09B}"/>
                  </a:ext>
                </a:extLst>
              </p:cNvPr>
              <p:cNvSpPr/>
              <p:nvPr/>
            </p:nvSpPr>
            <p:spPr>
              <a:xfrm>
                <a:off x="2466174" y="1572177"/>
                <a:ext cx="4606974" cy="248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94DB5B16-434E-4E29-A250-BBA4E51CC15A}"/>
                  </a:ext>
                </a:extLst>
              </p:cNvPr>
              <p:cNvSpPr txBox="1"/>
              <p:nvPr/>
            </p:nvSpPr>
            <p:spPr>
              <a:xfrm>
                <a:off x="2504605" y="2251028"/>
                <a:ext cx="4699097" cy="569813"/>
              </a:xfrm>
              <a:prstGeom prst="rect">
                <a:avLst/>
              </a:prstGeom>
              <a:noFill/>
            </p:spPr>
            <p:txBody>
              <a:bodyPr wrap="square" rtlCol="0">
                <a:spAutoFit/>
              </a:bodyPr>
              <a:lstStyle/>
              <a:p>
                <a:r>
                  <a:rPr lang="en-US" sz="2800" dirty="0" err="1">
                    <a:solidFill>
                      <a:schemeClr val="accent1">
                        <a:lumMod val="75000"/>
                      </a:schemeClr>
                    </a:solidFill>
                    <a:latin typeface="HP001 4 hàng" panose="020B0603050302020204" pitchFamily="34" charset="0"/>
                  </a:rPr>
                  <a:t>ȁȁȁȁȁȁȁȁȁȁȁȁȁȁ</a:t>
                </a:r>
                <a:endParaRPr lang="en-US" sz="2800" dirty="0">
                  <a:solidFill>
                    <a:schemeClr val="accent1">
                      <a:lumMod val="75000"/>
                    </a:schemeClr>
                  </a:solidFill>
                  <a:latin typeface="HP001 4 hàng" panose="020B0603050302020204" pitchFamily="34" charset="0"/>
                </a:endParaRPr>
              </a:p>
            </p:txBody>
          </p:sp>
          <p:sp>
            <p:nvSpPr>
              <p:cNvPr id="28" name="TextBox 27">
                <a:extLst>
                  <a:ext uri="{FF2B5EF4-FFF2-40B4-BE49-F238E27FC236}">
                    <a16:creationId xmlns:a16="http://schemas.microsoft.com/office/drawing/2014/main" id="{CFD008AE-BA6C-4F09-9AC9-0B50F624D9FC}"/>
                  </a:ext>
                </a:extLst>
              </p:cNvPr>
              <p:cNvSpPr txBox="1"/>
              <p:nvPr/>
            </p:nvSpPr>
            <p:spPr>
              <a:xfrm>
                <a:off x="3617312" y="2251028"/>
                <a:ext cx="3135886" cy="569813"/>
              </a:xfrm>
              <a:prstGeom prst="rect">
                <a:avLst/>
              </a:prstGeom>
              <a:noFill/>
            </p:spPr>
            <p:txBody>
              <a:bodyPr wrap="square" rtlCol="0">
                <a:spAutoFit/>
              </a:bodyPr>
              <a:lstStyle/>
              <a:p>
                <a:r>
                  <a:rPr lang="en-US" sz="2800" b="1" dirty="0" err="1">
                    <a:latin typeface="HP001 4 hàng" panose="020B0603050302020204" pitchFamily="34" charset="0"/>
                  </a:rPr>
                  <a:t>Công</a:t>
                </a:r>
                <a:r>
                  <a:rPr lang="en-US" sz="2800" b="1" dirty="0">
                    <a:latin typeface="HP001 4 hàng" panose="020B0603050302020204" pitchFamily="34" charset="0"/>
                  </a:rPr>
                  <a:t> cha </a:t>
                </a:r>
                <a:r>
                  <a:rPr lang="en-US" sz="2800" b="1" dirty="0" err="1">
                    <a:latin typeface="HP001 4 hàng" panose="020B0603050302020204" pitchFamily="34" charset="0"/>
                  </a:rPr>
                  <a:t>như</a:t>
                </a:r>
                <a:r>
                  <a:rPr lang="en-US" sz="2800" b="1" dirty="0">
                    <a:latin typeface="HP001 4 hàng" panose="020B0603050302020204" pitchFamily="34" charset="0"/>
                  </a:rPr>
                  <a:t> </a:t>
                </a:r>
                <a:r>
                  <a:rPr lang="en-US" sz="2800" b="1" dirty="0" err="1">
                    <a:latin typeface="HP001 4 hàng" panose="020B0603050302020204" pitchFamily="34" charset="0"/>
                  </a:rPr>
                  <a:t>núi</a:t>
                </a:r>
                <a:r>
                  <a:rPr lang="en-US" sz="2800" b="1" dirty="0">
                    <a:latin typeface="HP001 4 hàng" panose="020B0603050302020204" pitchFamily="34" charset="0"/>
                  </a:rPr>
                  <a:t> </a:t>
                </a:r>
                <a:r>
                  <a:rPr lang="en-US" sz="2800" b="1" dirty="0" err="1">
                    <a:latin typeface="HP001 4 hàng" panose="020B0603050302020204" pitchFamily="34" charset="0"/>
                  </a:rPr>
                  <a:t>Thái</a:t>
                </a:r>
                <a:r>
                  <a:rPr lang="en-US" sz="2800" b="1" dirty="0">
                    <a:latin typeface="HP001 4 hàng" panose="020B0603050302020204" pitchFamily="34" charset="0"/>
                  </a:rPr>
                  <a:t> </a:t>
                </a:r>
                <a:r>
                  <a:rPr lang="en-US" sz="2800" b="1" dirty="0" err="1">
                    <a:latin typeface="HP001 4 hàng" panose="020B0603050302020204" pitchFamily="34" charset="0"/>
                  </a:rPr>
                  <a:t>Sơn</a:t>
                </a:r>
                <a:endParaRPr lang="en-US" sz="2800" b="1" dirty="0">
                  <a:latin typeface="HP001 4 hàng" panose="020B0603050302020204" pitchFamily="34" charset="0"/>
                </a:endParaRPr>
              </a:p>
            </p:txBody>
          </p:sp>
        </p:grpSp>
        <p:sp>
          <p:nvSpPr>
            <p:cNvPr id="24" name="TextBox 23">
              <a:extLst>
                <a:ext uri="{FF2B5EF4-FFF2-40B4-BE49-F238E27FC236}">
                  <a16:creationId xmlns:a16="http://schemas.microsoft.com/office/drawing/2014/main" id="{224BD5A1-AAAD-4F11-8715-960C8F7CCE75}"/>
                </a:ext>
              </a:extLst>
            </p:cNvPr>
            <p:cNvSpPr txBox="1"/>
            <p:nvPr/>
          </p:nvSpPr>
          <p:spPr>
            <a:xfrm>
              <a:off x="-605752" y="2361418"/>
              <a:ext cx="6138943" cy="414766"/>
            </a:xfrm>
            <a:prstGeom prst="rect">
              <a:avLst/>
            </a:prstGeom>
            <a:noFill/>
          </p:spPr>
          <p:txBody>
            <a:bodyPr wrap="square" rtlCol="0">
              <a:spAutoFit/>
            </a:bodyPr>
            <a:lstStyle/>
            <a:p>
              <a:r>
                <a:rPr lang="en-US" sz="2800" dirty="0" err="1">
                  <a:solidFill>
                    <a:schemeClr val="accent1">
                      <a:lumMod val="75000"/>
                    </a:schemeClr>
                  </a:solidFill>
                  <a:latin typeface="HP001 4 hàng" panose="020B0603050302020204" pitchFamily="34" charset="0"/>
                </a:rPr>
                <a:t>ȁȁȁȁȁȁȁȁȁȁȁȁȁȁ</a:t>
              </a:r>
              <a:endParaRPr lang="en-US" sz="2800" dirty="0">
                <a:solidFill>
                  <a:schemeClr val="accent1">
                    <a:lumMod val="75000"/>
                  </a:schemeClr>
                </a:solidFill>
                <a:latin typeface="HP001 4 hàng" panose="020B0603050302020204" pitchFamily="34" charset="0"/>
              </a:endParaRPr>
            </a:p>
          </p:txBody>
        </p:sp>
        <p:sp>
          <p:nvSpPr>
            <p:cNvPr id="25" name="TextBox 24">
              <a:extLst>
                <a:ext uri="{FF2B5EF4-FFF2-40B4-BE49-F238E27FC236}">
                  <a16:creationId xmlns:a16="http://schemas.microsoft.com/office/drawing/2014/main" id="{CC434E65-C998-476E-A4CF-7BE5FEAE14C6}"/>
                </a:ext>
              </a:extLst>
            </p:cNvPr>
            <p:cNvSpPr txBox="1"/>
            <p:nvPr/>
          </p:nvSpPr>
          <p:spPr>
            <a:xfrm>
              <a:off x="136018" y="2361442"/>
              <a:ext cx="5471197" cy="414766"/>
            </a:xfrm>
            <a:prstGeom prst="rect">
              <a:avLst/>
            </a:prstGeom>
            <a:noFill/>
          </p:spPr>
          <p:txBody>
            <a:bodyPr wrap="square" rtlCol="0">
              <a:spAutoFit/>
            </a:bodyPr>
            <a:lstStyle/>
            <a:p>
              <a:r>
                <a:rPr lang="en-US" sz="2800" b="1" dirty="0" err="1">
                  <a:latin typeface="HP001 4 hàng" panose="020B0603050302020204" pitchFamily="34" charset="0"/>
                </a:rPr>
                <a:t>Nghĩa</a:t>
              </a:r>
              <a:r>
                <a:rPr lang="en-US" sz="2800" b="1" dirty="0">
                  <a:latin typeface="HP001 4 hàng" panose="020B0603050302020204" pitchFamily="34" charset="0"/>
                </a:rPr>
                <a:t> </a:t>
              </a:r>
              <a:r>
                <a:rPr lang="en-US" sz="2800" b="1" dirty="0" err="1">
                  <a:latin typeface="HP001 4 hàng" panose="020B0603050302020204" pitchFamily="34" charset="0"/>
                </a:rPr>
                <a:t>mẹ</a:t>
              </a:r>
              <a:r>
                <a:rPr lang="en-US" sz="2800" b="1" dirty="0">
                  <a:latin typeface="HP001 4 hàng" panose="020B0603050302020204" pitchFamily="34" charset="0"/>
                </a:rPr>
                <a:t> </a:t>
              </a:r>
              <a:r>
                <a:rPr lang="en-US" sz="2800" b="1" dirty="0" err="1">
                  <a:latin typeface="HP001 4 hàng" panose="020B0603050302020204" pitchFamily="34" charset="0"/>
                </a:rPr>
                <a:t>như</a:t>
              </a:r>
              <a:r>
                <a:rPr lang="en-US" sz="2800" b="1" dirty="0">
                  <a:latin typeface="HP001 4 hàng" panose="020B0603050302020204" pitchFamily="34" charset="0"/>
                </a:rPr>
                <a:t> </a:t>
              </a:r>
              <a:r>
                <a:rPr lang="en-US" sz="2800" b="1" dirty="0" err="1">
                  <a:latin typeface="HP001 4 hàng" panose="020B0603050302020204" pitchFamily="34" charset="0"/>
                </a:rPr>
                <a:t>nước</a:t>
              </a:r>
              <a:r>
                <a:rPr lang="en-US" sz="2800" b="1" dirty="0">
                  <a:latin typeface="HP001 4 hàng" panose="020B0603050302020204" pitchFamily="34" charset="0"/>
                </a:rPr>
                <a:t> </a:t>
              </a:r>
              <a:r>
                <a:rPr lang="en-US" sz="2800" b="1" dirty="0" err="1">
                  <a:latin typeface="HP001 4 hàng" panose="020B0603050302020204" pitchFamily="34" charset="0"/>
                </a:rPr>
                <a:t>trong</a:t>
              </a:r>
              <a:r>
                <a:rPr lang="en-US" sz="2800" b="1" dirty="0">
                  <a:latin typeface="HP001 4 hàng" panose="020B0603050302020204" pitchFamily="34" charset="0"/>
                </a:rPr>
                <a:t> </a:t>
              </a:r>
              <a:r>
                <a:rPr lang="en-US" sz="2800" b="1" dirty="0" err="1">
                  <a:latin typeface="HP001 4 hàng" panose="020B0603050302020204" pitchFamily="34" charset="0"/>
                </a:rPr>
                <a:t>nguồn</a:t>
              </a:r>
              <a:r>
                <a:rPr lang="en-US" sz="2800" b="1" dirty="0">
                  <a:latin typeface="HP001 4 hàng" panose="020B0603050302020204" pitchFamily="34" charset="0"/>
                </a:rPr>
                <a:t> </a:t>
              </a:r>
              <a:r>
                <a:rPr lang="en-US" sz="2800" b="1" dirty="0" err="1">
                  <a:latin typeface="HP001 4 hàng" panose="020B0603050302020204" pitchFamily="34" charset="0"/>
                </a:rPr>
                <a:t>chảy</a:t>
              </a:r>
              <a:r>
                <a:rPr lang="en-US" sz="2800" b="1" dirty="0">
                  <a:latin typeface="HP001 4 hàng" panose="020B0603050302020204" pitchFamily="34" charset="0"/>
                </a:rPr>
                <a:t> ra.</a:t>
              </a:r>
            </a:p>
          </p:txBody>
        </p:sp>
      </p:grpSp>
      <p:pic>
        <p:nvPicPr>
          <p:cNvPr id="2" name="Audio 1">
            <a:hlinkClick r:id="" action="ppaction://media"/>
            <a:extLst>
              <a:ext uri="{FF2B5EF4-FFF2-40B4-BE49-F238E27FC236}">
                <a16:creationId xmlns:a16="http://schemas.microsoft.com/office/drawing/2014/main" id="{4FFE5ED9-92BD-4122-8302-D879BE1A648C}"/>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120464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53276">
        <p159:morph option="byObject"/>
      </p:transition>
    </mc:Choice>
    <mc:Fallback>
      <p:transition spd="slow" advTm="532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750"/>
                                        <p:tgtEl>
                                          <p:spTgt spid="11"/>
                                        </p:tgtEl>
                                      </p:cBhvr>
                                    </p:animEffect>
                                    <p:anim calcmode="lin" valueType="num">
                                      <p:cBhvr>
                                        <p:cTn id="10" dur="750" fill="hold"/>
                                        <p:tgtEl>
                                          <p:spTgt spid="11"/>
                                        </p:tgtEl>
                                        <p:attrNameLst>
                                          <p:attrName>ppt_x</p:attrName>
                                        </p:attrNameLst>
                                      </p:cBhvr>
                                      <p:tavLst>
                                        <p:tav tm="0">
                                          <p:val>
                                            <p:strVal val="#ppt_x"/>
                                          </p:val>
                                        </p:tav>
                                        <p:tav tm="100000">
                                          <p:val>
                                            <p:strVal val="#ppt_x"/>
                                          </p:val>
                                        </p:tav>
                                      </p:tavLst>
                                    </p:anim>
                                    <p:anim calcmode="lin" valueType="num">
                                      <p:cBhvr>
                                        <p:cTn id="11" dur="750" fill="hold"/>
                                        <p:tgtEl>
                                          <p:spTgt spid="11"/>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750"/>
                                        <p:tgtEl>
                                          <p:spTgt spid="19"/>
                                        </p:tgtEl>
                                      </p:cBhvr>
                                    </p:animEffect>
                                    <p:anim calcmode="lin" valueType="num">
                                      <p:cBhvr>
                                        <p:cTn id="15" dur="750" fill="hold"/>
                                        <p:tgtEl>
                                          <p:spTgt spid="19"/>
                                        </p:tgtEl>
                                        <p:attrNameLst>
                                          <p:attrName>ppt_x</p:attrName>
                                        </p:attrNameLst>
                                      </p:cBhvr>
                                      <p:tavLst>
                                        <p:tav tm="0">
                                          <p:val>
                                            <p:strVal val="#ppt_x"/>
                                          </p:val>
                                        </p:tav>
                                        <p:tav tm="100000">
                                          <p:val>
                                            <p:strVal val="#ppt_x"/>
                                          </p:val>
                                        </p:tav>
                                      </p:tavLst>
                                    </p:anim>
                                    <p:anim calcmode="lin" valueType="num">
                                      <p:cBhvr>
                                        <p:cTn id="16" dur="750" fill="hold"/>
                                        <p:tgtEl>
                                          <p:spTgt spid="1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ppt_x</p:attrName>
                                        </p:attrNameLst>
                                      </p:cBhvr>
                                      <p:tavLst>
                                        <p:tav tm="0">
                                          <p:val>
                                            <p:strVal val="#ppt_x"/>
                                          </p:val>
                                        </p:tav>
                                        <p:tav tm="100000">
                                          <p:val>
                                            <p:strVal val="#ppt_x"/>
                                          </p:val>
                                        </p:tav>
                                      </p:tavLst>
                                    </p:anim>
                                    <p:anim calcmode="lin" valueType="num">
                                      <p:cBhvr>
                                        <p:cTn id="21"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11"/>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19"/>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16"/>
                                        </p:tgtEl>
                                        <p:attrNameLst>
                                          <p:attrName>style.visibility</p:attrName>
                                        </p:attrNameLst>
                                      </p:cBhvr>
                                      <p:to>
                                        <p:strVal val="hidden"/>
                                      </p:to>
                                    </p:set>
                                  </p:childTnLst>
                                </p:cTn>
                              </p:par>
                              <p:par>
                                <p:cTn id="30" presetID="14" presetClass="entr" presetSubtype="1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randombar(horizontal)">
                                      <p:cBhvr>
                                        <p:cTn id="32" dur="500"/>
                                        <p:tgtEl>
                                          <p:spTgt spid="20"/>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randombar(horizont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
                </p:tgtEl>
              </p:cMediaNode>
            </p:audio>
          </p:childTnLst>
        </p:cTn>
      </p:par>
    </p:tnLst>
    <p:bldLst>
      <p:bldP spid="11" grpId="0"/>
      <p:bldP spid="11" grpId="1"/>
      <p:bldP spid="15" grpId="0"/>
      <p:bldP spid="16" grpId="0"/>
      <p:bldP spid="16" grpId="1"/>
      <p:bldP spid="18" grpId="0"/>
      <p:bldP spid="19" grpId="0"/>
      <p:bldP spid="19" grpId="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B29C16-CFC7-4ABF-8B8C-F02D1CBD3275}"/>
              </a:ext>
            </a:extLst>
          </p:cNvPr>
          <p:cNvSpPr/>
          <p:nvPr/>
        </p:nvSpPr>
        <p:spPr>
          <a:xfrm>
            <a:off x="-3723" y="0"/>
            <a:ext cx="12213834" cy="6858000"/>
          </a:xfrm>
          <a:prstGeom prst="rect">
            <a:avLst/>
          </a:prstGeom>
          <a:solidFill>
            <a:srgbClr val="67B9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714CB068-90F1-490E-8B85-8B21174CC971}"/>
              </a:ext>
            </a:extLst>
          </p:cNvPr>
          <p:cNvSpPr/>
          <p:nvPr/>
        </p:nvSpPr>
        <p:spPr>
          <a:xfrm>
            <a:off x="0" y="0"/>
            <a:ext cx="12192000" cy="98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AF05A41F-B91C-41AA-BA26-72EC1B05B264}"/>
              </a:ext>
            </a:extLst>
          </p:cNvPr>
          <p:cNvSpPr/>
          <p:nvPr/>
        </p:nvSpPr>
        <p:spPr>
          <a:xfrm>
            <a:off x="7194" y="5868186"/>
            <a:ext cx="12192000" cy="989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6">
            <a:extLst>
              <a:ext uri="{FF2B5EF4-FFF2-40B4-BE49-F238E27FC236}">
                <a16:creationId xmlns:a16="http://schemas.microsoft.com/office/drawing/2014/main" id="{F4883CF5-92C2-4795-997A-C5B6A12E68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26920" y="254524"/>
            <a:ext cx="2294231" cy="48978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779B157D-0B11-4F7C-9775-6C68E0A15AD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752" b="91640" l="9781" r="89882">
                        <a14:foregroundMark x1="37437" y1="33923" x2="44688" y2="48875"/>
                        <a14:foregroundMark x1="44688" y1="48875" x2="45025" y2="52251"/>
                        <a14:foregroundMark x1="42496" y1="39389" x2="42496" y2="54502"/>
                        <a14:foregroundMark x1="40472" y1="42283" x2="40304" y2="60129"/>
                        <a14:foregroundMark x1="35919" y1="51608" x2="38280" y2="61897"/>
                        <a14:foregroundMark x1="38280" y1="61897" x2="39123" y2="63344"/>
                        <a14:foregroundMark x1="39123" y1="48875" x2="42159" y2="66399"/>
                        <a14:foregroundMark x1="43002" y1="65273" x2="46374" y2="71222"/>
                        <a14:foregroundMark x1="48735" y1="66559" x2="44688" y2="75241"/>
                        <a14:foregroundMark x1="44688" y1="75241" x2="43508" y2="75241"/>
                        <a14:foregroundMark x1="49747" y1="66238" x2="46037" y2="71061"/>
                        <a14:foregroundMark x1="48904" y1="59003" x2="49916" y2="69614"/>
                        <a14:foregroundMark x1="52277" y1="57717" x2="52614" y2="66077"/>
                        <a14:foregroundMark x1="52614" y1="66077" x2="52951" y2="65273"/>
                        <a14:foregroundMark x1="54975" y1="57717" x2="56830" y2="63344"/>
                        <a14:foregroundMark x1="58179" y1="60129" x2="59528" y2="65273"/>
                        <a14:foregroundMark x1="63575" y1="60289" x2="62732" y2="66881"/>
                        <a14:foregroundMark x1="63238" y1="60129" x2="59696" y2="70418"/>
                        <a14:foregroundMark x1="59696" y1="70418" x2="57841" y2="72830"/>
                        <a14:foregroundMark x1="55818" y1="72347" x2="53120" y2="77170"/>
                        <a14:foregroundMark x1="46374" y1="78296" x2="49073" y2="79260"/>
                        <a14:foregroundMark x1="46543" y1="78939" x2="43676" y2="81672"/>
                        <a14:foregroundMark x1="43339" y1="80547" x2="40978" y2="83923"/>
                        <a14:foregroundMark x1="37774" y1="89389" x2="37774" y2="91158"/>
                        <a14:foregroundMark x1="32884" y1="88585" x2="36931" y2="90193"/>
                        <a14:foregroundMark x1="33390" y1="89711" x2="36931" y2="90836"/>
                        <a14:foregroundMark x1="56324" y1="80868" x2="59865" y2="86977"/>
                        <a14:foregroundMark x1="61046" y1="90193" x2="62901" y2="91158"/>
                        <a14:foregroundMark x1="56324" y1="43569" x2="53457" y2="52572"/>
                        <a14:foregroundMark x1="62057" y1="28778" x2="57504" y2="52090"/>
                        <a14:foregroundMark x1="59528" y1="25402" x2="52277" y2="43248"/>
                        <a14:foregroundMark x1="52277" y1="43248" x2="49410" y2="41479"/>
                        <a14:foregroundMark x1="40641" y1="18971" x2="39629" y2="33119"/>
                        <a14:foregroundMark x1="36931" y1="31994" x2="31703" y2="42283"/>
                        <a14:foregroundMark x1="31703" y1="42283" x2="31197" y2="42444"/>
                        <a14:foregroundMark x1="34233" y1="28457" x2="33221" y2="44855"/>
                        <a14:foregroundMark x1="30017" y1="39871" x2="32546" y2="54502"/>
                        <a14:foregroundMark x1="32546" y1="54502" x2="32715" y2="54662"/>
                        <a14:foregroundMark x1="62395" y1="38424" x2="65936" y2="51125"/>
                        <a14:foregroundMark x1="66610" y1="41640" x2="67285" y2="48071"/>
                        <a14:foregroundMark x1="66273" y1="29421" x2="67454" y2="35209"/>
                        <a14:foregroundMark x1="61046" y1="19775" x2="62395" y2="24759"/>
                        <a14:foregroundMark x1="50422" y1="13505" x2="51096" y2="16559"/>
                        <a14:foregroundMark x1="39798" y1="13666" x2="44857" y2="13987"/>
                        <a14:foregroundMark x1="44857" y1="14630" x2="44857" y2="19936"/>
                        <a14:foregroundMark x1="48735" y1="6913" x2="48735" y2="6913"/>
                        <a14:foregroundMark x1="54637" y1="11576" x2="58685" y2="21061"/>
                        <a14:foregroundMark x1="56661" y1="15434" x2="60034" y2="23151"/>
                        <a14:foregroundMark x1="60034" y1="23151" x2="60202" y2="23312"/>
                        <a14:foregroundMark x1="63575" y1="29743" x2="67116" y2="39228"/>
                        <a14:foregroundMark x1="69309" y1="37942" x2="70489" y2="42765"/>
                        <a14:foregroundMark x1="72850" y1="35691" x2="72850" y2="42122"/>
                        <a14:foregroundMark x1="72175" y1="29260" x2="72007" y2="32958"/>
                        <a14:foregroundMark x1="69815" y1="22026" x2="70320" y2="26206"/>
                        <a14:foregroundMark x1="66442" y1="21543" x2="66779" y2="29904"/>
                        <a14:foregroundMark x1="66779" y1="29904" x2="66610" y2="29743"/>
                        <a14:foregroundMark x1="48735" y1="19132" x2="44688" y2="17203"/>
                        <a14:foregroundMark x1="47723" y1="15756" x2="49747" y2="17685"/>
                        <a14:foregroundMark x1="54806" y1="16559" x2="60540" y2="18971"/>
                        <a14:foregroundMark x1="52445" y1="16238" x2="58347" y2="19775"/>
                        <a14:foregroundMark x1="68128" y1="27653" x2="71838" y2="32154"/>
                        <a14:foregroundMark x1="74030" y1="28617" x2="75042" y2="30868"/>
                        <a14:foregroundMark x1="75885" y1="30225" x2="76054" y2="33441"/>
                        <a14:foregroundMark x1="75211" y1="30225" x2="75042" y2="31672"/>
                        <a14:foregroundMark x1="33727" y1="21222" x2="34401" y2="27331"/>
                        <a14:foregroundMark x1="32884" y1="23151" x2="30017" y2="31350"/>
                        <a14:foregroundMark x1="30017" y1="31350" x2="29848" y2="31511"/>
                        <a14:foregroundMark x1="29342" y1="30064" x2="28499" y2="36495"/>
                        <a14:foregroundMark x1="27487" y1="29100" x2="26307" y2="34727"/>
                        <a14:foregroundMark x1="25126" y1="31994" x2="24958" y2="35531"/>
                        <a14:foregroundMark x1="37268" y1="71704" x2="35582" y2="80868"/>
                        <a14:foregroundMark x1="35582" y1="80868" x2="36762" y2="80868"/>
                        <a14:foregroundMark x1="40135" y1="72347" x2="39123" y2="83119"/>
                        <a14:foregroundMark x1="40135" y1="90514" x2="43002" y2="91640"/>
                        <a14:foregroundMark x1="44351" y1="88264" x2="44351" y2="89711"/>
                        <a14:foregroundMark x1="15346" y1="70096" x2="19562" y2="73955"/>
                        <a14:foregroundMark x1="83474" y1="46785" x2="79764" y2="51286"/>
                      </a14:backgroundRemoval>
                    </a14:imgEffect>
                  </a14:imgLayer>
                </a14:imgProps>
              </a:ext>
              <a:ext uri="{28A0092B-C50C-407E-A947-70E740481C1C}">
                <a14:useLocalDpi xmlns:a14="http://schemas.microsoft.com/office/drawing/2010/main" val="0"/>
              </a:ext>
            </a:extLst>
          </a:blip>
          <a:stretch>
            <a:fillRect/>
          </a:stretch>
        </p:blipFill>
        <p:spPr>
          <a:xfrm>
            <a:off x="-158619" y="4849906"/>
            <a:ext cx="1980220" cy="2077061"/>
          </a:xfrm>
          <a:prstGeom prst="rect">
            <a:avLst/>
          </a:prstGeom>
        </p:spPr>
      </p:pic>
      <p:pic>
        <p:nvPicPr>
          <p:cNvPr id="9" name="Picture 8" descr="Shape&#10;&#10;Description automatically generated">
            <a:extLst>
              <a:ext uri="{FF2B5EF4-FFF2-40B4-BE49-F238E27FC236}">
                <a16:creationId xmlns:a16="http://schemas.microsoft.com/office/drawing/2014/main" id="{5ABBF71B-79D0-4A73-B3BC-40E660F4340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0849064" y="4926295"/>
            <a:ext cx="1335742" cy="1883781"/>
          </a:xfrm>
          <a:prstGeom prst="rect">
            <a:avLst/>
          </a:prstGeom>
        </p:spPr>
      </p:pic>
      <p:grpSp>
        <p:nvGrpSpPr>
          <p:cNvPr id="12" name="Group 11">
            <a:extLst>
              <a:ext uri="{FF2B5EF4-FFF2-40B4-BE49-F238E27FC236}">
                <a16:creationId xmlns:a16="http://schemas.microsoft.com/office/drawing/2014/main" id="{796E2109-6C44-429C-8E91-5204CEA58F83}"/>
              </a:ext>
            </a:extLst>
          </p:cNvPr>
          <p:cNvGrpSpPr/>
          <p:nvPr/>
        </p:nvGrpSpPr>
        <p:grpSpPr>
          <a:xfrm>
            <a:off x="402000" y="6924484"/>
            <a:ext cx="12062357" cy="5917327"/>
            <a:chOff x="329457" y="676505"/>
            <a:chExt cx="12062357" cy="5917327"/>
          </a:xfrm>
        </p:grpSpPr>
        <p:sp>
          <p:nvSpPr>
            <p:cNvPr id="13" name="Rectangle 12">
              <a:extLst>
                <a:ext uri="{FF2B5EF4-FFF2-40B4-BE49-F238E27FC236}">
                  <a16:creationId xmlns:a16="http://schemas.microsoft.com/office/drawing/2014/main" id="{69B84FAF-F05E-4343-A082-1534B96F32D4}"/>
                </a:ext>
              </a:extLst>
            </p:cNvPr>
            <p:cNvSpPr/>
            <p:nvPr/>
          </p:nvSpPr>
          <p:spPr>
            <a:xfrm>
              <a:off x="414142" y="676505"/>
              <a:ext cx="11645153" cy="5917327"/>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Picture 13" descr="A picture containing text, clipart&#10;&#10;Description automatically generated">
              <a:extLst>
                <a:ext uri="{FF2B5EF4-FFF2-40B4-BE49-F238E27FC236}">
                  <a16:creationId xmlns:a16="http://schemas.microsoft.com/office/drawing/2014/main" id="{6F0C6E6C-08D4-42C9-A846-8A130C24DF9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719" b="99849" l="3167" r="99000">
                          <a14:foregroundMark x1="53000" y1="42749" x2="55167" y2="75378"/>
                          <a14:foregroundMark x1="55167" y1="75378" x2="53333" y2="82628"/>
                          <a14:foregroundMark x1="50500" y1="79607" x2="47000" y2="87764"/>
                          <a14:foregroundMark x1="47000" y1="87764" x2="46167" y2="88066"/>
                          <a14:foregroundMark x1="41000" y1="84592" x2="36833" y2="89879"/>
                          <a14:foregroundMark x1="37500" y1="82931" x2="32667" y2="89426"/>
                          <a14:foregroundMark x1="32667" y1="89426" x2="32667" y2="89577"/>
                          <a14:foregroundMark x1="30333" y1="86254" x2="28667" y2="91239"/>
                          <a14:foregroundMark x1="28500" y1="93958" x2="37000" y2="98036"/>
                          <a14:foregroundMark x1="37000" y1="98036" x2="37000" y2="98036"/>
                          <a14:foregroundMark x1="49167" y1="92749" x2="58667" y2="93958"/>
                          <a14:foregroundMark x1="59667" y1="93505" x2="68167" y2="94713"/>
                          <a14:foregroundMark x1="72000" y1="86103" x2="64500" y2="89426"/>
                          <a14:foregroundMark x1="59333" y1="84441" x2="54500" y2="90483"/>
                          <a14:foregroundMark x1="50833" y1="77039" x2="48500" y2="82175"/>
                          <a14:foregroundMark x1="51167" y1="47885" x2="46667" y2="64502"/>
                          <a14:foregroundMark x1="61667" y1="31571" x2="59833" y2="48792"/>
                          <a14:foregroundMark x1="60167" y1="33233" x2="59500" y2="48187"/>
                          <a14:foregroundMark x1="59500" y1="48187" x2="59500" y2="48640"/>
                          <a14:foregroundMark x1="58167" y1="40785" x2="53500" y2="51360"/>
                          <a14:foregroundMark x1="51833" y1="46677" x2="57500" y2="52266"/>
                          <a14:foregroundMark x1="57500" y1="52266" x2="59667" y2="51964"/>
                          <a14:foregroundMark x1="65167" y1="48338" x2="63833" y2="50000"/>
                          <a14:foregroundMark x1="61000" y1="45317" x2="60000" y2="48338"/>
                          <a14:foregroundMark x1="65500" y1="41541" x2="63667" y2="45015"/>
                          <a14:foregroundMark x1="65667" y1="40785" x2="60167" y2="44411"/>
                          <a14:foregroundMark x1="60167" y1="42900" x2="59667" y2="45015"/>
                          <a14:foregroundMark x1="56167" y1="40332" x2="56167" y2="45317"/>
                          <a14:foregroundMark x1="59000" y1="44411" x2="60500" y2="46224"/>
                          <a14:foregroundMark x1="60500" y1="45468" x2="59333" y2="47432"/>
                          <a14:foregroundMark x1="61000" y1="44562" x2="60333" y2="46979"/>
                          <a14:foregroundMark x1="61000" y1="46979" x2="60667" y2="47885"/>
                          <a14:foregroundMark x1="68500" y1="46375" x2="62667" y2="47281"/>
                          <a14:foregroundMark x1="58167" y1="47130" x2="58000" y2="47130"/>
                          <a14:foregroundMark x1="55000" y1="46828" x2="63833" y2="46526"/>
                          <a14:foregroundMark x1="63833" y1="46526" x2="64500" y2="46224"/>
                          <a14:foregroundMark x1="59167" y1="48187" x2="56167" y2="49547"/>
                          <a14:foregroundMark x1="55833" y1="49396" x2="61667" y2="50000"/>
                          <a14:foregroundMark x1="52833" y1="46526" x2="52000" y2="45921"/>
                          <a14:foregroundMark x1="54000" y1="44260" x2="57667" y2="44411"/>
                          <a14:foregroundMark x1="60000" y1="42447" x2="54000" y2="43505"/>
                          <a14:foregroundMark x1="53500" y1="43505" x2="57333" y2="43505"/>
                          <a14:foregroundMark x1="36167" y1="40937" x2="36500" y2="40181"/>
                          <a14:foregroundMark x1="39833" y1="37462" x2="37500" y2="41239"/>
                          <a14:foregroundMark x1="33500" y1="34743" x2="31333" y2="40634"/>
                          <a14:foregroundMark x1="32167" y1="38218" x2="31167" y2="41239"/>
                          <a14:foregroundMark x1="28333" y1="38066" x2="25000" y2="40483"/>
                          <a14:foregroundMark x1="25500" y1="39124" x2="27167" y2="40785"/>
                          <a14:foregroundMark x1="27500" y1="40634" x2="27500" y2="40634"/>
                          <a14:foregroundMark x1="27333" y1="38973" x2="26500" y2="41390"/>
                          <a14:foregroundMark x1="29333" y1="36405" x2="29333" y2="44411"/>
                          <a14:foregroundMark x1="29333" y1="44411" x2="29500" y2="44109"/>
                          <a14:foregroundMark x1="29000" y1="31873" x2="28000" y2="42900"/>
                          <a14:foregroundMark x1="27667" y1="37915" x2="26333" y2="45921"/>
                          <a14:foregroundMark x1="26333" y1="45921" x2="26667" y2="44713"/>
                          <a14:foregroundMark x1="27333" y1="35801" x2="26833" y2="42296"/>
                          <a14:foregroundMark x1="25000" y1="33837" x2="26667" y2="39426"/>
                          <a14:foregroundMark x1="27167" y1="33686" x2="28833" y2="42145"/>
                          <a14:foregroundMark x1="28833" y1="42145" x2="32000" y2="43505"/>
                          <a14:foregroundMark x1="33500" y1="35498" x2="32833" y2="42598"/>
                          <a14:foregroundMark x1="33833" y1="36707" x2="34833" y2="44562"/>
                          <a14:foregroundMark x1="34833" y1="44562" x2="35333" y2="44713"/>
                          <a14:foregroundMark x1="35500" y1="33535" x2="34667" y2="44109"/>
                          <a14:foregroundMark x1="34667" y1="44109" x2="32333" y2="44713"/>
                          <a14:foregroundMark x1="29167" y1="38520" x2="28667" y2="47281"/>
                          <a14:foregroundMark x1="30000" y1="41692" x2="30167" y2="44864"/>
                          <a14:foregroundMark x1="29167" y1="41994" x2="30500" y2="40181"/>
                          <a14:foregroundMark x1="32667" y1="34290" x2="35667" y2="38822"/>
                          <a14:foregroundMark x1="30000" y1="33082" x2="33667" y2="35347"/>
                          <a14:foregroundMark x1="32667" y1="33837" x2="33167" y2="34290"/>
                          <a14:foregroundMark x1="29333" y1="34139" x2="35833" y2="34743"/>
                          <a14:foregroundMark x1="25667" y1="19335" x2="26500" y2="15710"/>
                          <a14:foregroundMark x1="22000" y1="21299" x2="30833" y2="11782"/>
                          <a14:foregroundMark x1="30833" y1="11782" x2="38000" y2="10423"/>
                          <a14:foregroundMark x1="38333" y1="15257" x2="46500" y2="10725"/>
                          <a14:foregroundMark x1="46500" y1="10725" x2="46500" y2="10725"/>
                          <a14:foregroundMark x1="60667" y1="16163" x2="57833" y2="22659"/>
                          <a14:foregroundMark x1="46833" y1="18127" x2="46500" y2="39275"/>
                          <a14:foregroundMark x1="39167" y1="59063" x2="43333" y2="88822"/>
                          <a14:foregroundMark x1="40167" y1="92900" x2="39833" y2="95770"/>
                          <a14:foregroundMark x1="42167" y1="91994" x2="36500" y2="89728"/>
                          <a14:foregroundMark x1="34500" y1="90332" x2="39833" y2="91088"/>
                          <a14:foregroundMark x1="38167" y1="89124" x2="37000" y2="87160"/>
                          <a14:foregroundMark x1="35667" y1="83686" x2="35167" y2="86858"/>
                          <a14:foregroundMark x1="33500" y1="77190" x2="32333" y2="79758"/>
                          <a14:foregroundMark x1="31333" y1="76888" x2="31333" y2="79607"/>
                          <a14:foregroundMark x1="31167" y1="79909" x2="29667" y2="82024"/>
                          <a14:foregroundMark x1="28667" y1="84743" x2="27833" y2="84894"/>
                          <a14:foregroundMark x1="27333" y1="80514" x2="24833" y2="83535"/>
                          <a14:foregroundMark x1="24667" y1="83686" x2="23667" y2="87311"/>
                          <a14:foregroundMark x1="24000" y1="90332" x2="24333" y2="90937"/>
                          <a14:foregroundMark x1="25000" y1="93202" x2="28500" y2="93505"/>
                          <a14:foregroundMark x1="29667" y1="90634" x2="27333" y2="92598"/>
                          <a14:foregroundMark x1="24167" y1="92598" x2="26667" y2="96677"/>
                          <a14:foregroundMark x1="31167" y1="97281" x2="36500" y2="96526"/>
                          <a14:foregroundMark x1="47000" y1="95770" x2="62167" y2="95921"/>
                          <a14:foregroundMark x1="62167" y1="95921" x2="61500" y2="91239"/>
                          <a14:foregroundMark x1="58833" y1="85952" x2="58333" y2="93202"/>
                          <a14:foregroundMark x1="57500" y1="87160" x2="50667" y2="93353"/>
                          <a14:foregroundMark x1="50667" y1="93353" x2="49667" y2="93353"/>
                          <a14:foregroundMark x1="48833" y1="89275" x2="42667" y2="93505"/>
                          <a14:foregroundMark x1="41167" y1="93958" x2="34000" y2="95015"/>
                          <a14:foregroundMark x1="50333" y1="97432" x2="50667" y2="95770"/>
                          <a14:foregroundMark x1="36833" y1="94562" x2="30500" y2="95166"/>
                          <a14:foregroundMark x1="24000" y1="94713" x2="22500" y2="95015"/>
                          <a14:foregroundMark x1="19667" y1="94260" x2="20167" y2="90937"/>
                          <a14:foregroundMark x1="20667" y1="90332" x2="19333" y2="92598"/>
                          <a14:foregroundMark x1="19000" y1="92145" x2="18500" y2="91088"/>
                          <a14:foregroundMark x1="18167" y1="90483" x2="17833" y2="89879"/>
                          <a14:foregroundMark x1="17833" y1="89728" x2="18333" y2="88973"/>
                          <a14:foregroundMark x1="18667" y1="88520" x2="19333" y2="85952"/>
                          <a14:foregroundMark x1="19333" y1="84441" x2="19333" y2="88520"/>
                          <a14:foregroundMark x1="19333" y1="89577" x2="19333" y2="87915"/>
                          <a14:foregroundMark x1="19333" y1="87311" x2="16500" y2="89728"/>
                          <a14:foregroundMark x1="16167" y1="90332" x2="16500" y2="93656"/>
                          <a14:foregroundMark x1="16833" y1="95468" x2="16833" y2="95921"/>
                          <a14:foregroundMark x1="19167" y1="84894" x2="25167" y2="83082"/>
                          <a14:foregroundMark x1="26333" y1="82326" x2="26667" y2="82931"/>
                          <a14:foregroundMark x1="17500" y1="82628" x2="24833" y2="81873"/>
                          <a14:foregroundMark x1="19333" y1="81420" x2="30333" y2="81118"/>
                          <a14:foregroundMark x1="30333" y1="81118" x2="32000" y2="81118"/>
                          <a14:foregroundMark x1="35333" y1="80514" x2="36833" y2="79003"/>
                          <a14:foregroundMark x1="34500" y1="78701" x2="37500" y2="85801"/>
                          <a14:foregroundMark x1="37500" y1="85801" x2="39167" y2="85801"/>
                          <a14:foregroundMark x1="47000" y1="79154" x2="35167" y2="81118"/>
                          <a14:foregroundMark x1="35167" y1="81118" x2="33500" y2="80816"/>
                          <a14:foregroundMark x1="34667" y1="77039" x2="33667" y2="76888"/>
                          <a14:foregroundMark x1="30833" y1="77039" x2="36333" y2="74622"/>
                          <a14:foregroundMark x1="67833" y1="79909" x2="63667" y2="92598"/>
                          <a14:foregroundMark x1="61167" y1="78852" x2="68833" y2="94411"/>
                          <a14:foregroundMark x1="68500" y1="84592" x2="67667" y2="87613"/>
                          <a14:foregroundMark x1="66000" y1="76133" x2="68000" y2="86707"/>
                          <a14:foregroundMark x1="68000" y1="86707" x2="67667" y2="85196"/>
                          <a14:foregroundMark x1="66333" y1="80967" x2="72167" y2="90937"/>
                          <a14:foregroundMark x1="70000" y1="82628" x2="71833" y2="87915"/>
                          <a14:foregroundMark x1="69333" y1="82628" x2="70667" y2="89577"/>
                          <a14:foregroundMark x1="69000" y1="83535" x2="70833" y2="91239"/>
                          <a14:foregroundMark x1="70833" y1="91239" x2="70500" y2="91541"/>
                          <a14:foregroundMark x1="68000" y1="89426" x2="65667" y2="96526"/>
                          <a14:foregroundMark x1="60000" y1="98943" x2="59500" y2="99849"/>
                          <a14:foregroundMark x1="58167" y1="97432" x2="68167" y2="98792"/>
                          <a14:foregroundMark x1="79667" y1="59063" x2="77000" y2="69789"/>
                          <a14:foregroundMark x1="77000" y1="69789" x2="77333" y2="72356"/>
                          <a14:foregroundMark x1="77667" y1="59668" x2="78833" y2="74471"/>
                          <a14:foregroundMark x1="78833" y1="74471" x2="82000" y2="76284"/>
                          <a14:foregroundMark x1="80833" y1="67523" x2="82000" y2="74320"/>
                          <a14:foregroundMark x1="82833" y1="67674" x2="83833" y2="76133"/>
                          <a14:foregroundMark x1="83833" y1="76133" x2="84500" y2="77190"/>
                          <a14:foregroundMark x1="83167" y1="70091" x2="84000" y2="77946"/>
                          <a14:foregroundMark x1="84000" y1="77946" x2="85000" y2="77946"/>
                          <a14:foregroundMark x1="80167" y1="64502" x2="83500" y2="72356"/>
                          <a14:foregroundMark x1="83500" y1="72356" x2="84500" y2="72961"/>
                          <a14:foregroundMark x1="76833" y1="57553" x2="77833" y2="60272"/>
                          <a14:foregroundMark x1="75833" y1="29154" x2="76333" y2="35498"/>
                          <a14:foregroundMark x1="69333" y1="13746" x2="69333" y2="26586"/>
                          <a14:foregroundMark x1="53667" y1="21148" x2="43167" y2="21148"/>
                          <a14:foregroundMark x1="46333" y1="20846" x2="44667" y2="20997"/>
                          <a14:foregroundMark x1="40833" y1="19033" x2="42333" y2="17069"/>
                          <a14:foregroundMark x1="42833" y1="20695" x2="40167" y2="29305"/>
                          <a14:foregroundMark x1="40167" y1="29305" x2="40000" y2="29003"/>
                          <a14:foregroundMark x1="39500" y1="22205" x2="42333" y2="35801"/>
                          <a14:foregroundMark x1="42333" y1="35801" x2="43167" y2="30816"/>
                          <a14:foregroundMark x1="44333" y1="16616" x2="46500" y2="29456"/>
                          <a14:foregroundMark x1="46500" y1="29456" x2="47500" y2="29758"/>
                          <a14:foregroundMark x1="51333" y1="15861" x2="59000" y2="18429"/>
                          <a14:foregroundMark x1="55000" y1="14350" x2="66500" y2="14199"/>
                          <a14:foregroundMark x1="57500" y1="13746" x2="40000" y2="13746"/>
                          <a14:foregroundMark x1="40000" y1="13746" x2="40000" y2="13746"/>
                          <a14:foregroundMark x1="55167" y1="12538" x2="46833" y2="12689"/>
                          <a14:foregroundMark x1="21500" y1="14350" x2="22333" y2="19486"/>
                          <a14:foregroundMark x1="22500" y1="19637" x2="20667" y2="20997"/>
                          <a14:foregroundMark x1="17667" y1="17221" x2="17667" y2="26586"/>
                          <a14:foregroundMark x1="17667" y1="26586" x2="19000" y2="27341"/>
                          <a14:foregroundMark x1="21333" y1="20695" x2="21167" y2="28852"/>
                          <a14:foregroundMark x1="21167" y1="28852" x2="21333" y2="26737"/>
                          <a14:foregroundMark x1="19500" y1="14955" x2="19333" y2="20997"/>
                          <a14:foregroundMark x1="12333" y1="16314" x2="11667" y2="20091"/>
                          <a14:foregroundMark x1="12167" y1="18882" x2="17667" y2="12840"/>
                          <a14:foregroundMark x1="17667" y1="12840" x2="20333" y2="12236"/>
                          <a14:foregroundMark x1="21500" y1="13746" x2="33500" y2="12387"/>
                          <a14:foregroundMark x1="30833" y1="11631" x2="41333" y2="10423"/>
                          <a14:foregroundMark x1="41333" y1="10423" x2="52333" y2="10423"/>
                          <a14:foregroundMark x1="47667" y1="10574" x2="57167" y2="11782"/>
                          <a14:foregroundMark x1="57167" y1="11782" x2="62167" y2="14502"/>
                          <a14:foregroundMark x1="62667" y1="15559" x2="67000" y2="27492"/>
                          <a14:foregroundMark x1="67333" y1="24320" x2="70833" y2="34290"/>
                          <a14:foregroundMark x1="70833" y1="34290" x2="71333" y2="32779"/>
                          <a14:foregroundMark x1="70500" y1="19335" x2="77833" y2="36254"/>
                          <a14:foregroundMark x1="77833" y1="36254" x2="77333" y2="35650"/>
                          <a14:foregroundMark x1="72333" y1="27341" x2="78833" y2="43202"/>
                          <a14:foregroundMark x1="78833" y1="43202" x2="80167" y2="38973"/>
                          <a14:foregroundMark x1="79500" y1="24169" x2="79667" y2="44713"/>
                          <a14:foregroundMark x1="81500" y1="35498" x2="82167" y2="43051"/>
                          <a14:foregroundMark x1="82167" y1="43051" x2="81333" y2="44864"/>
                          <a14:foregroundMark x1="80833" y1="32477" x2="81167" y2="45921"/>
                          <a14:foregroundMark x1="81167" y1="45921" x2="80333" y2="42900"/>
                          <a14:foregroundMark x1="74833" y1="40785" x2="71333" y2="54230"/>
                          <a14:foregroundMark x1="71333" y1="54230" x2="71167" y2="53474"/>
                          <a14:foregroundMark x1="75833" y1="47432" x2="77333" y2="55740"/>
                          <a14:foregroundMark x1="77333" y1="55740" x2="78333" y2="53172"/>
                          <a14:foregroundMark x1="80667" y1="43051" x2="77667" y2="53776"/>
                          <a14:foregroundMark x1="77667" y1="53776" x2="77000" y2="49698"/>
                          <a14:foregroundMark x1="53833" y1="61782" x2="53667" y2="58308"/>
                          <a14:foregroundMark x1="80000" y1="29154" x2="81500" y2="42296"/>
                          <a14:foregroundMark x1="83333" y1="31420" x2="83667" y2="39275"/>
                          <a14:foregroundMark x1="83667" y1="39275" x2="83500" y2="39124"/>
                          <a14:foregroundMark x1="81667" y1="26435" x2="80833" y2="25529"/>
                          <a14:foregroundMark x1="73500" y1="14804" x2="55333" y2="12387"/>
                          <a14:foregroundMark x1="45667" y1="9517" x2="53000" y2="8912"/>
                          <a14:foregroundMark x1="53833" y1="9063" x2="53833" y2="9063"/>
                          <a14:foregroundMark x1="54333" y1="9517" x2="54333" y2="10423"/>
                          <a14:foregroundMark x1="44333" y1="5136" x2="39833" y2="7100"/>
                          <a14:foregroundMark x1="28833" y1="7100" x2="20833" y2="9063"/>
                          <a14:foregroundMark x1="17333" y1="10423" x2="17333" y2="10423"/>
                          <a14:foregroundMark x1="39833" y1="5740" x2="51333" y2="6344"/>
                          <a14:foregroundMark x1="51333" y1="6344" x2="51667" y2="6193"/>
                          <a14:foregroundMark x1="52667" y1="5740" x2="59333" y2="6344"/>
                          <a14:foregroundMark x1="60000" y1="6798" x2="68167" y2="7704"/>
                          <a14:foregroundMark x1="33667" y1="8157" x2="47500" y2="5438"/>
                          <a14:foregroundMark x1="39000" y1="5136" x2="52167" y2="4230"/>
                          <a14:foregroundMark x1="53667" y1="3927" x2="62667" y2="5740"/>
                          <a14:foregroundMark x1="62667" y1="5740" x2="63167" y2="5589"/>
                          <a14:foregroundMark x1="59667" y1="4532" x2="71667" y2="7553"/>
                          <a14:foregroundMark x1="73333" y1="12689" x2="80000" y2="22356"/>
                          <a14:foregroundMark x1="80333" y1="24018" x2="83167" y2="33082"/>
                          <a14:foregroundMark x1="83333" y1="26133" x2="87500" y2="34139"/>
                          <a14:foregroundMark x1="87500" y1="34139" x2="87667" y2="35498"/>
                          <a14:foregroundMark x1="85000" y1="25831" x2="88000" y2="36707"/>
                          <a14:foregroundMark x1="88000" y1="36707" x2="86667" y2="35498"/>
                          <a14:foregroundMark x1="84167" y1="25982" x2="87500" y2="36556"/>
                          <a14:foregroundMark x1="87500" y1="36556" x2="86167" y2="37462"/>
                          <a14:foregroundMark x1="87167" y1="29456" x2="88500" y2="40937"/>
                          <a14:foregroundMark x1="88500" y1="40937" x2="83833" y2="43958"/>
                          <a14:foregroundMark x1="82167" y1="42749" x2="78667" y2="49396"/>
                          <a14:foregroundMark x1="81667" y1="45921" x2="84000" y2="53625"/>
                          <a14:foregroundMark x1="84000" y1="53625" x2="83667" y2="52719"/>
                          <a14:foregroundMark x1="85167" y1="43958" x2="85000" y2="45770"/>
                          <a14:foregroundMark x1="81333" y1="22356" x2="86500" y2="23263"/>
                          <a14:foregroundMark x1="72833" y1="17372" x2="80500" y2="22356"/>
                          <a14:foregroundMark x1="80500" y1="22356" x2="82667" y2="22205"/>
                          <a14:foregroundMark x1="79167" y1="14502" x2="83833" y2="19486"/>
                          <a14:foregroundMark x1="70500" y1="12085" x2="77500" y2="16465"/>
                          <a14:foregroundMark x1="23667" y1="64048" x2="13333" y2="70997"/>
                          <a14:foregroundMark x1="13167" y1="62840" x2="9333" y2="71903"/>
                          <a14:foregroundMark x1="9333" y1="71903" x2="9333" y2="69940"/>
                          <a14:foregroundMark x1="7000" y1="67674" x2="6167" y2="67976"/>
                          <a14:foregroundMark x1="7000" y1="64653" x2="6333" y2="67674"/>
                          <a14:foregroundMark x1="4500" y1="70091" x2="3333" y2="71903"/>
                          <a14:foregroundMark x1="3333" y1="72659" x2="3500" y2="73112"/>
                          <a14:foregroundMark x1="4500" y1="72205" x2="8500" y2="65408"/>
                          <a14:foregroundMark x1="8500" y1="65408" x2="16667" y2="61178"/>
                          <a14:foregroundMark x1="16667" y1="61178" x2="16667" y2="61178"/>
                          <a14:foregroundMark x1="11333" y1="70997" x2="11000" y2="73716"/>
                          <a14:foregroundMark x1="11833" y1="74471" x2="18333" y2="72961"/>
                          <a14:foregroundMark x1="11667" y1="75680" x2="11667" y2="75680"/>
                          <a14:foregroundMark x1="6333" y1="66012" x2="3333" y2="74773"/>
                          <a14:foregroundMark x1="8167" y1="61782" x2="19000" y2="59063"/>
                          <a14:foregroundMark x1="19000" y1="59063" x2="19167" y2="59063"/>
                          <a14:foregroundMark x1="70333" y1="69184" x2="77167" y2="77190"/>
                          <a14:foregroundMark x1="77167" y1="77190" x2="77500" y2="77039"/>
                          <a14:foregroundMark x1="69333" y1="69789" x2="78667" y2="75076"/>
                          <a14:foregroundMark x1="78667" y1="75076" x2="87500" y2="76737"/>
                          <a14:foregroundMark x1="87667" y1="73263" x2="92333" y2="80363"/>
                          <a14:foregroundMark x1="92333" y1="80363" x2="92333" y2="80363"/>
                          <a14:foregroundMark x1="85000" y1="75529" x2="85000" y2="80211"/>
                          <a14:foregroundMark x1="86833" y1="80514" x2="87833" y2="82477"/>
                          <a14:foregroundMark x1="89500" y1="83837" x2="89500" y2="83837"/>
                          <a14:foregroundMark x1="91000" y1="71752" x2="92833" y2="75982"/>
                          <a14:foregroundMark x1="90833" y1="69184" x2="95667" y2="75378"/>
                          <a14:foregroundMark x1="89000" y1="68429" x2="93000" y2="74622"/>
                          <a14:foregroundMark x1="96333" y1="86858" x2="96333" y2="86858"/>
                          <a14:foregroundMark x1="99000" y1="79154" x2="99000" y2="79154"/>
                        </a14:backgroundRemoval>
                      </a14:imgEffect>
                    </a14:imgLayer>
                  </a14:imgProps>
                </a:ext>
                <a:ext uri="{28A0092B-C50C-407E-A947-70E740481C1C}">
                  <a14:useLocalDpi xmlns:a14="http://schemas.microsoft.com/office/drawing/2010/main" val="0"/>
                </a:ext>
              </a:extLst>
            </a:blip>
            <a:stretch>
              <a:fillRect/>
            </a:stretch>
          </p:blipFill>
          <p:spPr>
            <a:xfrm>
              <a:off x="414142" y="678116"/>
              <a:ext cx="866655" cy="956209"/>
            </a:xfrm>
            <a:prstGeom prst="rect">
              <a:avLst/>
            </a:prstGeom>
          </p:spPr>
        </p:pic>
        <p:pic>
          <p:nvPicPr>
            <p:cNvPr id="15" name="Picture 14">
              <a:extLst>
                <a:ext uri="{FF2B5EF4-FFF2-40B4-BE49-F238E27FC236}">
                  <a16:creationId xmlns:a16="http://schemas.microsoft.com/office/drawing/2014/main" id="{9AED7348-AF45-466F-A443-44F134F34904}"/>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9867" b="98133" l="10000" r="90000">
                          <a14:foregroundMark x1="45833" y1="43467" x2="47167" y2="76267"/>
                          <a14:foregroundMark x1="35333" y1="90933" x2="34000" y2="92533"/>
                          <a14:foregroundMark x1="29667" y1="89067" x2="58500" y2="89067"/>
                          <a14:foregroundMark x1="38833" y1="93600" x2="57667" y2="94133"/>
                          <a14:foregroundMark x1="44333" y1="93600" x2="68500" y2="93867"/>
                          <a14:foregroundMark x1="54000" y1="93600" x2="63000" y2="93600"/>
                          <a14:foregroundMark x1="61833" y1="90133" x2="71833" y2="90133"/>
                          <a14:foregroundMark x1="71833" y1="90133" x2="71833" y2="90133"/>
                          <a14:foregroundMark x1="53833" y1="16000" x2="56167" y2="19733"/>
                          <a14:foregroundMark x1="59500" y1="15733" x2="62667" y2="18133"/>
                          <a14:foregroundMark x1="58833" y1="14667" x2="61167" y2="15733"/>
                          <a14:foregroundMark x1="50667" y1="13600" x2="53833" y2="14933"/>
                          <a14:foregroundMark x1="46667" y1="14933" x2="37833" y2="20800"/>
                          <a14:foregroundMark x1="37833" y1="20800" x2="37500" y2="21600"/>
                          <a14:foregroundMark x1="89667" y1="97600" x2="88833" y2="98133"/>
                          <a14:backgroundMark x1="24333" y1="23200" x2="25500" y2="39733"/>
                          <a14:backgroundMark x1="25500" y1="28267" x2="19667" y2="50667"/>
                          <a14:backgroundMark x1="86000" y1="32533" x2="79833" y2="60000"/>
                        </a14:backgroundRemoval>
                      </a14:imgEffect>
                    </a14:imgLayer>
                  </a14:imgProps>
                </a:ext>
                <a:ext uri="{28A0092B-C50C-407E-A947-70E740481C1C}">
                  <a14:useLocalDpi xmlns:a14="http://schemas.microsoft.com/office/drawing/2010/main" val="0"/>
                </a:ext>
              </a:extLst>
            </a:blip>
            <a:srcRect l="9707" r="7517"/>
            <a:stretch/>
          </p:blipFill>
          <p:spPr>
            <a:xfrm>
              <a:off x="329457" y="5290490"/>
              <a:ext cx="1721223" cy="1299617"/>
            </a:xfrm>
            <a:prstGeom prst="rect">
              <a:avLst/>
            </a:prstGeom>
          </p:spPr>
        </p:pic>
        <p:pic>
          <p:nvPicPr>
            <p:cNvPr id="16" name="Picture 15">
              <a:extLst>
                <a:ext uri="{FF2B5EF4-FFF2-40B4-BE49-F238E27FC236}">
                  <a16:creationId xmlns:a16="http://schemas.microsoft.com/office/drawing/2014/main" id="{902F0C73-1708-4925-925C-5F3BAE888FBE}"/>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889" b="97911" l="9875" r="89708">
                          <a14:foregroundMark x1="44924" y1="82312" x2="43533" y2="91086"/>
                          <a14:foregroundMark x1="38248" y1="84123" x2="38804" y2="91922"/>
                          <a14:foregroundMark x1="38804" y1="91922" x2="38804" y2="91922"/>
                          <a14:foregroundMark x1="37969" y1="88997" x2="40056" y2="97493"/>
                          <a14:foregroundMark x1="40056" y1="97493" x2="40056" y2="97493"/>
                          <a14:foregroundMark x1="38526" y1="87465" x2="40056" y2="96379"/>
                          <a14:foregroundMark x1="40056" y1="96379" x2="40195" y2="96379"/>
                          <a14:foregroundMark x1="41446" y1="97354" x2="44228" y2="97911"/>
                          <a14:foregroundMark x1="54937" y1="95265" x2="61335" y2="96518"/>
                          <a14:foregroundMark x1="61196" y1="89415" x2="62587" y2="94986"/>
                          <a14:foregroundMark x1="65647" y1="86630" x2="68846" y2="93593"/>
                          <a14:foregroundMark x1="68846" y1="93593" x2="69402" y2="94011"/>
                          <a14:foregroundMark x1="69680" y1="85655" x2="72740" y2="96240"/>
                          <a14:backgroundMark x1="75382" y1="67967" x2="85396" y2="70752"/>
                          <a14:backgroundMark x1="85396" y1="70752" x2="85814" y2="70752"/>
                          <a14:backgroundMark x1="68289" y1="65181" x2="68428" y2="66156"/>
                          <a14:backgroundMark x1="80389" y1="68663" x2="88873" y2="75070"/>
                          <a14:backgroundMark x1="83032" y1="72563" x2="85396" y2="76045"/>
                          <a14:backgroundMark x1="73296" y1="68524" x2="77191" y2="71031"/>
                        </a14:backgroundRemoval>
                      </a14:imgEffect>
                    </a14:imgLayer>
                  </a14:imgProps>
                </a:ext>
                <a:ext uri="{28A0092B-C50C-407E-A947-70E740481C1C}">
                  <a14:useLocalDpi xmlns:a14="http://schemas.microsoft.com/office/drawing/2010/main" val="0"/>
                </a:ext>
              </a:extLst>
            </a:blip>
            <a:stretch>
              <a:fillRect/>
            </a:stretch>
          </p:blipFill>
          <p:spPr>
            <a:xfrm>
              <a:off x="10670591" y="4856977"/>
              <a:ext cx="1721223" cy="1718829"/>
            </a:xfrm>
            <a:prstGeom prst="rect">
              <a:avLst/>
            </a:prstGeom>
          </p:spPr>
        </p:pic>
      </p:grpSp>
      <p:pic>
        <p:nvPicPr>
          <p:cNvPr id="17" name="Picture 16" descr="A picture containing vector graphics&#10;&#10;Description automatically generated">
            <a:extLst>
              <a:ext uri="{FF2B5EF4-FFF2-40B4-BE49-F238E27FC236}">
                <a16:creationId xmlns:a16="http://schemas.microsoft.com/office/drawing/2014/main" id="{6C690863-76B2-4274-B8C9-4315CB1B6F3D}"/>
              </a:ext>
            </a:extLst>
          </p:cNvPr>
          <p:cNvPicPr>
            <a:picLocks noChangeAspect="1"/>
          </p:cNvPicPr>
          <p:nvPr/>
        </p:nvPicPr>
        <p:blipFill rotWithShape="1">
          <a:blip r:embed="rId16">
            <a:extLst>
              <a:ext uri="{28A0092B-C50C-407E-A947-70E740481C1C}">
                <a14:useLocalDpi xmlns:a14="http://schemas.microsoft.com/office/drawing/2010/main" val="0"/>
              </a:ext>
            </a:extLst>
          </a:blip>
          <a:srcRect t="5281" b="24670"/>
          <a:stretch/>
        </p:blipFill>
        <p:spPr>
          <a:xfrm flipH="1">
            <a:off x="-859460" y="254524"/>
            <a:ext cx="866654" cy="731738"/>
          </a:xfrm>
          <a:prstGeom prst="rect">
            <a:avLst/>
          </a:prstGeom>
        </p:spPr>
      </p:pic>
      <p:pic>
        <p:nvPicPr>
          <p:cNvPr id="18" name="Picture 17">
            <a:extLst>
              <a:ext uri="{FF2B5EF4-FFF2-40B4-BE49-F238E27FC236}">
                <a16:creationId xmlns:a16="http://schemas.microsoft.com/office/drawing/2014/main" id="{AF94A6DC-4930-43DA-B3B7-39673F078F31}"/>
              </a:ext>
            </a:extLst>
          </p:cNvPr>
          <p:cNvPicPr>
            <a:picLocks noChangeAspect="1"/>
          </p:cNvPicPr>
          <p:nvPr/>
        </p:nvPicPr>
        <p:blipFill>
          <a:blip r:embed="rId17"/>
          <a:stretch>
            <a:fillRect/>
          </a:stretch>
        </p:blipFill>
        <p:spPr>
          <a:xfrm>
            <a:off x="2926284" y="-3"/>
            <a:ext cx="6377515" cy="6858000"/>
          </a:xfrm>
          <a:prstGeom prst="rect">
            <a:avLst/>
          </a:prstGeom>
        </p:spPr>
      </p:pic>
      <p:pic>
        <p:nvPicPr>
          <p:cNvPr id="2" name="Audio 1">
            <a:hlinkClick r:id="" action="ppaction://media"/>
            <a:extLst>
              <a:ext uri="{FF2B5EF4-FFF2-40B4-BE49-F238E27FC236}">
                <a16:creationId xmlns:a16="http://schemas.microsoft.com/office/drawing/2014/main" id="{A533B52B-E946-4BB4-B06B-D14E1BA14FC1}"/>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741293916"/>
      </p:ext>
    </p:extLst>
  </p:cSld>
  <p:clrMapOvr>
    <a:masterClrMapping/>
  </p:clrMapOvr>
  <p:transition spd="slow" advTm="980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96ED30-4CD1-419B-A995-815CF7E2DC34}"/>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ABD4FBB3-E4C1-4460-9249-67F76E4B63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5084528" y="3712719"/>
            <a:ext cx="2022944" cy="431865"/>
          </a:xfrm>
          <a:prstGeom prst="rect">
            <a:avLst/>
          </a:prstGeom>
        </p:spPr>
      </p:pic>
      <p:sp>
        <p:nvSpPr>
          <p:cNvPr id="6" name="TextBox 5">
            <a:extLst>
              <a:ext uri="{FF2B5EF4-FFF2-40B4-BE49-F238E27FC236}">
                <a16:creationId xmlns:a16="http://schemas.microsoft.com/office/drawing/2014/main" id="{534647A8-0949-461D-834B-9532637B357D}"/>
              </a:ext>
            </a:extLst>
          </p:cNvPr>
          <p:cNvSpPr txBox="1"/>
          <p:nvPr/>
        </p:nvSpPr>
        <p:spPr>
          <a:xfrm>
            <a:off x="2082709" y="2505670"/>
            <a:ext cx="8026581" cy="923330"/>
          </a:xfrm>
          <a:prstGeom prst="rect">
            <a:avLst/>
          </a:prstGeom>
          <a:noFill/>
        </p:spPr>
        <p:txBody>
          <a:bodyPr wrap="square" rtlCol="0">
            <a:spAutoFit/>
          </a:bodyPr>
          <a:lstStyle/>
          <a:p>
            <a:pPr algn="ctr"/>
            <a:r>
              <a:rPr lang="en-US" sz="5400" b="1" dirty="0">
                <a:ln w="38100">
                  <a:solidFill>
                    <a:schemeClr val="bg1"/>
                  </a:solidFill>
                </a:ln>
                <a:solidFill>
                  <a:srgbClr val="0466AD"/>
                </a:solidFill>
                <a:latin typeface="DORAEMON" panose="02000500000000000000" pitchFamily="2" charset="0"/>
              </a:rPr>
              <a:t>THANKS FOR WATCHING</a:t>
            </a:r>
            <a:endParaRPr lang="vi-VN" sz="5400" b="1" dirty="0">
              <a:ln w="38100">
                <a:solidFill>
                  <a:schemeClr val="bg1"/>
                </a:solidFill>
              </a:ln>
              <a:solidFill>
                <a:srgbClr val="0466AD"/>
              </a:solidFill>
            </a:endParaRPr>
          </a:p>
        </p:txBody>
      </p:sp>
      <p:pic>
        <p:nvPicPr>
          <p:cNvPr id="8" name="Picture 7" descr="A picture containing clipart&#10;&#10;Description automatically generated">
            <a:extLst>
              <a:ext uri="{FF2B5EF4-FFF2-40B4-BE49-F238E27FC236}">
                <a16:creationId xmlns:a16="http://schemas.microsoft.com/office/drawing/2014/main" id="{851E5A03-283F-4693-AB5D-D1CFD67D508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09290" y="4374766"/>
            <a:ext cx="2333625" cy="2333625"/>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80892A0A-1499-495D-B73A-12058883A5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62921" y="4144584"/>
            <a:ext cx="2571629" cy="2571629"/>
          </a:xfrm>
          <a:prstGeom prst="rect">
            <a:avLst/>
          </a:prstGeom>
        </p:spPr>
      </p:pic>
      <p:pic>
        <p:nvPicPr>
          <p:cNvPr id="12" name="Picture 11">
            <a:extLst>
              <a:ext uri="{FF2B5EF4-FFF2-40B4-BE49-F238E27FC236}">
                <a16:creationId xmlns:a16="http://schemas.microsoft.com/office/drawing/2014/main" id="{E639F09C-4F50-4F6F-896F-330DE99957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9290" y="149609"/>
            <a:ext cx="1967096" cy="1941213"/>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37F45423-40FA-4341-9A95-671C5C1BF6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2921" y="131079"/>
            <a:ext cx="1967096" cy="1941213"/>
          </a:xfrm>
          <a:prstGeom prst="rect">
            <a:avLst/>
          </a:prstGeom>
        </p:spPr>
      </p:pic>
      <p:pic>
        <p:nvPicPr>
          <p:cNvPr id="2" name="Audio 1">
            <a:hlinkClick r:id="" action="ppaction://media"/>
            <a:extLst>
              <a:ext uri="{FF2B5EF4-FFF2-40B4-BE49-F238E27FC236}">
                <a16:creationId xmlns:a16="http://schemas.microsoft.com/office/drawing/2014/main" id="{4116B609-85D8-4B91-A445-4BE5F21711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01390654"/>
      </p:ext>
    </p:extLst>
  </p:cSld>
  <p:clrMapOvr>
    <a:masterClrMapping/>
  </p:clrMapOvr>
  <p:transition spd="slow" advTm="639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0FE3C4-539E-4DBE-87C1-3FAC24054C31}"/>
              </a:ext>
            </a:extLst>
          </p:cNvPr>
          <p:cNvSpPr/>
          <p:nvPr/>
        </p:nvSpPr>
        <p:spPr>
          <a:xfrm>
            <a:off x="0" y="0"/>
            <a:ext cx="12213834" cy="6858000"/>
          </a:xfrm>
          <a:prstGeom prst="rect">
            <a:avLst/>
          </a:prstGeom>
          <a:solidFill>
            <a:srgbClr val="9FFB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id="{16A0AB95-403F-4BDF-AEDA-6822523DA8E8}"/>
              </a:ext>
            </a:extLst>
          </p:cNvPr>
          <p:cNvSpPr/>
          <p:nvPr/>
        </p:nvSpPr>
        <p:spPr>
          <a:xfrm>
            <a:off x="0" y="735106"/>
            <a:ext cx="3759015"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B1C202C2-A752-44BE-97E4-CAE9E87CF3D3}"/>
              </a:ext>
            </a:extLst>
          </p:cNvPr>
          <p:cNvSpPr/>
          <p:nvPr/>
        </p:nvSpPr>
        <p:spPr>
          <a:xfrm>
            <a:off x="8241175" y="735106"/>
            <a:ext cx="3950826" cy="206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id="{A68A20A7-FC7F-48BE-9DB1-D709CB735419}"/>
              </a:ext>
            </a:extLst>
          </p:cNvPr>
          <p:cNvSpPr txBox="1"/>
          <p:nvPr/>
        </p:nvSpPr>
        <p:spPr>
          <a:xfrm>
            <a:off x="3440205" y="414908"/>
            <a:ext cx="5006789" cy="707886"/>
          </a:xfrm>
          <a:prstGeom prst="rect">
            <a:avLst/>
          </a:prstGeom>
          <a:noFill/>
        </p:spPr>
        <p:txBody>
          <a:bodyPr wrap="square" rtlCol="0">
            <a:spAutoFit/>
          </a:bodyPr>
          <a:lstStyle/>
          <a:p>
            <a:pPr algn="ctr"/>
            <a:r>
              <a:rPr lang="en-US"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MỤC TIÊU</a:t>
            </a:r>
            <a:endParaRPr lang="vi-VN" sz="40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AE43A28E-F770-4371-A76C-07CB75D8F7D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120761" y="160601"/>
            <a:ext cx="2022944" cy="431865"/>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900DDF-44C4-4A47-B1E5-5014D90AF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677" y="-26441"/>
            <a:ext cx="1752337" cy="1729280"/>
          </a:xfrm>
          <a:prstGeom prst="rect">
            <a:avLst/>
          </a:prstGeom>
        </p:spPr>
      </p:pic>
      <p:sp>
        <p:nvSpPr>
          <p:cNvPr id="2" name="AutoShape 2" descr="Free Download Doraemon Png Clipart Doraemon - Doraemon Png Transparent PNG  - 759x1054 - Free Download on NicePNG">
            <a:extLst>
              <a:ext uri="{FF2B5EF4-FFF2-40B4-BE49-F238E27FC236}">
                <a16:creationId xmlns:a16="http://schemas.microsoft.com/office/drawing/2014/main" id="{F798AA31-3E52-4386-9476-AF8C3A0C34E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15" name="AutoShape 4" descr="Free Download Doraemon Png Clipart Doraemon - Doraemon Png Transparent PNG  - 759x1054 - Free Download on NicePNG">
            <a:extLst>
              <a:ext uri="{FF2B5EF4-FFF2-40B4-BE49-F238E27FC236}">
                <a16:creationId xmlns:a16="http://schemas.microsoft.com/office/drawing/2014/main" id="{4785E7F8-DE9C-44E8-9C3A-8F4C4D46109D}"/>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Picture 17" descr="Shape&#10;&#10;Description automatically generated">
            <a:extLst>
              <a:ext uri="{FF2B5EF4-FFF2-40B4-BE49-F238E27FC236}">
                <a16:creationId xmlns:a16="http://schemas.microsoft.com/office/drawing/2014/main" id="{29CCC75C-4814-414A-8F59-F86503FCCEB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056" b="95062" l="6220" r="91463">
                        <a14:foregroundMark x1="35122" y1="10582" x2="39512" y2="30423"/>
                        <a14:foregroundMark x1="37683" y1="22663" x2="36829" y2="38360"/>
                        <a14:foregroundMark x1="36829" y1="38360" x2="36098" y2="38448"/>
                        <a14:foregroundMark x1="31951" y1="24515" x2="31951" y2="43122"/>
                        <a14:foregroundMark x1="25366" y1="23986" x2="23415" y2="36684"/>
                        <a14:foregroundMark x1="23293" y1="35802" x2="31463" y2="52469"/>
                        <a14:foregroundMark x1="31463" y1="52469" x2="32317" y2="53175"/>
                        <a14:foregroundMark x1="35122" y1="37831" x2="39634" y2="52557"/>
                        <a14:foregroundMark x1="39634" y1="52557" x2="40732" y2="53175"/>
                        <a14:foregroundMark x1="40854" y1="43298" x2="46220" y2="62787"/>
                        <a14:foregroundMark x1="46220" y1="62787" x2="46463" y2="58642"/>
                        <a14:foregroundMark x1="43415" y1="38007" x2="47561" y2="52293"/>
                        <a14:foregroundMark x1="48780" y1="32981" x2="52561" y2="52910"/>
                        <a14:foregroundMark x1="54756" y1="34656" x2="57927" y2="57937"/>
                        <a14:foregroundMark x1="57317" y1="37390" x2="61707" y2="61640"/>
                        <a14:foregroundMark x1="60488" y1="34568" x2="62439" y2="57760"/>
                        <a14:foregroundMark x1="72561" y1="30952" x2="73537" y2="59083"/>
                        <a14:foregroundMark x1="72805" y1="35450" x2="73293" y2="49118"/>
                        <a14:foregroundMark x1="73293" y1="49118" x2="71220" y2="49647"/>
                        <a14:foregroundMark x1="65244" y1="35450" x2="61707" y2="55379"/>
                        <a14:foregroundMark x1="61707" y1="55379" x2="61463" y2="55644"/>
                        <a14:foregroundMark x1="58537" y1="46473" x2="58537" y2="59700"/>
                        <a14:foregroundMark x1="58537" y1="59700" x2="57561" y2="59524"/>
                        <a14:foregroundMark x1="54024" y1="53351" x2="50610" y2="65697"/>
                        <a14:foregroundMark x1="50366" y1="67284" x2="50122" y2="74427"/>
                        <a14:foregroundMark x1="50122" y1="74427" x2="49756" y2="74691"/>
                        <a14:foregroundMark x1="48171" y1="73810" x2="45976" y2="73280"/>
                        <a14:foregroundMark x1="43049" y1="67108" x2="42317" y2="73810"/>
                        <a14:foregroundMark x1="40488" y1="71869" x2="38902" y2="72663"/>
                        <a14:foregroundMark x1="36951" y1="67637" x2="47073" y2="65961"/>
                        <a14:foregroundMark x1="48415" y1="65344" x2="46220" y2="68519"/>
                        <a14:foregroundMark x1="43902" y1="64198" x2="34512" y2="74603"/>
                        <a14:foregroundMark x1="34512" y1="74603" x2="34390" y2="74691"/>
                        <a14:foregroundMark x1="35732" y1="68695" x2="35976" y2="73545"/>
                        <a14:foregroundMark x1="36707" y1="71869" x2="35732" y2="72663"/>
                        <a14:foregroundMark x1="34878" y1="70282" x2="34878" y2="70282"/>
                        <a14:foregroundMark x1="38537" y1="75132" x2="37683" y2="76543"/>
                        <a14:foregroundMark x1="30976" y1="90476" x2="30976" y2="91005"/>
                        <a14:foregroundMark x1="32317" y1="92504" x2="31341" y2="93298"/>
                        <a14:foregroundMark x1="28049" y1="93298" x2="30366" y2="93298"/>
                        <a14:foregroundMark x1="31220" y1="93298" x2="31220" y2="93298"/>
                        <a14:foregroundMark x1="27805" y1="43298" x2="29390" y2="61376"/>
                        <a14:foregroundMark x1="28415" y1="43122" x2="26463" y2="56085"/>
                        <a14:foregroundMark x1="26463" y1="56085" x2="25854" y2="56173"/>
                        <a14:foregroundMark x1="16707" y1="35538" x2="16707" y2="44004"/>
                        <a14:foregroundMark x1="16707" y1="44004" x2="16707" y2="43474"/>
                        <a14:foregroundMark x1="16341" y1="30247" x2="20854" y2="39153"/>
                        <a14:foregroundMark x1="20854" y1="39153" x2="22195" y2="35979"/>
                        <a14:foregroundMark x1="23293" y1="27690" x2="28049" y2="39506"/>
                        <a14:foregroundMark x1="28049" y1="39506" x2="28537" y2="38713"/>
                        <a14:foregroundMark x1="29634" y1="25485" x2="41707" y2="41799"/>
                        <a14:foregroundMark x1="41707" y1="41799" x2="48415" y2="37125"/>
                        <a14:foregroundMark x1="49146" y1="26367" x2="54024" y2="39153"/>
                        <a14:foregroundMark x1="54024" y1="39153" x2="55732" y2="37125"/>
                        <a14:foregroundMark x1="51341" y1="23633" x2="53902" y2="32187"/>
                        <a14:foregroundMark x1="53902" y1="32187" x2="55366" y2="32540"/>
                        <a14:foregroundMark x1="45610" y1="20194" x2="52439" y2="23986"/>
                        <a14:foregroundMark x1="50000" y1="17901" x2="52927" y2="23810"/>
                        <a14:foregroundMark x1="36341" y1="15608" x2="49146" y2="15432"/>
                        <a14:foregroundMark x1="49146" y1="15432" x2="49390" y2="15344"/>
                        <a14:foregroundMark x1="45488" y1="16226" x2="55366" y2="16931"/>
                        <a14:foregroundMark x1="39512" y1="13316" x2="39878" y2="25838"/>
                        <a14:foregroundMark x1="41707" y1="12875" x2="46829" y2="36949"/>
                        <a14:foregroundMark x1="46829" y1="36949" x2="47073" y2="35538"/>
                        <a14:foregroundMark x1="45854" y1="17019" x2="51098" y2="39506"/>
                        <a14:foregroundMark x1="51098" y1="39506" x2="51951" y2="37566"/>
                        <a14:foregroundMark x1="61341" y1="32275" x2="71098" y2="40123"/>
                        <a14:foregroundMark x1="71098" y1="40123" x2="75366" y2="39242"/>
                        <a14:foregroundMark x1="71463" y1="23369" x2="77561" y2="37478"/>
                        <a14:foregroundMark x1="77561" y1="37478" x2="76707" y2="36155"/>
                        <a14:foregroundMark x1="68780" y1="23810" x2="71829" y2="38007"/>
                        <a14:foregroundMark x1="57683" y1="18166" x2="57683" y2="34127"/>
                        <a14:foregroundMark x1="57683" y1="34127" x2="57683" y2="33510"/>
                        <a14:foregroundMark x1="57683" y1="25838" x2="63049" y2="55291"/>
                        <a14:foregroundMark x1="63049" y1="55291" x2="62927" y2="51940"/>
                        <a14:foregroundMark x1="58293" y1="36155" x2="65854" y2="70723"/>
                        <a14:foregroundMark x1="65854" y1="70723" x2="65122" y2="71958"/>
                        <a14:foregroundMark x1="60366" y1="65256" x2="57439" y2="83686"/>
                        <a14:foregroundMark x1="57439" y1="83686" x2="55000" y2="84039"/>
                        <a14:foregroundMark x1="55000" y1="65079" x2="53293" y2="76984"/>
                        <a14:foregroundMark x1="53293" y1="76984" x2="52927" y2="73280"/>
                        <a14:foregroundMark x1="52561" y1="61817" x2="47073" y2="73457"/>
                        <a14:foregroundMark x1="47073" y1="73457" x2="45000" y2="72663"/>
                        <a14:foregroundMark x1="42073" y1="64374" x2="39390" y2="75132"/>
                        <a14:foregroundMark x1="39390" y1="75132" x2="38659" y2="73280"/>
                        <a14:foregroundMark x1="36707" y1="66490" x2="35366" y2="76367"/>
                        <a14:foregroundMark x1="35366" y1="76367" x2="35366" y2="73810"/>
                        <a14:foregroundMark x1="34878" y1="60317" x2="31585" y2="71781"/>
                        <a14:foregroundMark x1="31585" y1="71781" x2="31341" y2="70811"/>
                        <a14:foregroundMark x1="30366" y1="61464" x2="29512" y2="76984"/>
                        <a14:foregroundMark x1="29512" y1="76984" x2="30000" y2="75838"/>
                        <a14:foregroundMark x1="31707" y1="69665" x2="31951" y2="73104"/>
                        <a14:foregroundMark x1="35122" y1="63228" x2="37073" y2="73810"/>
                        <a14:foregroundMark x1="37073" y1="73810" x2="37927" y2="72840"/>
                        <a14:foregroundMark x1="36707" y1="62963" x2="48293" y2="68078"/>
                        <a14:foregroundMark x1="48293" y1="68078" x2="48415" y2="67372"/>
                        <a14:foregroundMark x1="37317" y1="58466" x2="44390" y2="59083"/>
                        <a14:foregroundMark x1="37073" y1="62787" x2="43659" y2="61640"/>
                        <a14:foregroundMark x1="36341" y1="58466" x2="47805" y2="60758"/>
                        <a14:foregroundMark x1="47805" y1="60758" x2="48415" y2="60670"/>
                        <a14:foregroundMark x1="52927" y1="62610" x2="58902" y2="69136"/>
                        <a14:foregroundMark x1="58902" y1="69136" x2="59146" y2="68959"/>
                        <a14:foregroundMark x1="61707" y1="63404" x2="66463" y2="72222"/>
                        <a14:foregroundMark x1="66463" y1="72222" x2="66463" y2="70988"/>
                        <a14:foregroundMark x1="67805" y1="65344" x2="67805" y2="68783"/>
                        <a14:foregroundMark x1="67439" y1="61464" x2="66707" y2="71869"/>
                        <a14:foregroundMark x1="66707" y1="71869" x2="66707" y2="69577"/>
                        <a14:foregroundMark x1="66463" y1="58201" x2="64268" y2="71605"/>
                        <a14:foregroundMark x1="64268" y1="71605" x2="59512" y2="74427"/>
                        <a14:foregroundMark x1="51585" y1="73016" x2="44756" y2="79453"/>
                        <a14:foregroundMark x1="44756" y1="79453" x2="44634" y2="79453"/>
                        <a14:foregroundMark x1="44878" y1="80688" x2="47073" y2="82011"/>
                        <a14:foregroundMark x1="42683" y1="78748" x2="59878" y2="79718"/>
                        <a14:foregroundMark x1="59512" y1="79894" x2="63293" y2="75838"/>
                        <a14:foregroundMark x1="56707" y1="73545" x2="66585" y2="72663"/>
                        <a14:foregroundMark x1="66585" y1="72663" x2="67195" y2="72134"/>
                        <a14:foregroundMark x1="68049" y1="71517" x2="66707" y2="71958"/>
                        <a14:foregroundMark x1="30366" y1="66843" x2="27561" y2="66049"/>
                        <a14:foregroundMark x1="23780" y1="56878" x2="21098" y2="64550"/>
                        <a14:foregroundMark x1="21098" y1="64550" x2="21098" y2="64374"/>
                        <a14:foregroundMark x1="20610" y1="61640" x2="20610" y2="63668"/>
                        <a14:foregroundMark x1="22805" y1="59612" x2="23780" y2="64638"/>
                        <a14:foregroundMark x1="23659" y1="62257" x2="23049" y2="63933"/>
                        <a14:foregroundMark x1="22195" y1="61111" x2="22805" y2="64903"/>
                        <a14:foregroundMark x1="20488" y1="61376" x2="20610" y2="64109"/>
                        <a14:foregroundMark x1="19024" y1="61111" x2="19024" y2="63404"/>
                        <a14:foregroundMark x1="17927" y1="61376" x2="18902" y2="64815"/>
                        <a14:foregroundMark x1="18049" y1="62257" x2="18902" y2="65256"/>
                        <a14:foregroundMark x1="17683" y1="62610" x2="19512" y2="64815"/>
                        <a14:foregroundMark x1="9512" y1="59524" x2="9512" y2="59524"/>
                        <a14:foregroundMark x1="8415" y1="59612" x2="8415" y2="59612"/>
                        <a14:foregroundMark x1="28415" y1="60229" x2="30000" y2="69577"/>
                        <a14:foregroundMark x1="30000" y1="69577" x2="30000" y2="69577"/>
                        <a14:foregroundMark x1="22073" y1="56614" x2="22317" y2="67549"/>
                        <a14:foregroundMark x1="22317" y1="67549" x2="23415" y2="69665"/>
                        <a14:foregroundMark x1="28415" y1="90917" x2="31585" y2="94621"/>
                        <a14:foregroundMark x1="21098" y1="92504" x2="31585" y2="92945"/>
                        <a14:foregroundMark x1="21829" y1="93210" x2="29024" y2="93739"/>
                        <a14:foregroundMark x1="20854" y1="94092" x2="26829" y2="95062"/>
                        <a14:foregroundMark x1="34878" y1="94092" x2="34878" y2="94092"/>
                        <a14:foregroundMark x1="35732" y1="91887" x2="36951" y2="91887"/>
                        <a14:foregroundMark x1="37073" y1="91358" x2="38049" y2="92328"/>
                        <a14:foregroundMark x1="39512" y1="90476" x2="40488" y2="93210"/>
                        <a14:foregroundMark x1="40854" y1="89330" x2="41098" y2="91182"/>
                        <a14:foregroundMark x1="20854" y1="92152" x2="20854" y2="92152"/>
                        <a14:foregroundMark x1="17683" y1="92593" x2="18415" y2="93298"/>
                        <a14:foregroundMark x1="17073" y1="93298" x2="17683" y2="93474"/>
                        <a14:foregroundMark x1="59878" y1="37566" x2="61098" y2="45326"/>
                        <a14:foregroundMark x1="61098" y1="45326" x2="61707" y2="45855"/>
                        <a14:foregroundMark x1="63537" y1="38713" x2="65000" y2="46914"/>
                        <a14:foregroundMark x1="65000" y1="46914" x2="66220" y2="48854"/>
                        <a14:foregroundMark x1="68415" y1="40829" x2="68293" y2="48148"/>
                        <a14:foregroundMark x1="68293" y1="48148" x2="68293" y2="46561"/>
                        <a14:foregroundMark x1="68293" y1="36596" x2="66707" y2="40564"/>
                        <a14:foregroundMark x1="68415" y1="18519" x2="69146" y2="26014"/>
                        <a14:foregroundMark x1="69146" y1="26014" x2="68780" y2="27072"/>
                        <a14:foregroundMark x1="61463" y1="16667" x2="60732" y2="19489"/>
                        <a14:foregroundMark x1="47073" y1="11640" x2="44268" y2="16226"/>
                        <a14:foregroundMark x1="46585" y1="12875" x2="58780" y2="13316"/>
                        <a14:foregroundMark x1="51951" y1="10053" x2="59756" y2="12346"/>
                        <a14:foregroundMark x1="56951" y1="10582" x2="65122" y2="20899"/>
                        <a14:foregroundMark x1="61707" y1="16667" x2="72561" y2="32716"/>
                        <a14:foregroundMark x1="72561" y1="32716" x2="72195" y2="32716"/>
                        <a14:foregroundMark x1="66707" y1="22487" x2="73171" y2="35097"/>
                        <a14:foregroundMark x1="73171" y1="35097" x2="71463" y2="34303"/>
                        <a14:foregroundMark x1="62317" y1="24339" x2="63659" y2="39242"/>
                        <a14:foregroundMark x1="63659" y1="29982" x2="69878" y2="39506"/>
                        <a14:foregroundMark x1="69878" y1="39506" x2="70610" y2="38889"/>
                        <a14:foregroundMark x1="73537" y1="34303" x2="76585" y2="45062"/>
                        <a14:foregroundMark x1="73537" y1="37831" x2="76220" y2="43122"/>
                        <a14:foregroundMark x1="88293" y1="37390" x2="87927" y2="42416"/>
                        <a14:foregroundMark x1="84146" y1="38007" x2="81829" y2="44797"/>
                        <a14:foregroundMark x1="81829" y1="44797" x2="81707" y2="43739"/>
                        <a14:foregroundMark x1="82317" y1="40388" x2="83902" y2="43563"/>
                        <a14:foregroundMark x1="85732" y1="41270" x2="86707" y2="43739"/>
                        <a14:foregroundMark x1="90244" y1="39418" x2="91829" y2="41975"/>
                        <a14:foregroundMark x1="90488" y1="36861" x2="89634" y2="39153"/>
                        <a14:foregroundMark x1="29024" y1="28836" x2="25976" y2="38889"/>
                        <a14:foregroundMark x1="25854" y1="25397" x2="30732" y2="27954"/>
                        <a14:foregroundMark x1="30976" y1="21076" x2="29756" y2="32540"/>
                        <a14:foregroundMark x1="26463" y1="22840" x2="23659" y2="27954"/>
                        <a14:foregroundMark x1="22805" y1="21958" x2="19268" y2="28219"/>
                        <a14:foregroundMark x1="19268" y1="24956" x2="16829" y2="28660"/>
                        <a14:foregroundMark x1="10366" y1="29718" x2="7927" y2="34127"/>
                        <a14:foregroundMark x1="7317" y1="33157" x2="6341" y2="36949"/>
                        <a14:foregroundMark x1="6341" y1="32011" x2="7561" y2="35009"/>
                        <a14:foregroundMark x1="14878" y1="35273" x2="24268" y2="51940"/>
                        <a14:foregroundMark x1="25610" y1="43034" x2="30244" y2="50882"/>
                        <a14:foregroundMark x1="30244" y1="50882" x2="30000" y2="50353"/>
                        <a14:foregroundMark x1="64512" y1="20635" x2="77561" y2="30247"/>
                        <a14:foregroundMark x1="77561" y1="24339" x2="80122" y2="33422"/>
                        <a14:foregroundMark x1="80122" y1="33422" x2="80122" y2="32099"/>
                        <a14:foregroundMark x1="72805" y1="24250" x2="73049" y2="29718"/>
                        <a14:foregroundMark x1="65122" y1="16314" x2="66463" y2="22046"/>
                        <a14:foregroundMark x1="57195" y1="15520" x2="69634" y2="19753"/>
                        <a14:foregroundMark x1="70854" y1="19753" x2="74634" y2="24956"/>
                        <a14:foregroundMark x1="49390" y1="4056" x2="52561" y2="6878"/>
                        <a14:foregroundMark x1="62317" y1="93210" x2="68659" y2="93651"/>
                        <a14:foregroundMark x1="52195" y1="92504" x2="63293" y2="90476"/>
                      </a14:backgroundRemoval>
                    </a14:imgEffect>
                  </a14:imgLayer>
                </a14:imgProps>
              </a:ext>
              <a:ext uri="{28A0092B-C50C-407E-A947-70E740481C1C}">
                <a14:useLocalDpi xmlns:a14="http://schemas.microsoft.com/office/drawing/2010/main" val="0"/>
              </a:ext>
            </a:extLst>
          </a:blip>
          <a:stretch>
            <a:fillRect/>
          </a:stretch>
        </p:blipFill>
        <p:spPr>
          <a:xfrm flipH="1">
            <a:off x="10835703" y="4974219"/>
            <a:ext cx="1335742" cy="1883781"/>
          </a:xfrm>
          <a:prstGeom prst="rect">
            <a:avLst/>
          </a:prstGeom>
        </p:spPr>
      </p:pic>
      <p:pic>
        <p:nvPicPr>
          <p:cNvPr id="32" name="Picture 31" descr="A picture containing text, vector graphics, clipart, businesscard&#10;&#10;Description automatically generated">
            <a:extLst>
              <a:ext uri="{FF2B5EF4-FFF2-40B4-BE49-F238E27FC236}">
                <a16:creationId xmlns:a16="http://schemas.microsoft.com/office/drawing/2014/main" id="{34FBEBE4-6CD1-4AC6-A8CE-C2E4D0467DE4}"/>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6217" t="31896" r="13137" b="21176"/>
          <a:stretch/>
        </p:blipFill>
        <p:spPr>
          <a:xfrm>
            <a:off x="-1" y="5797109"/>
            <a:ext cx="898359" cy="1060891"/>
          </a:xfrm>
          <a:prstGeom prst="rect">
            <a:avLst/>
          </a:prstGeom>
        </p:spPr>
      </p:pic>
      <p:sp>
        <p:nvSpPr>
          <p:cNvPr id="38" name="Google Shape;590;p28">
            <a:extLst>
              <a:ext uri="{FF2B5EF4-FFF2-40B4-BE49-F238E27FC236}">
                <a16:creationId xmlns:a16="http://schemas.microsoft.com/office/drawing/2014/main" id="{C49E5779-9193-4612-855C-5C9DA3A5D055}"/>
              </a:ext>
            </a:extLst>
          </p:cNvPr>
          <p:cNvSpPr txBox="1">
            <a:spLocks/>
          </p:cNvSpPr>
          <p:nvPr/>
        </p:nvSpPr>
        <p:spPr>
          <a:xfrm>
            <a:off x="1810941" y="1562203"/>
            <a:ext cx="8263501" cy="168986"/>
          </a:xfrm>
          <a:prstGeom prst="rect">
            <a:avLst/>
          </a:prstGeom>
        </p:spPr>
        <p:txBody>
          <a:bodyPr spcFirstLastPara="1" vert="horz" wrap="square" lIns="91425" tIns="91425" rIns="91425" bIns="91425"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nl-NL" sz="2400" dirty="0">
                <a:latin typeface="Times New Roman" panose="02020603050405020304" pitchFamily="18" charset="0"/>
                <a:ea typeface="Times New Roman" panose="02020603050405020304" pitchFamily="18" charset="0"/>
                <a:cs typeface="Times New Roman" panose="02020603050405020304" pitchFamily="18" charset="0"/>
              </a:rPr>
              <a:t>Củng cố cách viết chữ viết hoa C thông qua bài tập ứng dụng: </a:t>
            </a:r>
          </a:p>
          <a:p>
            <a:pPr marL="0" indent="0" algn="just">
              <a:spcBef>
                <a:spcPts val="0"/>
              </a:spcBef>
              <a:buNone/>
            </a:pPr>
            <a:r>
              <a:rPr lang="nl-NL" sz="2400" dirty="0">
                <a:latin typeface="Times New Roman" panose="02020603050405020304" pitchFamily="18" charset="0"/>
                <a:ea typeface="Times New Roman" panose="02020603050405020304" pitchFamily="18" charset="0"/>
                <a:cs typeface="Times New Roman" panose="02020603050405020304" pitchFamily="18" charset="0"/>
              </a:rPr>
              <a:t>+ Viết tên riêng </a:t>
            </a:r>
            <a:r>
              <a:rPr lang="nl-NL" sz="24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Cửu Long </a:t>
            </a:r>
            <a:r>
              <a:rPr lang="nl-NL" sz="2400" dirty="0">
                <a:latin typeface="Times New Roman" panose="02020603050405020304" pitchFamily="18" charset="0"/>
                <a:ea typeface="Times New Roman" panose="02020603050405020304" pitchFamily="18" charset="0"/>
                <a:cs typeface="Times New Roman" panose="02020603050405020304" pitchFamily="18" charset="0"/>
              </a:rPr>
              <a:t>bằng cỡ chữ nhỏ. </a:t>
            </a:r>
          </a:p>
          <a:p>
            <a:pPr marL="0" indent="0" algn="just">
              <a:spcBef>
                <a:spcPts val="0"/>
              </a:spcBef>
              <a:buNone/>
            </a:pPr>
            <a:r>
              <a:rPr lang="nl-NL" sz="2400" dirty="0">
                <a:latin typeface="Times New Roman" panose="02020603050405020304" pitchFamily="18" charset="0"/>
                <a:ea typeface="Times New Roman" panose="02020603050405020304" pitchFamily="18" charset="0"/>
                <a:cs typeface="Times New Roman" panose="02020603050405020304" pitchFamily="18" charset="0"/>
              </a:rPr>
              <a:t>+ Viết câu ứng dụng bằng cỡ chữ nhỏ:</a:t>
            </a:r>
          </a:p>
          <a:p>
            <a:pPr marL="0" indent="0" algn="just">
              <a:spcBef>
                <a:spcPts val="0"/>
              </a:spcBef>
              <a:buNone/>
            </a:pPr>
            <a:r>
              <a:rPr lang="nl-NL"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dirty="0">
                <a:solidFill>
                  <a:schemeClr val="accent4"/>
                </a:solidFill>
                <a:latin typeface="Times New Roman" panose="02020603050405020304" pitchFamily="18" charset="0"/>
                <a:ea typeface="Times New Roman" panose="02020603050405020304" pitchFamily="18" charset="0"/>
                <a:cs typeface="Times New Roman" panose="02020603050405020304" pitchFamily="18" charset="0"/>
              </a:rPr>
              <a:t>     </a:t>
            </a:r>
            <a:r>
              <a:rPr lang="nl-NL" sz="24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Công cha như núi Thái Sơn</a:t>
            </a:r>
          </a:p>
          <a:p>
            <a:pPr marL="0" indent="0" algn="just">
              <a:spcBef>
                <a:spcPts val="0"/>
              </a:spcBef>
              <a:buNone/>
            </a:pPr>
            <a:r>
              <a:rPr lang="nl-NL" sz="2400" b="1" dirty="0">
                <a:solidFill>
                  <a:schemeClr val="accent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Nghĩa mẹ như nước trong nguồn chảy ra.</a:t>
            </a:r>
          </a:p>
        </p:txBody>
      </p:sp>
      <p:sp>
        <p:nvSpPr>
          <p:cNvPr id="44" name="Google Shape;590;p28">
            <a:extLst>
              <a:ext uri="{FF2B5EF4-FFF2-40B4-BE49-F238E27FC236}">
                <a16:creationId xmlns:a16="http://schemas.microsoft.com/office/drawing/2014/main" id="{E19D3387-9512-48D7-B76C-136776956991}"/>
              </a:ext>
            </a:extLst>
          </p:cNvPr>
          <p:cNvSpPr txBox="1">
            <a:spLocks/>
          </p:cNvSpPr>
          <p:nvPr/>
        </p:nvSpPr>
        <p:spPr>
          <a:xfrm>
            <a:off x="1810941" y="3498097"/>
            <a:ext cx="8263501" cy="63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1pPr>
            <a:lvl2pPr marL="914400" marR="0" lvl="1"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2pPr>
            <a:lvl3pPr marL="1371600" marR="0" lvl="2"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3pPr>
            <a:lvl4pPr marL="1828800" marR="0" lvl="3"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4pPr>
            <a:lvl5pPr marL="2286000" marR="0" lvl="4"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5pPr>
            <a:lvl6pPr marL="2743200" marR="0" lvl="5"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6pPr>
            <a:lvl7pPr marL="3200400" marR="0" lvl="6"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7pPr>
            <a:lvl8pPr marL="3657600" marR="0" lvl="7"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8pPr>
            <a:lvl9pPr marL="4114800" marR="0" lvl="8"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9pPr>
          </a:lstStyle>
          <a:p>
            <a:pPr marL="0" marR="0" algn="just">
              <a:spcBef>
                <a:spcPts val="0"/>
              </a:spcBef>
              <a:spcAft>
                <a:spcPts val="0"/>
              </a:spcAft>
            </a:pPr>
            <a:r>
              <a:rPr lang="nl-NL"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Chữ viết rõ ràng, tương đối đều nét và thẳng hàng. Biết nối nét giữa chữ viết hoa với chữ viết thường trong chữ ghi tiếng.</a:t>
            </a:r>
            <a:endParaRPr lang="en-US" sz="2400" dirty="0">
              <a:solidFill>
                <a:schemeClr val="tx1"/>
              </a:solidFill>
              <a:effectLst/>
              <a:latin typeface=".VnTime"/>
              <a:ea typeface="Times New Roman" panose="02020603050405020304" pitchFamily="18" charset="0"/>
              <a:cs typeface="Times New Roman" panose="02020603050405020304" pitchFamily="18" charset="0"/>
            </a:endParaRPr>
          </a:p>
        </p:txBody>
      </p:sp>
      <p:sp>
        <p:nvSpPr>
          <p:cNvPr id="45" name="Google Shape;590;p28">
            <a:extLst>
              <a:ext uri="{FF2B5EF4-FFF2-40B4-BE49-F238E27FC236}">
                <a16:creationId xmlns:a16="http://schemas.microsoft.com/office/drawing/2014/main" id="{C0009BA0-BBDA-4DDC-B487-2546B154D112}"/>
              </a:ext>
            </a:extLst>
          </p:cNvPr>
          <p:cNvSpPr txBox="1">
            <a:spLocks/>
          </p:cNvSpPr>
          <p:nvPr/>
        </p:nvSpPr>
        <p:spPr>
          <a:xfrm>
            <a:off x="1810941" y="4791183"/>
            <a:ext cx="8631455" cy="63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1pPr>
            <a:lvl2pPr marL="914400" marR="0" lvl="1"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2pPr>
            <a:lvl3pPr marL="1371600" marR="0" lvl="2"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3pPr>
            <a:lvl4pPr marL="1828800" marR="0" lvl="3"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4pPr>
            <a:lvl5pPr marL="2286000" marR="0" lvl="4"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5pPr>
            <a:lvl6pPr marL="2743200" marR="0" lvl="5"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6pPr>
            <a:lvl7pPr marL="3200400" marR="0" lvl="6"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7pPr>
            <a:lvl8pPr marL="3657600" marR="0" lvl="7"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8pPr>
            <a:lvl9pPr marL="4114800" marR="0" lvl="8" indent="-330200" algn="ctr" rtl="0">
              <a:lnSpc>
                <a:spcPct val="100000"/>
              </a:lnSpc>
              <a:spcBef>
                <a:spcPts val="0"/>
              </a:spcBef>
              <a:spcAft>
                <a:spcPts val="0"/>
              </a:spcAft>
              <a:buClr>
                <a:schemeClr val="dk1"/>
              </a:buClr>
              <a:buSzPts val="1600"/>
              <a:buFont typeface="Prompt"/>
              <a:buNone/>
              <a:defRPr sz="1600" b="0" i="0" u="none" strike="noStrike" cap="none">
                <a:solidFill>
                  <a:schemeClr val="dk1"/>
                </a:solidFill>
                <a:latin typeface="Prompt"/>
                <a:ea typeface="Prompt"/>
                <a:cs typeface="Prompt"/>
                <a:sym typeface="Prompt"/>
              </a:defRPr>
            </a:lvl9pPr>
          </a:lstStyle>
          <a:p>
            <a:pPr marL="0" algn="just"/>
            <a:r>
              <a:rPr lang="nl-NL" sz="2400" dirty="0">
                <a:solidFill>
                  <a:schemeClr val="tx1"/>
                </a:solidFill>
                <a:effectLst/>
                <a:latin typeface="Times New Roman" panose="02020603050405020304" pitchFamily="18" charset="0"/>
                <a:ea typeface="Times New Roman" panose="02020603050405020304" pitchFamily="18" charset="0"/>
              </a:rPr>
              <a:t>Thông qua câu ca dao trong bài, HS biết quý trọng </a:t>
            </a:r>
            <a:r>
              <a:rPr lang="nl-NL" sz="2400" dirty="0">
                <a:solidFill>
                  <a:schemeClr val="tx1"/>
                </a:solidFill>
                <a:latin typeface="Times New Roman" panose="02020603050405020304" pitchFamily="18" charset="0"/>
                <a:ea typeface="Times New Roman" panose="02020603050405020304" pitchFamily="18" charset="0"/>
              </a:rPr>
              <a:t>tình cảm thiêng liêng của cha mẹ dành cho con cái.</a:t>
            </a:r>
            <a:endParaRPr lang="nl-NL" sz="2400" dirty="0">
              <a:solidFill>
                <a:schemeClr val="tx1"/>
              </a:solidFill>
              <a:effectLst/>
              <a:latin typeface="Times New Roman" panose="02020603050405020304" pitchFamily="18" charset="0"/>
              <a:ea typeface="Times New Roman" panose="02020603050405020304" pitchFamily="18" charset="0"/>
            </a:endParaRPr>
          </a:p>
          <a:p>
            <a:pPr marL="0" marR="0" algn="just">
              <a:spcBef>
                <a:spcPts val="0"/>
              </a:spcBef>
              <a:spcAft>
                <a:spcPts val="0"/>
              </a:spcAft>
            </a:pPr>
            <a:r>
              <a:rPr lang="nl-NL" sz="2400" dirty="0">
                <a:solidFill>
                  <a:schemeClr val="tx1"/>
                </a:solidFill>
                <a:effectLst/>
                <a:latin typeface="Times New Roman" panose="02020603050405020304" pitchFamily="18" charset="0"/>
                <a:ea typeface="Times New Roman" panose="02020603050405020304" pitchFamily="18" charset="0"/>
              </a:rPr>
              <a:t>HS có ý thức rèn chữ, giữ vở sạch đẹp.</a:t>
            </a:r>
            <a:endParaRPr lang="en-US" sz="2400" dirty="0">
              <a:solidFill>
                <a:schemeClr val="tx1"/>
              </a:solidFill>
              <a:effectLst/>
              <a:latin typeface=".VnTime"/>
              <a:ea typeface="Times New Roman" panose="02020603050405020304" pitchFamily="18" charset="0"/>
              <a:cs typeface="Times New Roman" panose="02020603050405020304" pitchFamily="18" charset="0"/>
            </a:endParaRPr>
          </a:p>
        </p:txBody>
      </p:sp>
      <p:sp>
        <p:nvSpPr>
          <p:cNvPr id="46" name="Oval 45">
            <a:extLst>
              <a:ext uri="{FF2B5EF4-FFF2-40B4-BE49-F238E27FC236}">
                <a16:creationId xmlns:a16="http://schemas.microsoft.com/office/drawing/2014/main" id="{6D61234C-15CC-413B-986A-29CA85234C2B}"/>
              </a:ext>
            </a:extLst>
          </p:cNvPr>
          <p:cNvSpPr/>
          <p:nvPr/>
        </p:nvSpPr>
        <p:spPr>
          <a:xfrm>
            <a:off x="628236" y="1673109"/>
            <a:ext cx="737937" cy="830997"/>
          </a:xfrm>
          <a:prstGeom prst="ellipse">
            <a:avLst/>
          </a:prstGeom>
          <a:ln w="28575">
            <a:solidFill>
              <a:srgbClr val="02917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ln>
                  <a:solidFill>
                    <a:sysClr val="windowText" lastClr="000000"/>
                  </a:solidFill>
                </a:ln>
                <a:solidFill>
                  <a:schemeClr val="tx1"/>
                </a:solidFill>
                <a:latin typeface="Times New Roman" panose="02020603050405020304" pitchFamily="18" charset="0"/>
                <a:cs typeface="Times New Roman" panose="02020603050405020304" pitchFamily="18" charset="0"/>
              </a:rPr>
              <a:t>1</a:t>
            </a:r>
          </a:p>
        </p:txBody>
      </p:sp>
      <p:sp>
        <p:nvSpPr>
          <p:cNvPr id="47" name="Oval 46">
            <a:extLst>
              <a:ext uri="{FF2B5EF4-FFF2-40B4-BE49-F238E27FC236}">
                <a16:creationId xmlns:a16="http://schemas.microsoft.com/office/drawing/2014/main" id="{E8D1E64E-1C33-437F-9FB5-E1A7A2A81D15}"/>
              </a:ext>
            </a:extLst>
          </p:cNvPr>
          <p:cNvSpPr/>
          <p:nvPr/>
        </p:nvSpPr>
        <p:spPr>
          <a:xfrm>
            <a:off x="632572" y="3511782"/>
            <a:ext cx="737937" cy="830997"/>
          </a:xfrm>
          <a:prstGeom prst="ellipse">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dirty="0">
                <a:ln>
                  <a:solidFill>
                    <a:sysClr val="windowText" lastClr="000000"/>
                  </a:solidFill>
                </a:ln>
                <a:solidFill>
                  <a:schemeClr val="tx1"/>
                </a:solidFill>
                <a:latin typeface="Times New Roman" panose="02020603050405020304" pitchFamily="18" charset="0"/>
                <a:cs typeface="Times New Roman" panose="02020603050405020304" pitchFamily="18" charset="0"/>
              </a:rPr>
              <a:t>2</a:t>
            </a:r>
          </a:p>
        </p:txBody>
      </p:sp>
      <p:sp>
        <p:nvSpPr>
          <p:cNvPr id="48" name="Oval 47">
            <a:extLst>
              <a:ext uri="{FF2B5EF4-FFF2-40B4-BE49-F238E27FC236}">
                <a16:creationId xmlns:a16="http://schemas.microsoft.com/office/drawing/2014/main" id="{DDF9ACF1-7BEF-4C75-817E-AD8DFEA5FA01}"/>
              </a:ext>
            </a:extLst>
          </p:cNvPr>
          <p:cNvSpPr/>
          <p:nvPr/>
        </p:nvSpPr>
        <p:spPr>
          <a:xfrm>
            <a:off x="628236" y="4977142"/>
            <a:ext cx="737937" cy="830997"/>
          </a:xfrm>
          <a:prstGeom prst="ellipse">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n>
                  <a:solidFill>
                    <a:sysClr val="windowText" lastClr="000000"/>
                  </a:solidFill>
                </a:ln>
                <a:solidFill>
                  <a:schemeClr val="tx1"/>
                </a:solidFill>
                <a:latin typeface="Times New Roman" panose="02020603050405020304" pitchFamily="18" charset="0"/>
                <a:cs typeface="Times New Roman" panose="02020603050405020304" pitchFamily="18" charset="0"/>
              </a:rPr>
              <a:t>3</a:t>
            </a:r>
          </a:p>
        </p:txBody>
      </p:sp>
      <p:pic>
        <p:nvPicPr>
          <p:cNvPr id="9" name="Audio 8">
            <a:hlinkClick r:id="" action="ppaction://media"/>
            <a:extLst>
              <a:ext uri="{FF2B5EF4-FFF2-40B4-BE49-F238E27FC236}">
                <a16:creationId xmlns:a16="http://schemas.microsoft.com/office/drawing/2014/main" id="{0AABDE13-8791-48A8-BC43-055DA0E6DA4A}"/>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469068021"/>
      </p:ext>
    </p:extLst>
  </p:cSld>
  <p:clrMapOvr>
    <a:masterClrMapping/>
  </p:clrMapOvr>
  <mc:AlternateContent xmlns:mc="http://schemas.openxmlformats.org/markup-compatibility/2006">
    <mc:Choice xmlns:p14="http://schemas.microsoft.com/office/powerpoint/2010/main" Requires="p14">
      <p:transition spd="med" advTm="43709">
        <p14:flash/>
      </p:transition>
    </mc:Choice>
    <mc:Fallback>
      <p:transition spd="med" advTm="437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2" presetClass="entr" presetSubtype="8" decel="10000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1000" fill="hold"/>
                                        <p:tgtEl>
                                          <p:spTgt spid="12"/>
                                        </p:tgtEl>
                                        <p:attrNameLst>
                                          <p:attrName>ppt_x</p:attrName>
                                        </p:attrNameLst>
                                      </p:cBhvr>
                                      <p:tavLst>
                                        <p:tav tm="0">
                                          <p:val>
                                            <p:strVal val="0-#ppt_w/2"/>
                                          </p:val>
                                        </p:tav>
                                        <p:tav tm="100000">
                                          <p:val>
                                            <p:strVal val="#ppt_x"/>
                                          </p:val>
                                        </p:tav>
                                      </p:tavLst>
                                    </p:anim>
                                    <p:anim calcmode="lin" valueType="num">
                                      <p:cBhvr additive="base">
                                        <p:cTn id="10" dur="1000" fill="hold"/>
                                        <p:tgtEl>
                                          <p:spTgt spid="12"/>
                                        </p:tgtEl>
                                        <p:attrNameLst>
                                          <p:attrName>ppt_y</p:attrName>
                                        </p:attrNameLst>
                                      </p:cBhvr>
                                      <p:tavLst>
                                        <p:tav tm="0">
                                          <p:val>
                                            <p:strVal val="#ppt_y"/>
                                          </p:val>
                                        </p:tav>
                                        <p:tav tm="100000">
                                          <p:val>
                                            <p:strVal val="#ppt_y"/>
                                          </p:val>
                                        </p:tav>
                                      </p:tavLst>
                                    </p:anim>
                                  </p:childTnLst>
                                </p:cTn>
                              </p:par>
                              <p:par>
                                <p:cTn id="11" presetID="2" presetClass="entr" presetSubtype="2" decel="10000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000" fill="hold"/>
                                        <p:tgtEl>
                                          <p:spTgt spid="14"/>
                                        </p:tgtEl>
                                        <p:attrNameLst>
                                          <p:attrName>ppt_x</p:attrName>
                                        </p:attrNameLst>
                                      </p:cBhvr>
                                      <p:tavLst>
                                        <p:tav tm="0">
                                          <p:val>
                                            <p:strVal val="1+#ppt_w/2"/>
                                          </p:val>
                                        </p:tav>
                                        <p:tav tm="100000">
                                          <p:val>
                                            <p:strVal val="#ppt_x"/>
                                          </p:val>
                                        </p:tav>
                                      </p:tavLst>
                                    </p:anim>
                                    <p:anim calcmode="lin" valueType="num">
                                      <p:cBhvr additive="base">
                                        <p:cTn id="14" dur="1000" fill="hold"/>
                                        <p:tgtEl>
                                          <p:spTgt spid="14"/>
                                        </p:tgtEl>
                                        <p:attrNameLst>
                                          <p:attrName>ppt_y</p:attrName>
                                        </p:attrNameLst>
                                      </p:cBhvr>
                                      <p:tavLst>
                                        <p:tav tm="0">
                                          <p:val>
                                            <p:strVal val="#ppt_y"/>
                                          </p:val>
                                        </p:tav>
                                        <p:tav tm="100000">
                                          <p:val>
                                            <p:strVal val="#ppt_y"/>
                                          </p:val>
                                        </p:tav>
                                      </p:tavLst>
                                    </p:anim>
                                  </p:childTnLst>
                                </p:cTn>
                              </p:par>
                              <p:par>
                                <p:cTn id="15" presetID="1" presetClass="entr" presetSubtype="0" fill="hold" nodeType="withEffect">
                                  <p:stCondLst>
                                    <p:cond delay="600"/>
                                  </p:stCondLst>
                                  <p:iterate type="lt">
                                    <p:tmAbs val="80"/>
                                  </p:iterate>
                                  <p:childTnLst>
                                    <p:set>
                                      <p:cBhvr>
                                        <p:cTn id="16" dur="1" fill="hold">
                                          <p:stCondLst>
                                            <p:cond delay="0"/>
                                          </p:stCondLst>
                                        </p:cTn>
                                        <p:tgtEl>
                                          <p:spTgt spid="13">
                                            <p:txEl>
                                              <p:pRg st="0" end="0"/>
                                            </p:txEl>
                                          </p:spTgt>
                                        </p:tgtEl>
                                        <p:attrNameLst>
                                          <p:attrName>style.visibility</p:attrName>
                                        </p:attrNameLst>
                                      </p:cBhvr>
                                      <p:to>
                                        <p:strVal val="visible"/>
                                      </p:to>
                                    </p:set>
                                  </p:childTnLst>
                                </p:cTn>
                              </p:par>
                              <p:par>
                                <p:cTn id="17" presetID="10" presetClass="entr" presetSubtype="0" fill="hold" nodeType="withEffect">
                                  <p:stCondLst>
                                    <p:cond delay="3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7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nodeType="withEffect">
                                  <p:stCondLst>
                                    <p:cond delay="80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80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6"/>
                                        </p:tgtEl>
                                        <p:attrNameLst>
                                          <p:attrName>style.visibility</p:attrName>
                                        </p:attrNameLst>
                                      </p:cBhvr>
                                      <p:to>
                                        <p:strVal val="visible"/>
                                      </p:to>
                                    </p:set>
                                    <p:animEffect transition="in" filter="fade">
                                      <p:cBhvr>
                                        <p:cTn id="33" dur="500"/>
                                        <p:tgtEl>
                                          <p:spTgt spid="46"/>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38">
                                            <p:txEl>
                                              <p:pRg st="0" end="0"/>
                                            </p:txEl>
                                          </p:spTgt>
                                        </p:tgtEl>
                                        <p:attrNameLst>
                                          <p:attrName>style.visibility</p:attrName>
                                        </p:attrNameLst>
                                      </p:cBhvr>
                                      <p:to>
                                        <p:strVal val="visible"/>
                                      </p:to>
                                    </p:set>
                                    <p:anim calcmode="lin" valueType="num">
                                      <p:cBhvr additive="base">
                                        <p:cTn id="36" dur="500"/>
                                        <p:tgtEl>
                                          <p:spTgt spid="38">
                                            <p:txEl>
                                              <p:pRg st="0" end="0"/>
                                            </p:txEl>
                                          </p:spTgt>
                                        </p:tgtEl>
                                        <p:attrNameLst>
                                          <p:attrName>ppt_y</p:attrName>
                                        </p:attrNameLst>
                                      </p:cBhvr>
                                      <p:tavLst>
                                        <p:tav tm="0">
                                          <p:val>
                                            <p:strVal val="#ppt_y+#ppt_h*1.125000"/>
                                          </p:val>
                                        </p:tav>
                                        <p:tav tm="100000">
                                          <p:val>
                                            <p:strVal val="#ppt_y"/>
                                          </p:val>
                                        </p:tav>
                                      </p:tavLst>
                                    </p:anim>
                                    <p:animEffect transition="in" filter="wipe(up)">
                                      <p:cBhvr>
                                        <p:cTn id="37" dur="500"/>
                                        <p:tgtEl>
                                          <p:spTgt spid="38">
                                            <p:txEl>
                                              <p:pRg st="0" end="0"/>
                                            </p:txEl>
                                          </p:spTgt>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38">
                                            <p:txEl>
                                              <p:pRg st="1" end="1"/>
                                            </p:txEl>
                                          </p:spTgt>
                                        </p:tgtEl>
                                        <p:attrNameLst>
                                          <p:attrName>style.visibility</p:attrName>
                                        </p:attrNameLst>
                                      </p:cBhvr>
                                      <p:to>
                                        <p:strVal val="visible"/>
                                      </p:to>
                                    </p:set>
                                    <p:anim calcmode="lin" valueType="num">
                                      <p:cBhvr additive="base">
                                        <p:cTn id="40" dur="500"/>
                                        <p:tgtEl>
                                          <p:spTgt spid="38">
                                            <p:txEl>
                                              <p:pRg st="1" end="1"/>
                                            </p:txEl>
                                          </p:spTgt>
                                        </p:tgtEl>
                                        <p:attrNameLst>
                                          <p:attrName>ppt_y</p:attrName>
                                        </p:attrNameLst>
                                      </p:cBhvr>
                                      <p:tavLst>
                                        <p:tav tm="0">
                                          <p:val>
                                            <p:strVal val="#ppt_y+#ppt_h*1.125000"/>
                                          </p:val>
                                        </p:tav>
                                        <p:tav tm="100000">
                                          <p:val>
                                            <p:strVal val="#ppt_y"/>
                                          </p:val>
                                        </p:tav>
                                      </p:tavLst>
                                    </p:anim>
                                    <p:animEffect transition="in" filter="wipe(up)">
                                      <p:cBhvr>
                                        <p:cTn id="41" dur="500"/>
                                        <p:tgtEl>
                                          <p:spTgt spid="38">
                                            <p:txEl>
                                              <p:pRg st="1" end="1"/>
                                            </p:txEl>
                                          </p:spTgt>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 calcmode="lin" valueType="num">
                                      <p:cBhvr additive="base">
                                        <p:cTn id="44" dur="500"/>
                                        <p:tgtEl>
                                          <p:spTgt spid="38">
                                            <p:txEl>
                                              <p:pRg st="2" end="2"/>
                                            </p:txEl>
                                          </p:spTgt>
                                        </p:tgtEl>
                                        <p:attrNameLst>
                                          <p:attrName>ppt_y</p:attrName>
                                        </p:attrNameLst>
                                      </p:cBhvr>
                                      <p:tavLst>
                                        <p:tav tm="0">
                                          <p:val>
                                            <p:strVal val="#ppt_y+#ppt_h*1.125000"/>
                                          </p:val>
                                        </p:tav>
                                        <p:tav tm="100000">
                                          <p:val>
                                            <p:strVal val="#ppt_y"/>
                                          </p:val>
                                        </p:tav>
                                      </p:tavLst>
                                    </p:anim>
                                    <p:animEffect transition="in" filter="wipe(up)">
                                      <p:cBhvr>
                                        <p:cTn id="45" dur="500"/>
                                        <p:tgtEl>
                                          <p:spTgt spid="38">
                                            <p:txEl>
                                              <p:pRg st="2" end="2"/>
                                            </p:txEl>
                                          </p:spTgt>
                                        </p:tgtEl>
                                      </p:cBhvr>
                                    </p:animEffect>
                                  </p:childTnLst>
                                </p:cTn>
                              </p:par>
                              <p:par>
                                <p:cTn id="46" presetID="12" presetClass="entr" presetSubtype="4" fill="hold" grpId="0" nodeType="withEffect">
                                  <p:stCondLst>
                                    <p:cond delay="0"/>
                                  </p:stCondLst>
                                  <p:childTnLst>
                                    <p:set>
                                      <p:cBhvr>
                                        <p:cTn id="47" dur="1" fill="hold">
                                          <p:stCondLst>
                                            <p:cond delay="0"/>
                                          </p:stCondLst>
                                        </p:cTn>
                                        <p:tgtEl>
                                          <p:spTgt spid="38">
                                            <p:txEl>
                                              <p:pRg st="3" end="3"/>
                                            </p:txEl>
                                          </p:spTgt>
                                        </p:tgtEl>
                                        <p:attrNameLst>
                                          <p:attrName>style.visibility</p:attrName>
                                        </p:attrNameLst>
                                      </p:cBhvr>
                                      <p:to>
                                        <p:strVal val="visible"/>
                                      </p:to>
                                    </p:set>
                                    <p:anim calcmode="lin" valueType="num">
                                      <p:cBhvr additive="base">
                                        <p:cTn id="48" dur="500"/>
                                        <p:tgtEl>
                                          <p:spTgt spid="38">
                                            <p:txEl>
                                              <p:pRg st="3" end="3"/>
                                            </p:txEl>
                                          </p:spTgt>
                                        </p:tgtEl>
                                        <p:attrNameLst>
                                          <p:attrName>ppt_y</p:attrName>
                                        </p:attrNameLst>
                                      </p:cBhvr>
                                      <p:tavLst>
                                        <p:tav tm="0">
                                          <p:val>
                                            <p:strVal val="#ppt_y+#ppt_h*1.125000"/>
                                          </p:val>
                                        </p:tav>
                                        <p:tav tm="100000">
                                          <p:val>
                                            <p:strVal val="#ppt_y"/>
                                          </p:val>
                                        </p:tav>
                                      </p:tavLst>
                                    </p:anim>
                                    <p:animEffect transition="in" filter="wipe(up)">
                                      <p:cBhvr>
                                        <p:cTn id="49" dur="500"/>
                                        <p:tgtEl>
                                          <p:spTgt spid="38">
                                            <p:txEl>
                                              <p:pRg st="3" end="3"/>
                                            </p:txEl>
                                          </p:spTgt>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38">
                                            <p:txEl>
                                              <p:pRg st="4" end="4"/>
                                            </p:txEl>
                                          </p:spTgt>
                                        </p:tgtEl>
                                        <p:attrNameLst>
                                          <p:attrName>style.visibility</p:attrName>
                                        </p:attrNameLst>
                                      </p:cBhvr>
                                      <p:to>
                                        <p:strVal val="visible"/>
                                      </p:to>
                                    </p:set>
                                    <p:anim calcmode="lin" valueType="num">
                                      <p:cBhvr additive="base">
                                        <p:cTn id="52" dur="500"/>
                                        <p:tgtEl>
                                          <p:spTgt spid="38">
                                            <p:txEl>
                                              <p:pRg st="4" end="4"/>
                                            </p:txEl>
                                          </p:spTgt>
                                        </p:tgtEl>
                                        <p:attrNameLst>
                                          <p:attrName>ppt_y</p:attrName>
                                        </p:attrNameLst>
                                      </p:cBhvr>
                                      <p:tavLst>
                                        <p:tav tm="0">
                                          <p:val>
                                            <p:strVal val="#ppt_y+#ppt_h*1.125000"/>
                                          </p:val>
                                        </p:tav>
                                        <p:tav tm="100000">
                                          <p:val>
                                            <p:strVal val="#ppt_y"/>
                                          </p:val>
                                        </p:tav>
                                      </p:tavLst>
                                    </p:anim>
                                    <p:animEffect transition="in" filter="wipe(up)">
                                      <p:cBhvr>
                                        <p:cTn id="53" dur="500"/>
                                        <p:tgtEl>
                                          <p:spTgt spid="38">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fade">
                                      <p:cBhvr>
                                        <p:cTn id="58" dur="500"/>
                                        <p:tgtEl>
                                          <p:spTgt spid="47"/>
                                        </p:tgtEl>
                                      </p:cBhvr>
                                    </p:animEffect>
                                  </p:childTnLst>
                                </p:cTn>
                              </p:par>
                            </p:childTnLst>
                          </p:cTn>
                        </p:par>
                        <p:par>
                          <p:cTn id="59" fill="hold">
                            <p:stCondLst>
                              <p:cond delay="500"/>
                            </p:stCondLst>
                            <p:childTnLst>
                              <p:par>
                                <p:cTn id="60" presetID="12" presetClass="entr" presetSubtype="4" fill="hold" grpId="0" nodeType="afterEffect">
                                  <p:stCondLst>
                                    <p:cond delay="0"/>
                                  </p:stCondLst>
                                  <p:childTnLst>
                                    <p:set>
                                      <p:cBhvr>
                                        <p:cTn id="61" dur="1" fill="hold">
                                          <p:stCondLst>
                                            <p:cond delay="0"/>
                                          </p:stCondLst>
                                        </p:cTn>
                                        <p:tgtEl>
                                          <p:spTgt spid="44">
                                            <p:txEl>
                                              <p:pRg st="0" end="0"/>
                                            </p:txEl>
                                          </p:spTgt>
                                        </p:tgtEl>
                                        <p:attrNameLst>
                                          <p:attrName>style.visibility</p:attrName>
                                        </p:attrNameLst>
                                      </p:cBhvr>
                                      <p:to>
                                        <p:strVal val="visible"/>
                                      </p:to>
                                    </p:set>
                                    <p:anim calcmode="lin" valueType="num">
                                      <p:cBhvr additive="base">
                                        <p:cTn id="62" dur="500"/>
                                        <p:tgtEl>
                                          <p:spTgt spid="44">
                                            <p:txEl>
                                              <p:pRg st="0" end="0"/>
                                            </p:txEl>
                                          </p:spTgt>
                                        </p:tgtEl>
                                        <p:attrNameLst>
                                          <p:attrName>ppt_y</p:attrName>
                                        </p:attrNameLst>
                                      </p:cBhvr>
                                      <p:tavLst>
                                        <p:tav tm="0">
                                          <p:val>
                                            <p:strVal val="#ppt_y+#ppt_h*1.125000"/>
                                          </p:val>
                                        </p:tav>
                                        <p:tav tm="100000">
                                          <p:val>
                                            <p:strVal val="#ppt_y"/>
                                          </p:val>
                                        </p:tav>
                                      </p:tavLst>
                                    </p:anim>
                                    <p:animEffect transition="in" filter="wipe(up)">
                                      <p:cBhvr>
                                        <p:cTn id="63" dur="500"/>
                                        <p:tgtEl>
                                          <p:spTgt spid="44">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500"/>
                                        <p:tgtEl>
                                          <p:spTgt spid="48"/>
                                        </p:tgtEl>
                                      </p:cBhvr>
                                    </p:animEffect>
                                  </p:childTnLst>
                                </p:cTn>
                              </p:par>
                            </p:childTnLst>
                          </p:cTn>
                        </p:par>
                        <p:par>
                          <p:cTn id="69" fill="hold">
                            <p:stCondLst>
                              <p:cond delay="500"/>
                            </p:stCondLst>
                            <p:childTnLst>
                              <p:par>
                                <p:cTn id="70" presetID="12" presetClass="entr" presetSubtype="4" fill="hold" grpId="0" nodeType="afterEffect">
                                  <p:stCondLst>
                                    <p:cond delay="0"/>
                                  </p:stCondLst>
                                  <p:childTnLst>
                                    <p:set>
                                      <p:cBhvr>
                                        <p:cTn id="71" dur="1" fill="hold">
                                          <p:stCondLst>
                                            <p:cond delay="0"/>
                                          </p:stCondLst>
                                        </p:cTn>
                                        <p:tgtEl>
                                          <p:spTgt spid="45">
                                            <p:txEl>
                                              <p:pRg st="0" end="0"/>
                                            </p:txEl>
                                          </p:spTgt>
                                        </p:tgtEl>
                                        <p:attrNameLst>
                                          <p:attrName>style.visibility</p:attrName>
                                        </p:attrNameLst>
                                      </p:cBhvr>
                                      <p:to>
                                        <p:strVal val="visible"/>
                                      </p:to>
                                    </p:set>
                                    <p:anim calcmode="lin" valueType="num">
                                      <p:cBhvr additive="base">
                                        <p:cTn id="72" dur="500"/>
                                        <p:tgtEl>
                                          <p:spTgt spid="45">
                                            <p:txEl>
                                              <p:pRg st="0" end="0"/>
                                            </p:txEl>
                                          </p:spTgt>
                                        </p:tgtEl>
                                        <p:attrNameLst>
                                          <p:attrName>ppt_y</p:attrName>
                                        </p:attrNameLst>
                                      </p:cBhvr>
                                      <p:tavLst>
                                        <p:tav tm="0">
                                          <p:val>
                                            <p:strVal val="#ppt_y+#ppt_h*1.125000"/>
                                          </p:val>
                                        </p:tav>
                                        <p:tav tm="100000">
                                          <p:val>
                                            <p:strVal val="#ppt_y"/>
                                          </p:val>
                                        </p:tav>
                                      </p:tavLst>
                                    </p:anim>
                                    <p:animEffect transition="in" filter="wipe(up)">
                                      <p:cBhvr>
                                        <p:cTn id="73" dur="500"/>
                                        <p:tgtEl>
                                          <p:spTgt spid="45">
                                            <p:txEl>
                                              <p:pRg st="0" end="0"/>
                                            </p:txEl>
                                          </p:spTgt>
                                        </p:tgtEl>
                                      </p:cBhvr>
                                    </p:animEffect>
                                  </p:childTnLst>
                                </p:cTn>
                              </p:par>
                              <p:par>
                                <p:cTn id="74" presetID="12" presetClass="entr" presetSubtype="4" fill="hold" grpId="0" nodeType="withEffect">
                                  <p:stCondLst>
                                    <p:cond delay="0"/>
                                  </p:stCondLst>
                                  <p:childTnLst>
                                    <p:set>
                                      <p:cBhvr>
                                        <p:cTn id="75" dur="1" fill="hold">
                                          <p:stCondLst>
                                            <p:cond delay="0"/>
                                          </p:stCondLst>
                                        </p:cTn>
                                        <p:tgtEl>
                                          <p:spTgt spid="45">
                                            <p:txEl>
                                              <p:pRg st="1" end="1"/>
                                            </p:txEl>
                                          </p:spTgt>
                                        </p:tgtEl>
                                        <p:attrNameLst>
                                          <p:attrName>style.visibility</p:attrName>
                                        </p:attrNameLst>
                                      </p:cBhvr>
                                      <p:to>
                                        <p:strVal val="visible"/>
                                      </p:to>
                                    </p:set>
                                    <p:anim calcmode="lin" valueType="num">
                                      <p:cBhvr additive="base">
                                        <p:cTn id="76" dur="500"/>
                                        <p:tgtEl>
                                          <p:spTgt spid="45">
                                            <p:txEl>
                                              <p:pRg st="1" end="1"/>
                                            </p:txEl>
                                          </p:spTgt>
                                        </p:tgtEl>
                                        <p:attrNameLst>
                                          <p:attrName>ppt_y</p:attrName>
                                        </p:attrNameLst>
                                      </p:cBhvr>
                                      <p:tavLst>
                                        <p:tav tm="0">
                                          <p:val>
                                            <p:strVal val="#ppt_y+#ppt_h*1.125000"/>
                                          </p:val>
                                        </p:tav>
                                        <p:tav tm="100000">
                                          <p:val>
                                            <p:strVal val="#ppt_y"/>
                                          </p:val>
                                        </p:tav>
                                      </p:tavLst>
                                    </p:anim>
                                    <p:animEffect transition="in" filter="wipe(up)">
                                      <p:cBhvr>
                                        <p:cTn id="77"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9"/>
                </p:tgtEl>
              </p:cMediaNode>
            </p:audio>
          </p:childTnLst>
        </p:cTn>
      </p:par>
    </p:tnLst>
    <p:bldLst>
      <p:bldP spid="12" grpId="0" animBg="1"/>
      <p:bldP spid="14" grpId="0" animBg="1"/>
      <p:bldP spid="38" grpId="0" uiExpand="1" build="p"/>
      <p:bldP spid="44" grpId="0" build="p"/>
      <p:bldP spid="45" grpId="0" uiExpand="1" build="p"/>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BC1EE-2E91-4E99-B2DB-82021050F2C3}"/>
              </a:ext>
            </a:extLst>
          </p:cNvPr>
          <p:cNvSpPr/>
          <p:nvPr/>
        </p:nvSpPr>
        <p:spPr>
          <a:xfrm>
            <a:off x="0" y="0"/>
            <a:ext cx="12213834" cy="6858000"/>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a:extLst>
              <a:ext uri="{FF2B5EF4-FFF2-40B4-BE49-F238E27FC236}">
                <a16:creationId xmlns:a16="http://schemas.microsoft.com/office/drawing/2014/main" id="{00DCAAF9-3663-4B3D-B2C5-FFAC8F531AAA}"/>
              </a:ext>
            </a:extLst>
          </p:cNvPr>
          <p:cNvSpPr/>
          <p:nvPr/>
        </p:nvSpPr>
        <p:spPr>
          <a:xfrm>
            <a:off x="0" y="0"/>
            <a:ext cx="12213834"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7">
            <a:extLst>
              <a:ext uri="{FF2B5EF4-FFF2-40B4-BE49-F238E27FC236}">
                <a16:creationId xmlns:a16="http://schemas.microsoft.com/office/drawing/2014/main" id="{583336DA-19DC-4D7C-A564-1B04A28DE27B}"/>
              </a:ext>
            </a:extLst>
          </p:cNvPr>
          <p:cNvSpPr/>
          <p:nvPr/>
        </p:nvSpPr>
        <p:spPr>
          <a:xfrm>
            <a:off x="-21834" y="6004560"/>
            <a:ext cx="12213834" cy="31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8">
            <a:extLst>
              <a:ext uri="{FF2B5EF4-FFF2-40B4-BE49-F238E27FC236}">
                <a16:creationId xmlns:a16="http://schemas.microsoft.com/office/drawing/2014/main" id="{BC2538A6-F263-47FD-B909-296C20721B0D}"/>
              </a:ext>
            </a:extLst>
          </p:cNvPr>
          <p:cNvSpPr txBox="1"/>
          <p:nvPr/>
        </p:nvSpPr>
        <p:spPr>
          <a:xfrm>
            <a:off x="2365266" y="2917298"/>
            <a:ext cx="7483299" cy="1015663"/>
          </a:xfrm>
          <a:prstGeom prst="rect">
            <a:avLst/>
          </a:prstGeom>
          <a:noFill/>
          <a:ln>
            <a:noFill/>
          </a:ln>
        </p:spPr>
        <p:txBody>
          <a:bodyPr wrap="square" rtlCol="0">
            <a:spAutoFit/>
          </a:bodyPr>
          <a:lstStyle/>
          <a:p>
            <a:pPr algn="ct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60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60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60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10"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3DF1C8C-0AF1-4091-977C-F054167F95B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23032" y="4274344"/>
            <a:ext cx="1673653" cy="2155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ACC367F-A200-40E2-9561-A64237B969B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5095444" y="210787"/>
            <a:ext cx="2022944" cy="431865"/>
          </a:xfrm>
          <a:prstGeom prst="rect">
            <a:avLst/>
          </a:prstGeom>
        </p:spPr>
      </p:pic>
      <p:sp>
        <p:nvSpPr>
          <p:cNvPr id="12" name="Rectangle 11">
            <a:extLst>
              <a:ext uri="{FF2B5EF4-FFF2-40B4-BE49-F238E27FC236}">
                <a16:creationId xmlns:a16="http://schemas.microsoft.com/office/drawing/2014/main" id="{B00E539A-91A2-40E2-98E3-774D2AAF0C63}"/>
              </a:ext>
            </a:extLst>
          </p:cNvPr>
          <p:cNvSpPr/>
          <p:nvPr/>
        </p:nvSpPr>
        <p:spPr>
          <a:xfrm>
            <a:off x="7107471" y="384144"/>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45A6D0E8-2B8D-40AF-B94C-48FF6E417693}"/>
              </a:ext>
            </a:extLst>
          </p:cNvPr>
          <p:cNvSpPr/>
          <p:nvPr/>
        </p:nvSpPr>
        <p:spPr>
          <a:xfrm>
            <a:off x="0" y="423210"/>
            <a:ext cx="5117280" cy="85149"/>
          </a:xfrm>
          <a:prstGeom prst="rect">
            <a:avLst/>
          </a:prstGeom>
          <a:solidFill>
            <a:srgbClr val="008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4">
            <a:extLst>
              <a:ext uri="{FF2B5EF4-FFF2-40B4-BE49-F238E27FC236}">
                <a16:creationId xmlns:a16="http://schemas.microsoft.com/office/drawing/2014/main" id="{87AC3A61-69C9-46EF-9706-CF912B3A7C1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917" b="96667" l="10000" r="90000">
                        <a14:foregroundMark x1="26667" y1="18333" x2="29048" y2="21667"/>
                        <a14:foregroundMark x1="30952" y1="15833" x2="33810" y2="19583"/>
                        <a14:foregroundMark x1="36667" y1="15000" x2="40000" y2="17083"/>
                        <a14:foregroundMark x1="43810" y1="12500" x2="49524" y2="16667"/>
                        <a14:foregroundMark x1="49048" y1="14167" x2="51429" y2="21667"/>
                        <a14:foregroundMark x1="44286" y1="13333" x2="46667" y2="22917"/>
                        <a14:foregroundMark x1="43810" y1="17917" x2="43810" y2="27500"/>
                        <a14:foregroundMark x1="50000" y1="19167" x2="60000" y2="26250"/>
                        <a14:foregroundMark x1="59524" y1="16250" x2="60952" y2="20833"/>
                        <a14:foregroundMark x1="56667" y1="13333" x2="58571" y2="20000"/>
                        <a14:foregroundMark x1="51905" y1="11667" x2="58571" y2="14167"/>
                        <a14:foregroundMark x1="40000" y1="10000" x2="42857" y2="7083"/>
                        <a14:foregroundMark x1="34762" y1="10000" x2="41429" y2="7500"/>
                        <a14:foregroundMark x1="46190" y1="3333" x2="46190" y2="3333"/>
                        <a14:foregroundMark x1="57143" y1="81250" x2="60476" y2="85833"/>
                        <a14:foregroundMark x1="62857" y1="89583" x2="62857" y2="89583"/>
                        <a14:foregroundMark x1="64286" y1="88750" x2="64762" y2="85417"/>
                        <a14:foregroundMark x1="67143" y1="79583" x2="68095" y2="83750"/>
                        <a14:foregroundMark x1="70952" y1="77083" x2="70952" y2="81667"/>
                        <a14:foregroundMark x1="66667" y1="94167" x2="66667" y2="94167"/>
                        <a14:foregroundMark x1="66667" y1="92083" x2="68095" y2="94583"/>
                        <a14:foregroundMark x1="72381" y1="85000" x2="72857" y2="87917"/>
                        <a14:foregroundMark x1="70952" y1="96667" x2="70952" y2="96667"/>
                        <a14:foregroundMark x1="50476" y1="87083" x2="60476" y2="88750"/>
                        <a14:foregroundMark x1="43810" y1="83750" x2="47143" y2="83750"/>
                        <a14:foregroundMark x1="41905" y1="85000" x2="49524" y2="86250"/>
                        <a14:foregroundMark x1="72381" y1="77500" x2="73810" y2="78750"/>
                        <a14:foregroundMark x1="44762" y1="44167" x2="46190" y2="49583"/>
                        <a14:foregroundMark x1="40952" y1="44167" x2="47619" y2="50417"/>
                        <a14:foregroundMark x1="54762" y1="42500" x2="56667" y2="47917"/>
                        <a14:foregroundMark x1="53810" y1="44583" x2="55714" y2="51250"/>
                        <a14:foregroundMark x1="46190" y1="26667" x2="46667" y2="40000"/>
                        <a14:foregroundMark x1="43333" y1="29167" x2="42381" y2="39583"/>
                      </a14:backgroundRemoval>
                    </a14:imgEffect>
                  </a14:imgLayer>
                </a14:imgProps>
              </a:ext>
              <a:ext uri="{28A0092B-C50C-407E-A947-70E740481C1C}">
                <a14:useLocalDpi xmlns:a14="http://schemas.microsoft.com/office/drawing/2010/main" val="0"/>
              </a:ext>
            </a:extLst>
          </a:blip>
          <a:stretch>
            <a:fillRect/>
          </a:stretch>
        </p:blipFill>
        <p:spPr>
          <a:xfrm flipH="1">
            <a:off x="10160260" y="4407458"/>
            <a:ext cx="2031740" cy="2155608"/>
          </a:xfrm>
          <a:prstGeom prst="rect">
            <a:avLst/>
          </a:prstGeom>
        </p:spPr>
      </p:pic>
      <p:pic>
        <p:nvPicPr>
          <p:cNvPr id="17" name="Picture 16">
            <a:extLst>
              <a:ext uri="{FF2B5EF4-FFF2-40B4-BE49-F238E27FC236}">
                <a16:creationId xmlns:a16="http://schemas.microsoft.com/office/drawing/2014/main" id="{46AEB3FA-B17B-4FA1-8C22-92EC8B91AD2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a:off x="10937540" y="8799"/>
            <a:ext cx="1087106" cy="897853"/>
          </a:xfrm>
          <a:prstGeom prst="rect">
            <a:avLst/>
          </a:prstGeom>
        </p:spPr>
      </p:pic>
      <p:pic>
        <p:nvPicPr>
          <p:cNvPr id="18" name="Picture 17">
            <a:extLst>
              <a:ext uri="{FF2B5EF4-FFF2-40B4-BE49-F238E27FC236}">
                <a16:creationId xmlns:a16="http://schemas.microsoft.com/office/drawing/2014/main" id="{B4B8C517-42BD-4C08-BE3F-5BCEB0AD3E0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902" b="92647" l="9717" r="91093">
                        <a14:foregroundMark x1="20648" y1="13725" x2="21862" y2="14706"/>
                        <a14:foregroundMark x1="19838" y1="14216" x2="22672" y2="17647"/>
                        <a14:foregroundMark x1="11741" y1="40196" x2="14170" y2="40196"/>
                        <a14:foregroundMark x1="22267" y1="10784" x2="22267" y2="10784"/>
                        <a14:foregroundMark x1="27935" y1="5392" x2="27935" y2="5392"/>
                        <a14:foregroundMark x1="58300" y1="33333" x2="73684" y2="53922"/>
                        <a14:foregroundMark x1="57895" y1="32353" x2="65587" y2="41176"/>
                        <a14:foregroundMark x1="52227" y1="48529" x2="54656" y2="67157"/>
                        <a14:foregroundMark x1="53846" y1="63235" x2="58704" y2="82353"/>
                        <a14:foregroundMark x1="56680" y1="57843" x2="58300" y2="63725"/>
                        <a14:foregroundMark x1="57895" y1="51961" x2="61538" y2="74510"/>
                        <a14:foregroundMark x1="62753" y1="59314" x2="69636" y2="83333"/>
                        <a14:foregroundMark x1="69636" y1="83333" x2="70040" y2="83333"/>
                        <a14:foregroundMark x1="71255" y1="65196" x2="75304" y2="83333"/>
                        <a14:foregroundMark x1="63563" y1="92647" x2="68421" y2="90686"/>
                        <a14:foregroundMark x1="70040" y1="92647" x2="74494" y2="93137"/>
                        <a14:foregroundMark x1="61134" y1="90196" x2="63158" y2="90686"/>
                        <a14:foregroundMark x1="57490" y1="90686" x2="62753" y2="91176"/>
                        <a14:foregroundMark x1="53846" y1="91667" x2="59919" y2="91667"/>
                        <a14:foregroundMark x1="51822" y1="92157" x2="55466" y2="92647"/>
                        <a14:foregroundMark x1="57895" y1="93137" x2="61538" y2="93137"/>
                        <a14:foregroundMark x1="61134" y1="92647" x2="68421" y2="93137"/>
                        <a14:foregroundMark x1="25911" y1="73529" x2="29150" y2="75980"/>
                        <a14:foregroundMark x1="26721" y1="75980" x2="27530" y2="77451"/>
                        <a14:foregroundMark x1="13765" y1="35784" x2="12955" y2="38725"/>
                        <a14:foregroundMark x1="60324" y1="26471" x2="66802" y2="32353"/>
                        <a14:foregroundMark x1="61538" y1="34314" x2="65182" y2="41176"/>
                        <a14:foregroundMark x1="49798" y1="41667" x2="51417" y2="53922"/>
                        <a14:foregroundMark x1="48988" y1="38725" x2="55870" y2="59314"/>
                        <a14:foregroundMark x1="50202" y1="44118" x2="48988" y2="48529"/>
                        <a14:foregroundMark x1="34818" y1="38235" x2="40486" y2="40196"/>
                        <a14:foregroundMark x1="36032" y1="37745" x2="40486" y2="38725"/>
                        <a14:foregroundMark x1="32794" y1="36275" x2="35223" y2="42157"/>
                        <a14:foregroundMark x1="34008" y1="37745" x2="34818" y2="38725"/>
                        <a14:foregroundMark x1="34008" y1="33333" x2="38462" y2="37255"/>
                        <a14:foregroundMark x1="38462" y1="33333" x2="44534" y2="37255"/>
                        <a14:foregroundMark x1="44534" y1="33824" x2="52227" y2="43137"/>
                        <a14:foregroundMark x1="50607" y1="42647" x2="56275" y2="49510"/>
                        <a14:foregroundMark x1="57490" y1="43137" x2="59514" y2="41667"/>
                        <a14:foregroundMark x1="59109" y1="39216" x2="68826" y2="53922"/>
                        <a14:foregroundMark x1="68016" y1="44608" x2="82996" y2="63235"/>
                        <a14:foregroundMark x1="82996" y1="63235" x2="85020" y2="62745"/>
                        <a14:foregroundMark x1="80162" y1="47059" x2="84211" y2="58824"/>
                        <a14:foregroundMark x1="81377" y1="47059" x2="81781" y2="54902"/>
                        <a14:foregroundMark x1="74899" y1="46078" x2="72874" y2="63725"/>
                        <a14:foregroundMark x1="46964" y1="75980" x2="53036" y2="78431"/>
                        <a14:foregroundMark x1="42510" y1="74510" x2="44534" y2="77451"/>
                        <a14:foregroundMark x1="85425" y1="53922" x2="77733" y2="74020"/>
                        <a14:foregroundMark x1="73279" y1="33333" x2="73279" y2="41667"/>
                        <a14:foregroundMark x1="64777" y1="31373" x2="66397" y2="37255"/>
                        <a14:foregroundMark x1="66802" y1="28431" x2="71660" y2="38235"/>
                        <a14:foregroundMark x1="71255" y1="30882" x2="72874" y2="34804"/>
                        <a14:foregroundMark x1="53846" y1="28431" x2="53441" y2="32353"/>
                        <a14:foregroundMark x1="50607" y1="29412" x2="50607" y2="35294"/>
                        <a14:foregroundMark x1="46964" y1="30392" x2="46964" y2="32353"/>
                        <a14:foregroundMark x1="45344" y1="27941" x2="45344" y2="31863"/>
                        <a14:foregroundMark x1="42915" y1="29412" x2="42510" y2="30392"/>
                        <a14:foregroundMark x1="90688" y1="49020" x2="91093" y2="55392"/>
                        <a14:foregroundMark x1="51822" y1="22549" x2="56275" y2="24510"/>
                        <a14:foregroundMark x1="58300" y1="20588" x2="63563" y2="23529"/>
                      </a14:backgroundRemoval>
                    </a14:imgEffect>
                  </a14:imgLayer>
                </a14:imgProps>
              </a:ext>
              <a:ext uri="{28A0092B-C50C-407E-A947-70E740481C1C}">
                <a14:useLocalDpi xmlns:a14="http://schemas.microsoft.com/office/drawing/2010/main" val="0"/>
              </a:ext>
            </a:extLst>
          </a:blip>
          <a:stretch>
            <a:fillRect/>
          </a:stretch>
        </p:blipFill>
        <p:spPr>
          <a:xfrm flipH="1">
            <a:off x="189186" y="10803"/>
            <a:ext cx="1087106" cy="897853"/>
          </a:xfrm>
          <a:prstGeom prst="rect">
            <a:avLst/>
          </a:prstGeom>
        </p:spPr>
      </p:pic>
      <p:pic>
        <p:nvPicPr>
          <p:cNvPr id="22" name="Picture 21">
            <a:extLst>
              <a:ext uri="{FF2B5EF4-FFF2-40B4-BE49-F238E27FC236}">
                <a16:creationId xmlns:a16="http://schemas.microsoft.com/office/drawing/2014/main" id="{3BAB571E-3426-4236-BD69-856573347FB9}"/>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11965" y="4114110"/>
            <a:ext cx="3346236" cy="2980681"/>
          </a:xfrm>
          <a:prstGeom prst="rect">
            <a:avLst/>
          </a:prstGeom>
        </p:spPr>
      </p:pic>
      <p:pic>
        <p:nvPicPr>
          <p:cNvPr id="3" name="Audio 2">
            <a:hlinkClick r:id="" action="ppaction://media"/>
            <a:extLst>
              <a:ext uri="{FF2B5EF4-FFF2-40B4-BE49-F238E27FC236}">
                <a16:creationId xmlns:a16="http://schemas.microsoft.com/office/drawing/2014/main" id="{05251CBC-0FC5-4C0C-902F-0AE36BEE3039}"/>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507584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advTm="7703">
        <p159:morph option="byObject"/>
      </p:transition>
    </mc:Choice>
    <mc:Fallback>
      <p:transition spd="slow" advTm="7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8652CA-1D0B-4915-94B9-4CB647D7401B}"/>
              </a:ext>
            </a:extLst>
          </p:cNvPr>
          <p:cNvSpPr/>
          <p:nvPr/>
        </p:nvSpPr>
        <p:spPr>
          <a:xfrm>
            <a:off x="-21834" y="0"/>
            <a:ext cx="12213834" cy="687370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 name="Group 13">
            <a:extLst>
              <a:ext uri="{FF2B5EF4-FFF2-40B4-BE49-F238E27FC236}">
                <a16:creationId xmlns:a16="http://schemas.microsoft.com/office/drawing/2014/main"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E06B"/>
                    </a:solidFill>
                  </a:endParaRPr>
                </a:p>
              </p:txBody>
            </p:sp>
            <p:sp>
              <p:nvSpPr>
                <p:cNvPr id="3" name="Rectangle: Rounded Corners 2">
                  <a:extLst>
                    <a:ext uri="{FF2B5EF4-FFF2-40B4-BE49-F238E27FC236}">
                      <a16:creationId xmlns:a16="http://schemas.microsoft.com/office/drawing/2014/main"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pic>
            <p:nvPicPr>
              <p:cNvPr id="8" name="Picture 7">
                <a:extLst>
                  <a:ext uri="{FF2B5EF4-FFF2-40B4-BE49-F238E27FC236}">
                    <a16:creationId xmlns:a16="http://schemas.microsoft.com/office/drawing/2014/main" id="{F8352417-0B17-49B1-89CC-C8D39DEBD9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grpSp>
        <p:pic>
          <p:nvPicPr>
            <p:cNvPr id="13" name="Picture 12" descr="A picture containing text, clipart&#10;&#10;Description automatically generated">
              <a:extLst>
                <a:ext uri="{FF2B5EF4-FFF2-40B4-BE49-F238E27FC236}">
                  <a16:creationId xmlns:a16="http://schemas.microsoft.com/office/drawing/2014/main" id="{6A910895-90D3-4CC5-A0F9-A1D673023B4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pic>
        <p:nvPicPr>
          <p:cNvPr id="16"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AE24623-CE8A-4B51-94A0-A45BAB23B90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1834" y="4807744"/>
            <a:ext cx="1673653" cy="21556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2212ECF-116E-47E6-BC30-4EB3184247A0}"/>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D17C2C9-FE5C-4ACC-859B-FB7EEBFB37B0}"/>
              </a:ext>
            </a:extLst>
          </p:cNvPr>
          <p:cNvPicPr>
            <a:picLocks noChangeAspect="1"/>
          </p:cNvPicPr>
          <p:nvPr/>
        </p:nvPicPr>
        <p:blipFill rotWithShape="1">
          <a:blip r:embed="rId12"/>
          <a:srcRect l="48816" t="19649" r="26315" b="20702"/>
          <a:stretch/>
        </p:blipFill>
        <p:spPr>
          <a:xfrm>
            <a:off x="4427620" y="1058638"/>
            <a:ext cx="3918614" cy="5287018"/>
          </a:xfrm>
          <a:prstGeom prst="rect">
            <a:avLst/>
          </a:prstGeom>
        </p:spPr>
      </p:pic>
      <p:sp>
        <p:nvSpPr>
          <p:cNvPr id="11" name="Speech Bubble: Oval 10">
            <a:extLst>
              <a:ext uri="{FF2B5EF4-FFF2-40B4-BE49-F238E27FC236}">
                <a16:creationId xmlns:a16="http://schemas.microsoft.com/office/drawing/2014/main" id="{BF3D6D8D-F0FA-4496-9748-14C9EC1748D6}"/>
              </a:ext>
            </a:extLst>
          </p:cNvPr>
          <p:cNvSpPr/>
          <p:nvPr/>
        </p:nvSpPr>
        <p:spPr>
          <a:xfrm>
            <a:off x="2705446" y="1440918"/>
            <a:ext cx="1211233" cy="1088922"/>
          </a:xfrm>
          <a:prstGeom prst="wedgeEllipseCallout">
            <a:avLst>
              <a:gd name="adj1" fmla="val 102696"/>
              <a:gd name="adj2" fmla="val -43098"/>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C9CC6A58-7D0F-4F96-956A-E28CB130D736}"/>
              </a:ext>
            </a:extLst>
          </p:cNvPr>
          <p:cNvSpPr txBox="1"/>
          <p:nvPr/>
        </p:nvSpPr>
        <p:spPr>
          <a:xfrm>
            <a:off x="2958135" y="1803015"/>
            <a:ext cx="705853" cy="830997"/>
          </a:xfrm>
          <a:prstGeom prst="rect">
            <a:avLst/>
          </a:prstGeom>
          <a:noFill/>
        </p:spPr>
        <p:txBody>
          <a:bodyPr wrap="square" rtlCol="0">
            <a:spAutoFit/>
          </a:bodyPr>
          <a:lstStyle/>
          <a:p>
            <a:r>
              <a:rPr lang="en-US" sz="4800" dirty="0">
                <a:ln w="19050">
                  <a:solidFill>
                    <a:srgbClr val="FF0000"/>
                  </a:solidFill>
                </a:ln>
                <a:solidFill>
                  <a:srgbClr val="FF0000"/>
                </a:solidFill>
                <a:latin typeface="HP001 4 hàng" panose="020B0603050302020204" pitchFamily="34" charset="0"/>
              </a:rPr>
              <a:t>C</a:t>
            </a:r>
          </a:p>
        </p:txBody>
      </p:sp>
      <p:sp>
        <p:nvSpPr>
          <p:cNvPr id="18" name="Speech Bubble: Oval 17">
            <a:extLst>
              <a:ext uri="{FF2B5EF4-FFF2-40B4-BE49-F238E27FC236}">
                <a16:creationId xmlns:a16="http://schemas.microsoft.com/office/drawing/2014/main" id="{993D9A2E-78DD-479F-B03C-B0996EA48579}"/>
              </a:ext>
            </a:extLst>
          </p:cNvPr>
          <p:cNvSpPr/>
          <p:nvPr/>
        </p:nvSpPr>
        <p:spPr>
          <a:xfrm>
            <a:off x="2834571" y="3239239"/>
            <a:ext cx="1211233" cy="1088922"/>
          </a:xfrm>
          <a:prstGeom prst="wedgeEllipseCallout">
            <a:avLst>
              <a:gd name="adj1" fmla="val 86340"/>
              <a:gd name="adj2" fmla="val -108877"/>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C7F276B-2A11-4B8C-A6CA-06C2FC7BC949}"/>
              </a:ext>
            </a:extLst>
          </p:cNvPr>
          <p:cNvSpPr txBox="1"/>
          <p:nvPr/>
        </p:nvSpPr>
        <p:spPr>
          <a:xfrm>
            <a:off x="3087260" y="3601336"/>
            <a:ext cx="705853" cy="830997"/>
          </a:xfrm>
          <a:prstGeom prst="rect">
            <a:avLst/>
          </a:prstGeom>
          <a:noFill/>
        </p:spPr>
        <p:txBody>
          <a:bodyPr wrap="square" rtlCol="0">
            <a:spAutoFit/>
          </a:bodyPr>
          <a:lstStyle/>
          <a:p>
            <a:r>
              <a:rPr lang="en-US" sz="4800" dirty="0">
                <a:ln w="19050">
                  <a:solidFill>
                    <a:srgbClr val="FF0000"/>
                  </a:solidFill>
                </a:ln>
                <a:solidFill>
                  <a:srgbClr val="FF0000"/>
                </a:solidFill>
                <a:latin typeface="HP001 4 hàng" panose="020B0603050302020204" pitchFamily="34" charset="0"/>
              </a:rPr>
              <a:t>L</a:t>
            </a:r>
          </a:p>
        </p:txBody>
      </p:sp>
      <p:sp>
        <p:nvSpPr>
          <p:cNvPr id="20" name="Speech Bubble: Oval 19">
            <a:extLst>
              <a:ext uri="{FF2B5EF4-FFF2-40B4-BE49-F238E27FC236}">
                <a16:creationId xmlns:a16="http://schemas.microsoft.com/office/drawing/2014/main" id="{EA4B34F5-13B6-49EA-9D03-13475123D264}"/>
              </a:ext>
            </a:extLst>
          </p:cNvPr>
          <p:cNvSpPr/>
          <p:nvPr/>
        </p:nvSpPr>
        <p:spPr>
          <a:xfrm>
            <a:off x="8857175" y="1803015"/>
            <a:ext cx="1211233" cy="1088922"/>
          </a:xfrm>
          <a:prstGeom prst="wedgeEllipseCallout">
            <a:avLst>
              <a:gd name="adj1" fmla="val -88554"/>
              <a:gd name="adj2" fmla="val -50096"/>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E68D90C-7482-46C1-A365-F09EFABD5D36}"/>
              </a:ext>
            </a:extLst>
          </p:cNvPr>
          <p:cNvSpPr txBox="1"/>
          <p:nvPr/>
        </p:nvSpPr>
        <p:spPr>
          <a:xfrm>
            <a:off x="9033664" y="2165112"/>
            <a:ext cx="705853" cy="830997"/>
          </a:xfrm>
          <a:prstGeom prst="rect">
            <a:avLst/>
          </a:prstGeom>
          <a:noFill/>
        </p:spPr>
        <p:txBody>
          <a:bodyPr wrap="square" rtlCol="0">
            <a:spAutoFit/>
          </a:bodyPr>
          <a:lstStyle/>
          <a:p>
            <a:r>
              <a:rPr lang="en-US" sz="4800" dirty="0">
                <a:ln w="19050">
                  <a:solidFill>
                    <a:srgbClr val="FF0000"/>
                  </a:solidFill>
                </a:ln>
                <a:solidFill>
                  <a:srgbClr val="FF0000"/>
                </a:solidFill>
                <a:latin typeface="HP001 4 hàng" panose="020B0603050302020204" pitchFamily="34" charset="0"/>
              </a:rPr>
              <a:t>N</a:t>
            </a:r>
          </a:p>
        </p:txBody>
      </p:sp>
      <p:sp>
        <p:nvSpPr>
          <p:cNvPr id="22" name="Speech Bubble: Oval 21">
            <a:extLst>
              <a:ext uri="{FF2B5EF4-FFF2-40B4-BE49-F238E27FC236}">
                <a16:creationId xmlns:a16="http://schemas.microsoft.com/office/drawing/2014/main" id="{BF65676D-7001-4621-AC39-E3AD7C634496}"/>
              </a:ext>
            </a:extLst>
          </p:cNvPr>
          <p:cNvSpPr/>
          <p:nvPr/>
        </p:nvSpPr>
        <p:spPr>
          <a:xfrm>
            <a:off x="8857175" y="3438570"/>
            <a:ext cx="1211233" cy="1088922"/>
          </a:xfrm>
          <a:prstGeom prst="wedgeEllipseCallout">
            <a:avLst>
              <a:gd name="adj1" fmla="val -98620"/>
              <a:gd name="adj2" fmla="val -72489"/>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7385C51-8D36-4D85-A88A-BB8BDF0D1792}"/>
              </a:ext>
            </a:extLst>
          </p:cNvPr>
          <p:cNvSpPr txBox="1"/>
          <p:nvPr/>
        </p:nvSpPr>
        <p:spPr>
          <a:xfrm>
            <a:off x="9109864" y="3800667"/>
            <a:ext cx="705853" cy="830997"/>
          </a:xfrm>
          <a:prstGeom prst="rect">
            <a:avLst/>
          </a:prstGeom>
          <a:noFill/>
        </p:spPr>
        <p:txBody>
          <a:bodyPr wrap="square" rtlCol="0">
            <a:spAutoFit/>
          </a:bodyPr>
          <a:lstStyle/>
          <a:p>
            <a:r>
              <a:rPr lang="en-US" sz="4800" dirty="0">
                <a:ln w="19050">
                  <a:solidFill>
                    <a:srgbClr val="FF0000"/>
                  </a:solidFill>
                </a:ln>
                <a:solidFill>
                  <a:srgbClr val="FF0000"/>
                </a:solidFill>
                <a:latin typeface="HP001 4 hàng" panose="020B0603050302020204" pitchFamily="34" charset="0"/>
              </a:rPr>
              <a:t>T</a:t>
            </a:r>
          </a:p>
        </p:txBody>
      </p:sp>
      <p:sp>
        <p:nvSpPr>
          <p:cNvPr id="24" name="Speech Bubble: Oval 23">
            <a:extLst>
              <a:ext uri="{FF2B5EF4-FFF2-40B4-BE49-F238E27FC236}">
                <a16:creationId xmlns:a16="http://schemas.microsoft.com/office/drawing/2014/main" id="{FF6D4F41-5EEE-48E0-8042-03F9D8CE35C9}"/>
              </a:ext>
            </a:extLst>
          </p:cNvPr>
          <p:cNvSpPr/>
          <p:nvPr/>
        </p:nvSpPr>
        <p:spPr>
          <a:xfrm>
            <a:off x="8857175" y="4965072"/>
            <a:ext cx="1211233" cy="1088922"/>
          </a:xfrm>
          <a:prstGeom prst="wedgeEllipseCallout">
            <a:avLst>
              <a:gd name="adj1" fmla="val -93587"/>
              <a:gd name="adj2" fmla="val -68290"/>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87AA5B1F-3A89-4763-8601-7259BB786755}"/>
              </a:ext>
            </a:extLst>
          </p:cNvPr>
          <p:cNvSpPr txBox="1"/>
          <p:nvPr/>
        </p:nvSpPr>
        <p:spPr>
          <a:xfrm>
            <a:off x="9186064" y="5327169"/>
            <a:ext cx="705853" cy="830997"/>
          </a:xfrm>
          <a:prstGeom prst="rect">
            <a:avLst/>
          </a:prstGeom>
          <a:noFill/>
        </p:spPr>
        <p:txBody>
          <a:bodyPr wrap="square" rtlCol="0">
            <a:spAutoFit/>
          </a:bodyPr>
          <a:lstStyle/>
          <a:p>
            <a:r>
              <a:rPr lang="en-US" sz="4800" dirty="0">
                <a:ln w="19050">
                  <a:solidFill>
                    <a:srgbClr val="FF0000"/>
                  </a:solidFill>
                </a:ln>
                <a:solidFill>
                  <a:srgbClr val="FF0000"/>
                </a:solidFill>
                <a:latin typeface="HP001 4 hàng" panose="020B0603050302020204" pitchFamily="34" charset="0"/>
              </a:rPr>
              <a:t>S</a:t>
            </a:r>
          </a:p>
        </p:txBody>
      </p:sp>
      <p:pic>
        <p:nvPicPr>
          <p:cNvPr id="15" name="Audio 14">
            <a:hlinkClick r:id="" action="ppaction://media"/>
            <a:extLst>
              <a:ext uri="{FF2B5EF4-FFF2-40B4-BE49-F238E27FC236}">
                <a16:creationId xmlns:a16="http://schemas.microsoft.com/office/drawing/2014/main" id="{BB00D62B-DB02-47D2-A174-3034B3EF731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104487531"/>
      </p:ext>
    </p:extLst>
  </p:cSld>
  <p:clrMapOvr>
    <a:masterClrMapping/>
  </p:clrMapOvr>
  <p:transition spd="slow" advTm="25691">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5"/>
                </p:tgtEl>
              </p:cMediaNode>
            </p:audio>
          </p:childTnLst>
        </p:cTn>
      </p:par>
    </p:tnLst>
    <p:bldLst>
      <p:bldP spid="11" grpId="0" animBg="1"/>
      <p:bldP spid="17" grpId="0"/>
      <p:bldP spid="18" grpId="0" animBg="1"/>
      <p:bldP spid="19" grpId="0"/>
      <p:bldP spid="20" grpId="0" animBg="1"/>
      <p:bldP spid="21" grpId="0"/>
      <p:bldP spid="22" grpId="0" animBg="1"/>
      <p:bldP spid="23" grpId="0"/>
      <p:bldP spid="24" grpId="0" animBg="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8652CA-1D0B-4915-94B9-4CB647D7401B}"/>
              </a:ext>
            </a:extLst>
          </p:cNvPr>
          <p:cNvSpPr/>
          <p:nvPr/>
        </p:nvSpPr>
        <p:spPr>
          <a:xfrm>
            <a:off x="-21834" y="0"/>
            <a:ext cx="12213834" cy="6873705"/>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 name="Group 13">
            <a:extLst>
              <a:ext uri="{FF2B5EF4-FFF2-40B4-BE49-F238E27FC236}">
                <a16:creationId xmlns:a16="http://schemas.microsoft.com/office/drawing/2014/main"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E06B"/>
                    </a:solidFill>
                  </a:endParaRPr>
                </a:p>
              </p:txBody>
            </p:sp>
            <p:sp>
              <p:nvSpPr>
                <p:cNvPr id="3" name="Rectangle: Rounded Corners 2">
                  <a:extLst>
                    <a:ext uri="{FF2B5EF4-FFF2-40B4-BE49-F238E27FC236}">
                      <a16:creationId xmlns:a16="http://schemas.microsoft.com/office/drawing/2014/main"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8" name="Picture 7">
                <a:extLst>
                  <a:ext uri="{FF2B5EF4-FFF2-40B4-BE49-F238E27FC236}">
                    <a16:creationId xmlns:a16="http://schemas.microsoft.com/office/drawing/2014/main" id="{F8352417-0B17-49B1-89CC-C8D39DEBD9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grpSp>
        <p:pic>
          <p:nvPicPr>
            <p:cNvPr id="13" name="Picture 12" descr="A picture containing text, clipart&#10;&#10;Description automatically generated">
              <a:extLst>
                <a:ext uri="{FF2B5EF4-FFF2-40B4-BE49-F238E27FC236}">
                  <a16:creationId xmlns:a16="http://schemas.microsoft.com/office/drawing/2014/main" id="{6A910895-90D3-4CC5-A0F9-A1D673023B4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pic>
        <p:nvPicPr>
          <p:cNvPr id="16"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AE24623-CE8A-4B51-94A0-A45BAB23B90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1834" y="4807744"/>
            <a:ext cx="1673653" cy="21556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2212ECF-116E-47E6-BC30-4EB3184247A0}"/>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148E1F4C-AE97-4A52-A755-3F4BF5F8FB08}"/>
              </a:ext>
            </a:extLst>
          </p:cNvPr>
          <p:cNvGrpSpPr/>
          <p:nvPr/>
        </p:nvGrpSpPr>
        <p:grpSpPr>
          <a:xfrm>
            <a:off x="3402482" y="1265471"/>
            <a:ext cx="5899547" cy="718968"/>
            <a:chOff x="6086006" y="990605"/>
            <a:chExt cx="2863120" cy="803886"/>
          </a:xfrm>
        </p:grpSpPr>
        <p:sp>
          <p:nvSpPr>
            <p:cNvPr id="27" name="Rectangle: Rounded Corners 26">
              <a:extLst>
                <a:ext uri="{FF2B5EF4-FFF2-40B4-BE49-F238E27FC236}">
                  <a16:creationId xmlns:a16="http://schemas.microsoft.com/office/drawing/2014/main" id="{3138BDBE-ED14-481D-90DD-E99E07E74DE0}"/>
                </a:ext>
              </a:extLst>
            </p:cNvPr>
            <p:cNvSpPr/>
            <p:nvPr/>
          </p:nvSpPr>
          <p:spPr>
            <a:xfrm>
              <a:off x="6086006" y="990605"/>
              <a:ext cx="2683239" cy="80388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a:extLst>
                <a:ext uri="{FF2B5EF4-FFF2-40B4-BE49-F238E27FC236}">
                  <a16:creationId xmlns:a16="http://schemas.microsoft.com/office/drawing/2014/main" id="{BC981C83-BB73-4589-9874-BD0A29CA9FBE}"/>
                </a:ext>
              </a:extLst>
            </p:cNvPr>
            <p:cNvSpPr txBox="1"/>
            <p:nvPr/>
          </p:nvSpPr>
          <p:spPr>
            <a:xfrm>
              <a:off x="6130975" y="1038606"/>
              <a:ext cx="2818151" cy="516193"/>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ô li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p>
          </p:txBody>
        </p:sp>
      </p:grpSp>
      <p:sp>
        <p:nvSpPr>
          <p:cNvPr id="29" name="TextBox 28">
            <a:extLst>
              <a:ext uri="{FF2B5EF4-FFF2-40B4-BE49-F238E27FC236}">
                <a16:creationId xmlns:a16="http://schemas.microsoft.com/office/drawing/2014/main" id="{1BF1A059-E1AA-4750-91B9-2241EBF9688C}"/>
              </a:ext>
            </a:extLst>
          </p:cNvPr>
          <p:cNvSpPr txBox="1"/>
          <p:nvPr/>
        </p:nvSpPr>
        <p:spPr>
          <a:xfrm>
            <a:off x="1504500" y="3429000"/>
            <a:ext cx="2152922" cy="830997"/>
          </a:xfrm>
          <a:prstGeom prst="rect">
            <a:avLst/>
          </a:prstGeom>
          <a:noFill/>
          <a:ln w="19050">
            <a:solidFill>
              <a:schemeClr val="accent4">
                <a:lumMod val="75000"/>
              </a:schemeClr>
            </a:solidFill>
            <a:prstDash val="lgDash"/>
            <a:extLst>
              <a:ext uri="{C807C97D-BFC1-408E-A445-0C87EB9F89A2}">
                <ask:lineSketchStyleProps xmlns:ask="http://schemas.microsoft.com/office/drawing/2018/sketchyshapes" sd="2445961186">
                  <a:custGeom>
                    <a:avLst/>
                    <a:gdLst>
                      <a:gd name="connsiteX0" fmla="*/ 0 w 2152922"/>
                      <a:gd name="connsiteY0" fmla="*/ 0 h 830997"/>
                      <a:gd name="connsiteX1" fmla="*/ 538231 w 2152922"/>
                      <a:gd name="connsiteY1" fmla="*/ 0 h 830997"/>
                      <a:gd name="connsiteX2" fmla="*/ 1097990 w 2152922"/>
                      <a:gd name="connsiteY2" fmla="*/ 0 h 830997"/>
                      <a:gd name="connsiteX3" fmla="*/ 1614692 w 2152922"/>
                      <a:gd name="connsiteY3" fmla="*/ 0 h 830997"/>
                      <a:gd name="connsiteX4" fmla="*/ 2152922 w 2152922"/>
                      <a:gd name="connsiteY4" fmla="*/ 0 h 830997"/>
                      <a:gd name="connsiteX5" fmla="*/ 2152922 w 2152922"/>
                      <a:gd name="connsiteY5" fmla="*/ 398879 h 830997"/>
                      <a:gd name="connsiteX6" fmla="*/ 2152922 w 2152922"/>
                      <a:gd name="connsiteY6" fmla="*/ 830997 h 830997"/>
                      <a:gd name="connsiteX7" fmla="*/ 1679279 w 2152922"/>
                      <a:gd name="connsiteY7" fmla="*/ 830997 h 830997"/>
                      <a:gd name="connsiteX8" fmla="*/ 1119519 w 2152922"/>
                      <a:gd name="connsiteY8" fmla="*/ 830997 h 830997"/>
                      <a:gd name="connsiteX9" fmla="*/ 538231 w 2152922"/>
                      <a:gd name="connsiteY9" fmla="*/ 830997 h 830997"/>
                      <a:gd name="connsiteX10" fmla="*/ 0 w 2152922"/>
                      <a:gd name="connsiteY10" fmla="*/ 830997 h 830997"/>
                      <a:gd name="connsiteX11" fmla="*/ 0 w 2152922"/>
                      <a:gd name="connsiteY11" fmla="*/ 423808 h 830997"/>
                      <a:gd name="connsiteX12" fmla="*/ 0 w 2152922"/>
                      <a:gd name="connsiteY1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922" h="830997" extrusionOk="0">
                        <a:moveTo>
                          <a:pt x="0" y="0"/>
                        </a:moveTo>
                        <a:cubicBezTo>
                          <a:pt x="267738" y="-61193"/>
                          <a:pt x="359108" y="34136"/>
                          <a:pt x="538231" y="0"/>
                        </a:cubicBezTo>
                        <a:cubicBezTo>
                          <a:pt x="717354" y="-34136"/>
                          <a:pt x="849982" y="64939"/>
                          <a:pt x="1097990" y="0"/>
                        </a:cubicBezTo>
                        <a:cubicBezTo>
                          <a:pt x="1345998" y="-64939"/>
                          <a:pt x="1426580" y="17580"/>
                          <a:pt x="1614692" y="0"/>
                        </a:cubicBezTo>
                        <a:cubicBezTo>
                          <a:pt x="1802804" y="-17580"/>
                          <a:pt x="1955372" y="13677"/>
                          <a:pt x="2152922" y="0"/>
                        </a:cubicBezTo>
                        <a:cubicBezTo>
                          <a:pt x="2185464" y="153093"/>
                          <a:pt x="2149169" y="235104"/>
                          <a:pt x="2152922" y="398879"/>
                        </a:cubicBezTo>
                        <a:cubicBezTo>
                          <a:pt x="2156675" y="562654"/>
                          <a:pt x="2116883" y="728844"/>
                          <a:pt x="2152922" y="830997"/>
                        </a:cubicBezTo>
                        <a:cubicBezTo>
                          <a:pt x="1927359" y="857068"/>
                          <a:pt x="1817129" y="829441"/>
                          <a:pt x="1679279" y="830997"/>
                        </a:cubicBezTo>
                        <a:cubicBezTo>
                          <a:pt x="1541429" y="832553"/>
                          <a:pt x="1242783" y="795572"/>
                          <a:pt x="1119519" y="830997"/>
                        </a:cubicBezTo>
                        <a:cubicBezTo>
                          <a:pt x="996255" y="866422"/>
                          <a:pt x="754985" y="823534"/>
                          <a:pt x="538231" y="830997"/>
                        </a:cubicBezTo>
                        <a:cubicBezTo>
                          <a:pt x="321477" y="838460"/>
                          <a:pt x="136862" y="821138"/>
                          <a:pt x="0" y="830997"/>
                        </a:cubicBezTo>
                        <a:cubicBezTo>
                          <a:pt x="-28284" y="658887"/>
                          <a:pt x="16161" y="588705"/>
                          <a:pt x="0" y="423808"/>
                        </a:cubicBezTo>
                        <a:cubicBezTo>
                          <a:pt x="-16161" y="258911"/>
                          <a:pt x="16164" y="170625"/>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C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2,5 ô li </a:t>
            </a:r>
          </a:p>
        </p:txBody>
      </p:sp>
      <p:sp>
        <p:nvSpPr>
          <p:cNvPr id="31" name="TextBox 30">
            <a:extLst>
              <a:ext uri="{FF2B5EF4-FFF2-40B4-BE49-F238E27FC236}">
                <a16:creationId xmlns:a16="http://schemas.microsoft.com/office/drawing/2014/main" id="{4E0DA097-FCC0-4316-88A7-ED0477189CE7}"/>
              </a:ext>
            </a:extLst>
          </p:cNvPr>
          <p:cNvSpPr txBox="1"/>
          <p:nvPr/>
        </p:nvSpPr>
        <p:spPr>
          <a:xfrm>
            <a:off x="8534578" y="2936491"/>
            <a:ext cx="3164449" cy="2308324"/>
          </a:xfrm>
          <a:prstGeom prst="rect">
            <a:avLst/>
          </a:prstGeom>
          <a:noFill/>
          <a:ln w="19050">
            <a:solidFill>
              <a:schemeClr val="accent4">
                <a:lumMod val="75000"/>
              </a:schemeClr>
            </a:solidFill>
            <a:prstDash val="lgDashDot"/>
            <a:extLst>
              <a:ext uri="{C807C97D-BFC1-408E-A445-0C87EB9F89A2}">
                <ask:lineSketchStyleProps xmlns:ask="http://schemas.microsoft.com/office/drawing/2018/sketchyshapes" sd="2286705784">
                  <a:custGeom>
                    <a:avLst/>
                    <a:gdLst>
                      <a:gd name="connsiteX0" fmla="*/ 0 w 3164449"/>
                      <a:gd name="connsiteY0" fmla="*/ 0 h 2308324"/>
                      <a:gd name="connsiteX1" fmla="*/ 3164449 w 3164449"/>
                      <a:gd name="connsiteY1" fmla="*/ 0 h 2308324"/>
                      <a:gd name="connsiteX2" fmla="*/ 3164449 w 3164449"/>
                      <a:gd name="connsiteY2" fmla="*/ 2308324 h 2308324"/>
                      <a:gd name="connsiteX3" fmla="*/ 0 w 3164449"/>
                      <a:gd name="connsiteY3" fmla="*/ 2308324 h 2308324"/>
                      <a:gd name="connsiteX4" fmla="*/ 0 w 3164449"/>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449" h="2308324" extrusionOk="0">
                        <a:moveTo>
                          <a:pt x="0" y="0"/>
                        </a:moveTo>
                        <a:cubicBezTo>
                          <a:pt x="653758" y="-95588"/>
                          <a:pt x="2131288" y="-82741"/>
                          <a:pt x="3164449" y="0"/>
                        </a:cubicBezTo>
                        <a:cubicBezTo>
                          <a:pt x="3131073" y="910272"/>
                          <a:pt x="3170402" y="1694775"/>
                          <a:pt x="3164449" y="2308324"/>
                        </a:cubicBezTo>
                        <a:cubicBezTo>
                          <a:pt x="1927302" y="2366491"/>
                          <a:pt x="803620" y="2159772"/>
                          <a:pt x="0" y="2308324"/>
                        </a:cubicBezTo>
                        <a:cubicBezTo>
                          <a:pt x="114367" y="2012296"/>
                          <a:pt x="-156361" y="254230"/>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Gồm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a:t>
            </a:r>
          </a:p>
          <a:p>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hợp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dưới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cong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liền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tạo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vòng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xoắn</a:t>
            </a:r>
            <a:r>
              <a:rPr lang="en-US" sz="2400" dirty="0">
                <a:solidFill>
                  <a:schemeClr val="tx1"/>
                </a:solidFill>
                <a:latin typeface="Times New Roman" panose="02020603050405020304" pitchFamily="18" charset="0"/>
                <a:cs typeface="Times New Roman" panose="02020603050405020304" pitchFamily="18" charset="0"/>
              </a:rPr>
              <a:t> to ở </a:t>
            </a:r>
            <a:r>
              <a:rPr lang="en-US" sz="2400" dirty="0" err="1">
                <a:solidFill>
                  <a:schemeClr val="tx1"/>
                </a:solidFill>
                <a:latin typeface="Times New Roman" panose="02020603050405020304" pitchFamily="18" charset="0"/>
                <a:cs typeface="Times New Roman" panose="02020603050405020304" pitchFamily="18" charset="0"/>
              </a:rPr>
              <a:t>đầu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a:t>
            </a:r>
          </a:p>
        </p:txBody>
      </p:sp>
      <p:pic>
        <p:nvPicPr>
          <p:cNvPr id="1026" name="Picture 2" descr="Bản mềm bộ mẫu chữ cao 2,5 ô ly dành cho học sinh tiểu học">
            <a:extLst>
              <a:ext uri="{FF2B5EF4-FFF2-40B4-BE49-F238E27FC236}">
                <a16:creationId xmlns:a16="http://schemas.microsoft.com/office/drawing/2014/main" id="{6987EA2A-3FDC-472B-B2CB-3064212E8B1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977" t="21796" r="9963" b="21404"/>
          <a:stretch/>
        </p:blipFill>
        <p:spPr bwMode="auto">
          <a:xfrm>
            <a:off x="4106779" y="2163258"/>
            <a:ext cx="3978442" cy="3895382"/>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A191B075-86FF-4028-968D-BBF8BEFD7B4D}"/>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411696485"/>
      </p:ext>
    </p:extLst>
  </p:cSld>
  <p:clrMapOvr>
    <a:masterClrMapping/>
  </p:clrMapOvr>
  <p:transition spd="slow" advTm="28454">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bldLst>
      <p:bldP spid="29"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8652CA-1D0B-4915-94B9-4CB647D7401B}"/>
              </a:ext>
            </a:extLst>
          </p:cNvPr>
          <p:cNvSpPr/>
          <p:nvPr/>
        </p:nvSpPr>
        <p:spPr>
          <a:xfrm>
            <a:off x="-21834" y="0"/>
            <a:ext cx="12213834" cy="687370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4" name="Group 13">
            <a:extLst>
              <a:ext uri="{FF2B5EF4-FFF2-40B4-BE49-F238E27FC236}">
                <a16:creationId xmlns:a16="http://schemas.microsoft.com/office/drawing/2014/main" id="{3CE2E686-3909-422B-A3B1-58553217EC2C}"/>
              </a:ext>
            </a:extLst>
          </p:cNvPr>
          <p:cNvGrpSpPr/>
          <p:nvPr/>
        </p:nvGrpSpPr>
        <p:grpSpPr>
          <a:xfrm>
            <a:off x="322729" y="104172"/>
            <a:ext cx="11749666" cy="6513465"/>
            <a:chOff x="322729" y="240362"/>
            <a:chExt cx="11546541" cy="6377275"/>
          </a:xfrm>
        </p:grpSpPr>
        <p:grpSp>
          <p:nvGrpSpPr>
            <p:cNvPr id="10" name="Group 9">
              <a:extLst>
                <a:ext uri="{FF2B5EF4-FFF2-40B4-BE49-F238E27FC236}">
                  <a16:creationId xmlns:a16="http://schemas.microsoft.com/office/drawing/2014/main" id="{C475B1C8-0311-4349-B758-AB2301952CDD}"/>
                </a:ext>
              </a:extLst>
            </p:cNvPr>
            <p:cNvGrpSpPr/>
            <p:nvPr/>
          </p:nvGrpSpPr>
          <p:grpSpPr>
            <a:xfrm>
              <a:off x="322729" y="240362"/>
              <a:ext cx="11546541" cy="6377275"/>
              <a:chOff x="322729" y="240362"/>
              <a:chExt cx="11546541" cy="6377275"/>
            </a:xfrm>
          </p:grpSpPr>
          <p:grpSp>
            <p:nvGrpSpPr>
              <p:cNvPr id="6" name="Group 5">
                <a:extLst>
                  <a:ext uri="{FF2B5EF4-FFF2-40B4-BE49-F238E27FC236}">
                    <a16:creationId xmlns:a16="http://schemas.microsoft.com/office/drawing/2014/main" id="{67E3B701-FF89-4838-B1B5-3F1D87EF66DD}"/>
                  </a:ext>
                </a:extLst>
              </p:cNvPr>
              <p:cNvGrpSpPr/>
              <p:nvPr/>
            </p:nvGrpSpPr>
            <p:grpSpPr>
              <a:xfrm>
                <a:off x="322729" y="240362"/>
                <a:ext cx="11546541" cy="6377275"/>
                <a:chOff x="322729" y="240362"/>
                <a:chExt cx="11546541" cy="6377275"/>
              </a:xfrm>
            </p:grpSpPr>
            <p:sp>
              <p:nvSpPr>
                <p:cNvPr id="2" name="Rectangle: Rounded Corners 1">
                  <a:extLst>
                    <a:ext uri="{FF2B5EF4-FFF2-40B4-BE49-F238E27FC236}">
                      <a16:creationId xmlns:a16="http://schemas.microsoft.com/office/drawing/2014/main" id="{0B84B176-0CDE-4091-ABE2-BD48CBF68F68}"/>
                    </a:ext>
                  </a:extLst>
                </p:cNvPr>
                <p:cNvSpPr/>
                <p:nvPr/>
              </p:nvSpPr>
              <p:spPr>
                <a:xfrm>
                  <a:off x="322729" y="240362"/>
                  <a:ext cx="11546541" cy="6377275"/>
                </a:xfrm>
                <a:prstGeom prst="roundRect">
                  <a:avLst>
                    <a:gd name="adj" fmla="val 2884"/>
                  </a:avLst>
                </a:prstGeom>
                <a:solidFill>
                  <a:srgbClr val="FFE06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FFE06B"/>
                    </a:solidFill>
                  </a:endParaRPr>
                </a:p>
              </p:txBody>
            </p:sp>
            <p:sp>
              <p:nvSpPr>
                <p:cNvPr id="3" name="Rectangle: Rounded Corners 2">
                  <a:extLst>
                    <a:ext uri="{FF2B5EF4-FFF2-40B4-BE49-F238E27FC236}">
                      <a16:creationId xmlns:a16="http://schemas.microsoft.com/office/drawing/2014/main" id="{1B140B01-8FA0-41CB-BD55-000BD6C8F8A2}"/>
                    </a:ext>
                  </a:extLst>
                </p:cNvPr>
                <p:cNvSpPr/>
                <p:nvPr/>
              </p:nvSpPr>
              <p:spPr>
                <a:xfrm>
                  <a:off x="472599" y="1130091"/>
                  <a:ext cx="11268636" cy="5251094"/>
                </a:xfrm>
                <a:prstGeom prst="roundRect">
                  <a:avLst>
                    <a:gd name="adj" fmla="val 418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8" name="Picture 7">
                <a:extLst>
                  <a:ext uri="{FF2B5EF4-FFF2-40B4-BE49-F238E27FC236}">
                    <a16:creationId xmlns:a16="http://schemas.microsoft.com/office/drawing/2014/main" id="{F8352417-0B17-49B1-89CC-C8D39DEBD9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72599" y="512432"/>
                <a:ext cx="2022944" cy="431865"/>
              </a:xfrm>
              <a:prstGeom prst="rect">
                <a:avLst/>
              </a:prstGeom>
            </p:spPr>
          </p:pic>
        </p:grpSp>
        <p:pic>
          <p:nvPicPr>
            <p:cNvPr id="13" name="Picture 12" descr="A picture containing text, clipart&#10;&#10;Description automatically generated">
              <a:extLst>
                <a:ext uri="{FF2B5EF4-FFF2-40B4-BE49-F238E27FC236}">
                  <a16:creationId xmlns:a16="http://schemas.microsoft.com/office/drawing/2014/main" id="{6A910895-90D3-4CC5-A0F9-A1D673023B4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357" b="96429" l="9778" r="91556">
                          <a14:foregroundMark x1="39111" y1="45982" x2="45778" y2="58036"/>
                          <a14:foregroundMark x1="42222" y1="52232" x2="63556" y2="84375"/>
                          <a14:foregroundMark x1="57333" y1="43304" x2="67556" y2="73214"/>
                          <a14:foregroundMark x1="66222" y1="69196" x2="64889" y2="87054"/>
                          <a14:foregroundMark x1="41333" y1="88839" x2="47619" y2="89492"/>
                          <a14:foregroundMark x1="31111" y1="92411" x2="38667" y2="92411"/>
                          <a14:foregroundMark x1="35556" y1="91518" x2="46654" y2="90931"/>
                          <a14:foregroundMark x1="52000" y1="45982" x2="58667" y2="60714"/>
                          <a14:foregroundMark x1="52444" y1="34821" x2="47111" y2="67411"/>
                          <a14:foregroundMark x1="49778" y1="46429" x2="47556" y2="60714"/>
                          <a14:foregroundMark x1="44000" y1="39286" x2="36889" y2="62500"/>
                          <a14:foregroundMark x1="36889" y1="62500" x2="36444" y2="61607"/>
                          <a14:foregroundMark x1="36444" y1="46429" x2="33333" y2="62946"/>
                          <a14:foregroundMark x1="33333" y1="50000" x2="30222" y2="71429"/>
                          <a14:foregroundMark x1="34667" y1="42857" x2="44444" y2="46429"/>
                          <a14:foregroundMark x1="59556" y1="25893" x2="67111" y2="36607"/>
                          <a14:foregroundMark x1="50667" y1="28571" x2="50222" y2="37054"/>
                          <a14:foregroundMark x1="35556" y1="32143" x2="48000" y2="46875"/>
                          <a14:foregroundMark x1="40889" y1="36161" x2="40444" y2="58929"/>
                          <a14:foregroundMark x1="40444" y1="58929" x2="40444" y2="58482"/>
                          <a14:foregroundMark x1="32889" y1="51786" x2="26667" y2="63839"/>
                          <a14:foregroundMark x1="23556" y1="45982" x2="24444" y2="69196"/>
                          <a14:foregroundMark x1="24444" y1="69196" x2="24889" y2="68750"/>
                          <a14:foregroundMark x1="32889" y1="57143" x2="37333" y2="81250"/>
                          <a14:foregroundMark x1="37333" y1="81250" x2="40444" y2="75893"/>
                          <a14:foregroundMark x1="60000" y1="58929" x2="70222" y2="64732"/>
                          <a14:foregroundMark x1="71111" y1="54018" x2="72889" y2="66964"/>
                          <a14:foregroundMark x1="70667" y1="43304" x2="74222" y2="64286"/>
                          <a14:foregroundMark x1="72000" y1="42857" x2="73333" y2="51786"/>
                          <a14:foregroundMark x1="81333" y1="19196" x2="81333" y2="19196"/>
                          <a14:foregroundMark x1="68000" y1="38393" x2="74222" y2="62500"/>
                          <a14:foregroundMark x1="74222" y1="62500" x2="74222" y2="62054"/>
                          <a14:foregroundMark x1="63556" y1="22768" x2="66667" y2="52679"/>
                          <a14:foregroundMark x1="44889" y1="20089" x2="51111" y2="32589"/>
                          <a14:foregroundMark x1="49778" y1="33929" x2="50222" y2="36607"/>
                          <a14:foregroundMark x1="42222" y1="29911" x2="46222" y2="26339"/>
                          <a14:foregroundMark x1="43111" y1="30357" x2="42222" y2="31696"/>
                          <a14:foregroundMark x1="44889" y1="28125" x2="40444" y2="40625"/>
                          <a14:foregroundMark x1="38222" y1="36161" x2="36444" y2="44643"/>
                          <a14:foregroundMark x1="36000" y1="35268" x2="33333" y2="49554"/>
                          <a14:foregroundMark x1="32889" y1="41071" x2="31111" y2="45536"/>
                          <a14:foregroundMark x1="30667" y1="37946" x2="30222" y2="41964"/>
                          <a14:foregroundMark x1="31556" y1="37500" x2="40444" y2="50000"/>
                          <a14:foregroundMark x1="50667" y1="38839" x2="58222" y2="55804"/>
                          <a14:foregroundMark x1="60889" y1="39286" x2="67556" y2="56696"/>
                          <a14:foregroundMark x1="56444" y1="28125" x2="60000" y2="41071"/>
                          <a14:foregroundMark x1="56000" y1="27232" x2="63111" y2="37500"/>
                          <a14:foregroundMark x1="59111" y1="29464" x2="72444" y2="51339"/>
                          <a14:foregroundMark x1="68889" y1="38393" x2="79556" y2="58482"/>
                          <a14:foregroundMark x1="79556" y1="58482" x2="78222" y2="56250"/>
                          <a14:foregroundMark x1="74667" y1="46875" x2="78222" y2="53571"/>
                          <a14:foregroundMark x1="76889" y1="39732" x2="80000" y2="54911"/>
                          <a14:foregroundMark x1="81333" y1="47321" x2="82667" y2="57589"/>
                          <a14:foregroundMark x1="83111" y1="58482" x2="82222" y2="61607"/>
                          <a14:foregroundMark x1="84889" y1="58482" x2="82667" y2="62500"/>
                          <a14:foregroundMark x1="71111" y1="42857" x2="59111" y2="60268"/>
                          <a14:foregroundMark x1="62222" y1="36161" x2="66667" y2="46875"/>
                          <a14:foregroundMark x1="72382" y1="33679" x2="74222" y2="41071"/>
                          <a14:foregroundMark x1="71111" y1="28571" x2="72102" y2="32554"/>
                          <a14:foregroundMark x1="67556" y1="31250" x2="68889" y2="57589"/>
                          <a14:foregroundMark x1="68889" y1="57589" x2="68000" y2="58482"/>
                          <a14:foregroundMark x1="40889" y1="70536" x2="55556" y2="78125"/>
                          <a14:foregroundMark x1="39111" y1="58036" x2="47111" y2="67857"/>
                          <a14:foregroundMark x1="64187" y1="91671" x2="68444" y2="91518"/>
                          <a14:foregroundMark x1="57778" y1="90179" x2="66667" y2="92857"/>
                          <a14:foregroundMark x1="48889" y1="92411" x2="56889" y2="92411"/>
                          <a14:foregroundMark x1="43111" y1="92411" x2="51111" y2="92411"/>
                          <a14:foregroundMark x1="46222" y1="93750" x2="49333" y2="93750"/>
                          <a14:foregroundMark x1="51111" y1="94196" x2="51556" y2="94196"/>
                          <a14:foregroundMark x1="82222" y1="19196" x2="82222" y2="19196"/>
                          <a14:foregroundMark x1="82222" y1="17857" x2="80000" y2="21875"/>
                          <a14:foregroundMark x1="79556" y1="24107" x2="79153" y2="24713"/>
                          <a14:foregroundMark x1="77778" y1="25000" x2="77333" y2="25000"/>
                          <a14:foregroundMark x1="79660" y1="25584" x2="80889" y2="25893"/>
                          <a14:foregroundMark x1="77333" y1="25000" x2="78608" y2="25320"/>
                          <a14:foregroundMark x1="80187" y1="23564" x2="79556" y2="21875"/>
                          <a14:foregroundMark x1="80889" y1="25446" x2="80565" y2="24578"/>
                          <a14:foregroundMark x1="84129" y1="18952" x2="84444" y2="18750"/>
                          <a14:foregroundMark x1="79556" y1="21875" x2="83813" y2="19154"/>
                          <a14:foregroundMark x1="86832" y1="16267" x2="88000" y2="16071"/>
                          <a14:foregroundMark x1="85333" y1="16518" x2="86028" y2="16401"/>
                          <a14:foregroundMark x1="89333" y1="13393" x2="89333" y2="16518"/>
                          <a14:foregroundMark x1="89333" y1="12946" x2="89333" y2="13393"/>
                          <a14:foregroundMark x1="90333" y1="13393" x2="90667" y2="14732"/>
                          <a14:foregroundMark x1="90222" y1="12946" x2="90333" y2="13393"/>
                          <a14:foregroundMark x1="88889" y1="10268" x2="85778" y2="8036"/>
                          <a14:foregroundMark x1="84444" y1="5804" x2="82667" y2="6250"/>
                          <a14:foregroundMark x1="79976" y1="6853" x2="77778" y2="7589"/>
                          <a14:foregroundMark x1="76889" y1="8929" x2="76000" y2="11607"/>
                          <a14:foregroundMark x1="79601" y1="11807" x2="80000" y2="11607"/>
                          <a14:foregroundMark x1="78222" y1="12500" x2="79264" y2="11977"/>
                          <a14:foregroundMark x1="80444" y1="10714" x2="82022" y2="10080"/>
                          <a14:foregroundMark x1="85778" y1="9821" x2="85778" y2="9821"/>
                          <a14:foregroundMark x1="87111" y1="8036" x2="88444" y2="8929"/>
                          <a14:foregroundMark x1="88444" y1="7589" x2="89333" y2="9821"/>
                          <a14:foregroundMark x1="87111" y1="7143" x2="88444" y2="9375"/>
                          <a14:foregroundMark x1="85936" y1="7576" x2="88444" y2="9375"/>
                          <a14:foregroundMark x1="91556" y1="10268" x2="91556" y2="10714"/>
                          <a14:foregroundMark x1="90222" y1="13393" x2="90222" y2="13839"/>
                          <a14:foregroundMark x1="90222" y1="12500" x2="90222" y2="13393"/>
                          <a14:foregroundMark x1="90222" y1="10714" x2="90222" y2="12500"/>
                          <a14:foregroundMark x1="90095" y1="13393" x2="89778" y2="15625"/>
                          <a14:foregroundMark x1="90222" y1="12500" x2="90095" y2="13393"/>
                          <a14:foregroundMark x1="85142" y1="15003" x2="82667" y2="15625"/>
                          <a14:foregroundMark x1="86222" y1="14732" x2="85909" y2="14811"/>
                          <a14:foregroundMark x1="80660" y1="15516" x2="79556" y2="16071"/>
                          <a14:foregroundMark x1="79111" y1="17857" x2="79111" y2="18461"/>
                          <a14:foregroundMark x1="79111" y1="17857" x2="78667" y2="22768"/>
                          <a14:foregroundMark x1="77778" y1="23661" x2="77333" y2="24554"/>
                          <a14:foregroundMark x1="76889" y1="25000" x2="77505" y2="26546"/>
                          <a14:foregroundMark x1="80889" y1="27232" x2="80889" y2="27232"/>
                          <a14:foregroundMark x1="80000" y1="26786" x2="80889" y2="25893"/>
                          <a14:foregroundMark x1="82667" y1="20536" x2="83111" y2="20089"/>
                          <a14:foregroundMark x1="85778" y1="19196" x2="87556" y2="18750"/>
                          <a14:foregroundMark x1="50222" y1="25893" x2="53333" y2="29464"/>
                          <a14:foregroundMark x1="54667" y1="26339" x2="55111" y2="29018"/>
                          <a14:foregroundMark x1="71111" y1="66518" x2="71556" y2="74554"/>
                          <a14:foregroundMark x1="68444" y1="79911" x2="68889" y2="84821"/>
                          <a14:foregroundMark x1="51111" y1="83036" x2="54667" y2="83036"/>
                          <a14:foregroundMark x1="45778" y1="84375" x2="51111" y2="85714"/>
                          <a14:foregroundMark x1="39111" y1="85714" x2="41333" y2="85714"/>
                          <a14:foregroundMark x1="36889" y1="84821" x2="37778" y2="84821"/>
                          <a14:foregroundMark x1="31556" y1="84821" x2="32444" y2="84821"/>
                          <a14:foregroundMark x1="28444" y1="84821" x2="32444" y2="84821"/>
                          <a14:foregroundMark x1="29778" y1="84821" x2="29778" y2="84821"/>
                          <a14:foregroundMark x1="27111" y1="83929" x2="26667" y2="84375"/>
                          <a14:foregroundMark x1="44444" y1="84375" x2="54222" y2="85268"/>
                          <a14:foregroundMark x1="68000" y1="83482" x2="70667" y2="83036"/>
                          <a14:foregroundMark x1="58667" y1="83036" x2="64000" y2="81696"/>
                          <a14:foregroundMark x1="70222" y1="79464" x2="72000" y2="83929"/>
                          <a14:foregroundMark x1="82222" y1="5804" x2="82222" y2="5804"/>
                          <a14:foregroundMark x1="85778" y1="5357" x2="85778" y2="5357"/>
                          <a14:foregroundMark x1="86222" y1="11161" x2="87111" y2="11607"/>
                          <a14:foregroundMark x1="10222" y1="51339" x2="10222" y2="51339"/>
                          <a14:backgroundMark x1="82667" y1="12500" x2="82667" y2="12500"/>
                          <a14:backgroundMark x1="81778" y1="13393" x2="83111" y2="12946"/>
                          <a14:backgroundMark x1="84000" y1="13393" x2="84000" y2="13393"/>
                          <a14:backgroundMark x1="84444" y1="12500" x2="83556" y2="12500"/>
                          <a14:backgroundMark x1="80889" y1="13839" x2="80444" y2="13839"/>
                          <a14:backgroundMark x1="76889" y1="27232" x2="77778" y2="27679"/>
                        </a14:backgroundRemoval>
                      </a14:imgEffect>
                    </a14:imgLayer>
                  </a14:imgProps>
                </a:ext>
                <a:ext uri="{28A0092B-C50C-407E-A947-70E740481C1C}">
                  <a14:useLocalDpi xmlns:a14="http://schemas.microsoft.com/office/drawing/2010/main" val="0"/>
                </a:ext>
              </a:extLst>
            </a:blip>
            <a:stretch>
              <a:fillRect/>
            </a:stretch>
          </p:blipFill>
          <p:spPr>
            <a:xfrm>
              <a:off x="10552388" y="240362"/>
              <a:ext cx="949968" cy="924300"/>
            </a:xfrm>
            <a:prstGeom prst="rect">
              <a:avLst/>
            </a:prstGeom>
          </p:spPr>
        </p:pic>
      </p:grpSp>
      <p:pic>
        <p:nvPicPr>
          <p:cNvPr id="16" name="Picture 2" descr="Nobita Nobi Doraemon Shizuka Minamoto Gōda Takeshi Nobisuke Nobi PNG,  Clipart, Doraemon, Nobi Free PNG Download | Doraemon wallpapers, Doraemon,  Doremon cartoon">
            <a:extLst>
              <a:ext uri="{FF2B5EF4-FFF2-40B4-BE49-F238E27FC236}">
                <a16:creationId xmlns:a16="http://schemas.microsoft.com/office/drawing/2014/main" id="{DAE24623-CE8A-4B51-94A0-A45BAB23B9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815" b="97984" l="9753" r="89973">
                        <a14:foregroundMark x1="35989" y1="22177" x2="37637" y2="31653"/>
                        <a14:foregroundMark x1="38599" y1="24798" x2="41209" y2="31452"/>
                        <a14:foregroundMark x1="42445" y1="27419" x2="43956" y2="34677"/>
                        <a14:foregroundMark x1="43956" y1="28226" x2="44231" y2="34677"/>
                        <a14:foregroundMark x1="45055" y1="29032" x2="45055" y2="37298"/>
                        <a14:foregroundMark x1="45330" y1="26411" x2="45467" y2="30645"/>
                        <a14:foregroundMark x1="46154" y1="22581" x2="46154" y2="30645"/>
                        <a14:foregroundMark x1="44093" y1="22177" x2="47665" y2="33065"/>
                        <a14:foregroundMark x1="41484" y1="45766" x2="41346" y2="50605"/>
                        <a14:foregroundMark x1="43269" y1="43347" x2="43132" y2="78024"/>
                        <a14:foregroundMark x1="40797" y1="70161" x2="43956" y2="81250"/>
                        <a14:foregroundMark x1="43956" y1="81250" x2="43956" y2="81452"/>
                        <a14:foregroundMark x1="41346" y1="82056" x2="45192" y2="86895"/>
                        <a14:foregroundMark x1="42720" y1="84677" x2="45467" y2="88911"/>
                        <a14:foregroundMark x1="45604" y1="91532" x2="46429" y2="93347"/>
                        <a14:foregroundMark x1="48764" y1="87903" x2="49451" y2="92137"/>
                        <a14:foregroundMark x1="57418" y1="83669" x2="56868" y2="89718"/>
                        <a14:foregroundMark x1="54121" y1="88911" x2="53984" y2="90927"/>
                        <a14:foregroundMark x1="50824" y1="88710" x2="50824" y2="90726"/>
                        <a14:foregroundMark x1="50000" y1="93548" x2="50000" y2="93548"/>
                        <a14:foregroundMark x1="49863" y1="94758" x2="49863" y2="94758"/>
                        <a14:foregroundMark x1="55907" y1="75000" x2="55907" y2="84879"/>
                        <a14:foregroundMark x1="35852" y1="80645" x2="42308" y2="85685"/>
                        <a14:foregroundMark x1="42308" y1="85685" x2="42308" y2="85685"/>
                        <a14:foregroundMark x1="35165" y1="82460" x2="38462" y2="85685"/>
                        <a14:foregroundMark x1="32830" y1="82863" x2="37088" y2="85081"/>
                        <a14:foregroundMark x1="66484" y1="7056" x2="66484" y2="7056"/>
                        <a14:foregroundMark x1="61538" y1="6653" x2="61538" y2="6653"/>
                        <a14:foregroundMark x1="70879" y1="6048" x2="70879" y2="6048"/>
                        <a14:foregroundMark x1="67720" y1="4435" x2="67720" y2="4435"/>
                        <a14:foregroundMark x1="44505" y1="48185" x2="45742" y2="54839"/>
                        <a14:foregroundMark x1="46978" y1="45968" x2="47665" y2="51411"/>
                        <a14:foregroundMark x1="49588" y1="43750" x2="49176" y2="46573"/>
                        <a14:foregroundMark x1="45604" y1="33266" x2="45192" y2="42540"/>
                        <a14:foregroundMark x1="46016" y1="29839" x2="47940" y2="35282"/>
                        <a14:foregroundMark x1="50275" y1="27218" x2="50962" y2="29839"/>
                        <a14:foregroundMark x1="40659" y1="43145" x2="40659" y2="46371"/>
                        <a14:foregroundMark x1="44231" y1="62903" x2="45330" y2="67540"/>
                        <a14:foregroundMark x1="47253" y1="70565" x2="48626" y2="73790"/>
                        <a14:foregroundMark x1="36264" y1="89315" x2="36264" y2="89315"/>
                        <a14:foregroundMark x1="43269" y1="95565" x2="43269" y2="95565"/>
                        <a14:foregroundMark x1="67033" y1="4032" x2="67033" y2="4032"/>
                        <a14:foregroundMark x1="67033" y1="3427" x2="67033" y2="3427"/>
                        <a14:foregroundMark x1="68544" y1="2621" x2="68681" y2="2823"/>
                        <a14:foregroundMark x1="66896" y1="20161" x2="66896" y2="20161"/>
                        <a14:foregroundMark x1="70604" y1="17742" x2="70604" y2="17742"/>
                        <a14:foregroundMark x1="73077" y1="17339" x2="73077" y2="17339"/>
                        <a14:foregroundMark x1="73077" y1="12500" x2="73077" y2="12500"/>
                        <a14:foregroundMark x1="73901" y1="11290" x2="73901" y2="11290"/>
                        <a14:foregroundMark x1="74038" y1="10081" x2="74038" y2="10081"/>
                        <a14:foregroundMark x1="70330" y1="4839" x2="70330" y2="4839"/>
                        <a14:foregroundMark x1="67857" y1="8065" x2="67857" y2="8065"/>
                        <a14:foregroundMark x1="68681" y1="3427" x2="68681" y2="3427"/>
                        <a14:foregroundMark x1="67857" y1="2621" x2="67857" y2="2621"/>
                        <a14:foregroundMark x1="68269" y1="2016" x2="68269" y2="2016"/>
                        <a14:foregroundMark x1="70055" y1="9274" x2="70055" y2="9274"/>
                        <a14:foregroundMark x1="52885" y1="94960" x2="52885" y2="94960"/>
                        <a14:foregroundMark x1="55907" y1="95968" x2="55907" y2="95968"/>
                        <a14:foregroundMark x1="58104" y1="96371" x2="58104" y2="96371"/>
                        <a14:foregroundMark x1="61401" y1="95968" x2="61401" y2="95968"/>
                        <a14:foregroundMark x1="59615" y1="96371" x2="59615" y2="96371"/>
                        <a14:foregroundMark x1="57005" y1="96573" x2="56868" y2="96573"/>
                        <a14:foregroundMark x1="47115" y1="97984" x2="47115" y2="97984"/>
                        <a14:foregroundMark x1="49176" y1="96774" x2="49176" y2="96774"/>
                        <a14:foregroundMark x1="37912" y1="89315" x2="37912" y2="89315"/>
                        <a14:foregroundMark x1="39286" y1="89919" x2="39286" y2="89919"/>
                        <a14:foregroundMark x1="34066" y1="88105" x2="34066" y2="88105"/>
                        <a14:backgroundMark x1="68956" y1="5444" x2="68956" y2="5444"/>
                        <a14:backgroundMark x1="68681" y1="6452" x2="68681" y2="6452"/>
                        <a14:backgroundMark x1="70742" y1="9677" x2="70742" y2="9677"/>
                        <a14:backgroundMark x1="71429" y1="14315" x2="71429" y2="14315"/>
                        <a14:backgroundMark x1="70467" y1="9879" x2="70467" y2="9879"/>
                      </a14:backgroundRemoval>
                    </a14:imgEffect>
                  </a14:imgLayer>
                </a14:imgProps>
              </a:ext>
              <a:ext uri="{28A0092B-C50C-407E-A947-70E740481C1C}">
                <a14:useLocalDpi xmlns:a14="http://schemas.microsoft.com/office/drawing/2010/main" val="0"/>
              </a:ext>
            </a:extLst>
          </a:blip>
          <a:srcRect l="24384" r="22717"/>
          <a:stretch/>
        </p:blipFill>
        <p:spPr bwMode="auto">
          <a:xfrm>
            <a:off x="-21834" y="4807744"/>
            <a:ext cx="1673653" cy="215560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2212ECF-116E-47E6-BC30-4EB3184247A0}"/>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4E0DA097-FCC0-4316-88A7-ED0477189CE7}"/>
              </a:ext>
            </a:extLst>
          </p:cNvPr>
          <p:cNvSpPr txBox="1"/>
          <p:nvPr/>
        </p:nvSpPr>
        <p:spPr>
          <a:xfrm>
            <a:off x="6320688" y="2721757"/>
            <a:ext cx="4838193" cy="2308324"/>
          </a:xfrm>
          <a:prstGeom prst="rect">
            <a:avLst/>
          </a:prstGeom>
          <a:noFill/>
          <a:ln w="19050">
            <a:solidFill>
              <a:schemeClr val="accent4">
                <a:lumMod val="75000"/>
              </a:schemeClr>
            </a:solidFill>
            <a:prstDash val="lgDashDot"/>
            <a:extLst>
              <a:ext uri="{C807C97D-BFC1-408E-A445-0C87EB9F89A2}">
                <ask:lineSketchStyleProps xmlns:ask="http://schemas.microsoft.com/office/drawing/2018/sketchyshapes" sd="2286705784">
                  <a:custGeom>
                    <a:avLst/>
                    <a:gdLst>
                      <a:gd name="connsiteX0" fmla="*/ 0 w 3164449"/>
                      <a:gd name="connsiteY0" fmla="*/ 0 h 2308324"/>
                      <a:gd name="connsiteX1" fmla="*/ 3164449 w 3164449"/>
                      <a:gd name="connsiteY1" fmla="*/ 0 h 2308324"/>
                      <a:gd name="connsiteX2" fmla="*/ 3164449 w 3164449"/>
                      <a:gd name="connsiteY2" fmla="*/ 2308324 h 2308324"/>
                      <a:gd name="connsiteX3" fmla="*/ 0 w 3164449"/>
                      <a:gd name="connsiteY3" fmla="*/ 2308324 h 2308324"/>
                      <a:gd name="connsiteX4" fmla="*/ 0 w 3164449"/>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4449" h="2308324" extrusionOk="0">
                        <a:moveTo>
                          <a:pt x="0" y="0"/>
                        </a:moveTo>
                        <a:cubicBezTo>
                          <a:pt x="653758" y="-95588"/>
                          <a:pt x="2131288" y="-82741"/>
                          <a:pt x="3164449" y="0"/>
                        </a:cubicBezTo>
                        <a:cubicBezTo>
                          <a:pt x="3131073" y="910272"/>
                          <a:pt x="3170402" y="1694775"/>
                          <a:pt x="3164449" y="2308324"/>
                        </a:cubicBezTo>
                        <a:cubicBezTo>
                          <a:pt x="1927302" y="2366491"/>
                          <a:pt x="803620" y="2159772"/>
                          <a:pt x="0" y="2308324"/>
                        </a:cubicBezTo>
                        <a:cubicBezTo>
                          <a:pt x="114367" y="2012296"/>
                          <a:pt x="-156361" y="254230"/>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vi-VN" sz="2400" dirty="0">
                <a:solidFill>
                  <a:schemeClr val="tx1"/>
                </a:solidFill>
                <a:latin typeface="Times New Roman" panose="02020603050405020304" pitchFamily="18" charset="0"/>
                <a:cs typeface="Times New Roman" panose="02020603050405020304" pitchFamily="18" charset="0"/>
              </a:rPr>
              <a:t>Đặt bút giữa đường kẻ ngang 3 và 4, viết nét cong dưới rồi chuyển hướng viết tiếp nét cong trái, tạo thành vòng xoắn to ở đầu chữ. Phần cuối nét cong trái lượn vào trong. Dừng bút giữa đường kẻ 1 và 2. </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026" name="Picture 2" descr="Bản mềm bộ mẫu chữ cao 2,5 ô ly dành cho học sinh tiểu học">
            <a:extLst>
              <a:ext uri="{FF2B5EF4-FFF2-40B4-BE49-F238E27FC236}">
                <a16:creationId xmlns:a16="http://schemas.microsoft.com/office/drawing/2014/main" id="{6987EA2A-3FDC-472B-B2CB-3064212E8B1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7977" t="21796" r="9963" b="21404"/>
          <a:stretch/>
        </p:blipFill>
        <p:spPr bwMode="auto">
          <a:xfrm>
            <a:off x="1688336" y="1928228"/>
            <a:ext cx="3978442" cy="3895382"/>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139198F8-AE33-4C06-9C92-5B032D1BFD0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15710455"/>
      </p:ext>
    </p:extLst>
  </p:cSld>
  <p:clrMapOvr>
    <a:masterClrMapping/>
  </p:clrMapOvr>
  <p:transition spd="slow" advTm="3061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086506-8573-433F-B8B7-23CB3865A714}"/>
              </a:ext>
            </a:extLst>
          </p:cNvPr>
          <p:cNvSpPr/>
          <p:nvPr/>
        </p:nvSpPr>
        <p:spPr>
          <a:xfrm>
            <a:off x="0" y="0"/>
            <a:ext cx="12192000"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roup 19">
            <a:extLst>
              <a:ext uri="{FF2B5EF4-FFF2-40B4-BE49-F238E27FC236}">
                <a16:creationId xmlns:a16="http://schemas.microsoft.com/office/drawing/2014/main" id="{75E2166C-6453-4E2F-BF91-FC1887660993}"/>
              </a:ext>
            </a:extLst>
          </p:cNvPr>
          <p:cNvGrpSpPr/>
          <p:nvPr/>
        </p:nvGrpSpPr>
        <p:grpSpPr>
          <a:xfrm>
            <a:off x="317369" y="228140"/>
            <a:ext cx="11557262" cy="6429081"/>
            <a:chOff x="317369" y="228140"/>
            <a:chExt cx="11557262" cy="6429081"/>
          </a:xfrm>
        </p:grpSpPr>
        <p:grpSp>
          <p:nvGrpSpPr>
            <p:cNvPr id="17" name="Group 16">
              <a:extLst>
                <a:ext uri="{FF2B5EF4-FFF2-40B4-BE49-F238E27FC236}">
                  <a16:creationId xmlns:a16="http://schemas.microsoft.com/office/drawing/2014/main" id="{296EDC64-C678-4346-959F-6DB88EC3AE30}"/>
                </a:ext>
              </a:extLst>
            </p:cNvPr>
            <p:cNvGrpSpPr/>
            <p:nvPr/>
          </p:nvGrpSpPr>
          <p:grpSpPr>
            <a:xfrm>
              <a:off x="317369" y="228140"/>
              <a:ext cx="11557262" cy="6429081"/>
              <a:chOff x="317369" y="228140"/>
              <a:chExt cx="11557262" cy="6429081"/>
            </a:xfrm>
          </p:grpSpPr>
          <p:grpSp>
            <p:nvGrpSpPr>
              <p:cNvPr id="13" name="Group 12">
                <a:extLst>
                  <a:ext uri="{FF2B5EF4-FFF2-40B4-BE49-F238E27FC236}">
                    <a16:creationId xmlns:a16="http://schemas.microsoft.com/office/drawing/2014/main" id="{7508B253-A763-4377-82EE-AE01C4EFFC07}"/>
                  </a:ext>
                </a:extLst>
              </p:cNvPr>
              <p:cNvGrpSpPr/>
              <p:nvPr/>
            </p:nvGrpSpPr>
            <p:grpSpPr>
              <a:xfrm>
                <a:off x="317369" y="228141"/>
                <a:ext cx="11557262" cy="6429080"/>
                <a:chOff x="226243" y="214460"/>
                <a:chExt cx="11557262" cy="6429080"/>
              </a:xfrm>
            </p:grpSpPr>
            <p:grpSp>
              <p:nvGrpSpPr>
                <p:cNvPr id="8" name="Group 7">
                  <a:extLst>
                    <a:ext uri="{FF2B5EF4-FFF2-40B4-BE49-F238E27FC236}">
                      <a16:creationId xmlns:a16="http://schemas.microsoft.com/office/drawing/2014/main" id="{A7CB4293-B5FB-4B80-B474-E0217096C603}"/>
                    </a:ext>
                  </a:extLst>
                </p:cNvPr>
                <p:cNvGrpSpPr/>
                <p:nvPr/>
              </p:nvGrpSpPr>
              <p:grpSpPr>
                <a:xfrm>
                  <a:off x="226243" y="214460"/>
                  <a:ext cx="11557262" cy="6429080"/>
                  <a:chOff x="245097" y="348792"/>
                  <a:chExt cx="10407192" cy="6183983"/>
                </a:xfrm>
              </p:grpSpPr>
              <p:sp>
                <p:nvSpPr>
                  <p:cNvPr id="6" name="Rectangle 5">
                    <a:extLst>
                      <a:ext uri="{FF2B5EF4-FFF2-40B4-BE49-F238E27FC236}">
                        <a16:creationId xmlns:a16="http://schemas.microsoft.com/office/drawing/2014/main" id="{3E02E0DB-CDC2-4021-B9B9-7112B8322A11}"/>
                      </a:ext>
                    </a:extLst>
                  </p:cNvPr>
                  <p:cNvSpPr/>
                  <p:nvPr/>
                </p:nvSpPr>
                <p:spPr>
                  <a:xfrm>
                    <a:off x="245097" y="348792"/>
                    <a:ext cx="10407192" cy="6183983"/>
                  </a:xfrm>
                  <a:prstGeom prst="rect">
                    <a:avLst/>
                  </a:prstGeom>
                  <a:solidFill>
                    <a:srgbClr val="BF6C2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1C29BDB-054C-49CA-A2B0-18ED5F92604B}"/>
                      </a:ext>
                    </a:extLst>
                  </p:cNvPr>
                  <p:cNvSpPr/>
                  <p:nvPr/>
                </p:nvSpPr>
                <p:spPr>
                  <a:xfrm>
                    <a:off x="395926" y="1121789"/>
                    <a:ext cx="10105534" cy="527901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2" name="Picture 11" descr="Diagram&#10;&#10;Description automatically generated">
                  <a:extLst>
                    <a:ext uri="{FF2B5EF4-FFF2-40B4-BE49-F238E27FC236}">
                      <a16:creationId xmlns:a16="http://schemas.microsoft.com/office/drawing/2014/main" id="{FE56939D-D6FA-43DF-A73B-61D62BB1CB4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75" b="98750" l="2188" r="98281">
                              <a14:foregroundMark x1="42656" y1="44167" x2="48438" y2="66875"/>
                              <a14:foregroundMark x1="46719" y1="36667" x2="49375" y2="65000"/>
                              <a14:foregroundMark x1="49375" y1="65000" x2="50313" y2="65000"/>
                              <a14:foregroundMark x1="50156" y1="34167" x2="51250" y2="55625"/>
                              <a14:foregroundMark x1="51250" y1="55625" x2="53125" y2="58125"/>
                              <a14:foregroundMark x1="53125" y1="31875" x2="57656" y2="60208"/>
                              <a14:foregroundMark x1="57656" y1="60208" x2="58750" y2="62500"/>
                              <a14:foregroundMark x1="58438" y1="32292" x2="59062" y2="60625"/>
                              <a14:foregroundMark x1="59062" y1="60625" x2="61094" y2="55208"/>
                              <a14:foregroundMark x1="62500" y1="28333" x2="67969" y2="52083"/>
                              <a14:foregroundMark x1="67969" y1="52083" x2="69219" y2="53958"/>
                              <a14:foregroundMark x1="70938" y1="35208" x2="72188" y2="55625"/>
                              <a14:foregroundMark x1="70469" y1="39167" x2="71406" y2="56458"/>
                              <a14:foregroundMark x1="62813" y1="81458" x2="31875" y2="88333"/>
                              <a14:foregroundMark x1="39375" y1="88333" x2="49375" y2="88333"/>
                              <a14:foregroundMark x1="49375" y1="88333" x2="39844" y2="88333"/>
                              <a14:foregroundMark x1="15313" y1="88958" x2="67500" y2="93125"/>
                              <a14:foregroundMark x1="44688" y1="92917" x2="78750" y2="91250"/>
                              <a14:foregroundMark x1="78750" y1="91250" x2="78750" y2="91250"/>
                              <a14:foregroundMark x1="76719" y1="90833" x2="94063" y2="90208"/>
                              <a14:foregroundMark x1="73125" y1="90208" x2="72344" y2="92708"/>
                              <a14:foregroundMark x1="81406" y1="90625" x2="81719" y2="88958"/>
                              <a14:foregroundMark x1="78750" y1="70000" x2="81563" y2="85417"/>
                              <a14:foregroundMark x1="81563" y1="85417" x2="82969" y2="86875"/>
                              <a14:foregroundMark x1="82031" y1="72292" x2="87813" y2="86875"/>
                              <a14:foregroundMark x1="87813" y1="86875" x2="88594" y2="84167"/>
                              <a14:foregroundMark x1="84844" y1="68958" x2="92813" y2="85625"/>
                              <a14:foregroundMark x1="92813" y1="85625" x2="92500" y2="83125"/>
                              <a14:foregroundMark x1="88438" y1="74375" x2="92344" y2="79792"/>
                              <a14:foregroundMark x1="55156" y1="72917" x2="49063" y2="79583"/>
                              <a14:foregroundMark x1="49063" y1="79583" x2="53438" y2="80625"/>
                              <a14:foregroundMark x1="45938" y1="67708" x2="24844" y2="89167"/>
                              <a14:foregroundMark x1="12500" y1="86667" x2="3125" y2="91042"/>
                              <a14:foregroundMark x1="3125" y1="91042" x2="3125" y2="91042"/>
                              <a14:foregroundMark x1="4375" y1="89167" x2="11875" y2="91042"/>
                              <a14:foregroundMark x1="12812" y1="82708" x2="8750" y2="96458"/>
                              <a14:foregroundMark x1="8750" y1="96458" x2="8750" y2="95833"/>
                              <a14:foregroundMark x1="10625" y1="82083" x2="8281" y2="92708"/>
                              <a14:foregroundMark x1="8281" y1="92708" x2="8281" y2="92708"/>
                              <a14:foregroundMark x1="7969" y1="75208" x2="8594" y2="87917"/>
                              <a14:foregroundMark x1="8594" y1="87917" x2="8906" y2="87292"/>
                              <a14:foregroundMark x1="3438" y1="82083" x2="10000" y2="83542"/>
                              <a14:foregroundMark x1="17344" y1="76667" x2="25781" y2="79167"/>
                              <a14:foregroundMark x1="25781" y1="79167" x2="27344" y2="78542"/>
                              <a14:foregroundMark x1="30156" y1="78333" x2="32031" y2="81250"/>
                              <a14:foregroundMark x1="32813" y1="72917" x2="34219" y2="81250"/>
                              <a14:foregroundMark x1="38125" y1="54167" x2="38438" y2="72500"/>
                              <a14:foregroundMark x1="38438" y1="72500" x2="39063" y2="71875"/>
                              <a14:foregroundMark x1="44844" y1="33333" x2="49688" y2="48750"/>
                              <a14:foregroundMark x1="49688" y1="48750" x2="49688" y2="44792"/>
                              <a14:foregroundMark x1="47969" y1="25417" x2="50781" y2="39375"/>
                              <a14:foregroundMark x1="50781" y1="39375" x2="51563" y2="38333"/>
                              <a14:foregroundMark x1="50313" y1="21875" x2="50313" y2="34167"/>
                              <a14:foregroundMark x1="50313" y1="34167" x2="49219" y2="31250"/>
                              <a14:foregroundMark x1="42969" y1="18125" x2="40625" y2="37500"/>
                              <a14:foregroundMark x1="40625" y1="37500" x2="41250" y2="30625"/>
                              <a14:foregroundMark x1="37500" y1="20833" x2="36406" y2="40208"/>
                              <a14:foregroundMark x1="36406" y1="40208" x2="37656" y2="36250"/>
                              <a14:foregroundMark x1="37344" y1="25833" x2="37031" y2="37292"/>
                              <a14:foregroundMark x1="37031" y1="37292" x2="37031" y2="33333"/>
                              <a14:foregroundMark x1="36094" y1="15833" x2="46094" y2="14375"/>
                              <a14:foregroundMark x1="41250" y1="13333" x2="52500" y2="12708"/>
                              <a14:foregroundMark x1="51094" y1="11250" x2="57813" y2="8542"/>
                              <a14:foregroundMark x1="59375" y1="10208" x2="64063" y2="22083"/>
                              <a14:foregroundMark x1="64063" y1="22083" x2="64063" y2="22083"/>
                              <a14:foregroundMark x1="57656" y1="14583" x2="57969" y2="33333"/>
                              <a14:foregroundMark x1="57969" y1="33333" x2="59375" y2="34583"/>
                              <a14:foregroundMark x1="61094" y1="15208" x2="64531" y2="27917"/>
                              <a14:foregroundMark x1="64531" y1="27917" x2="65469" y2="27917"/>
                              <a14:foregroundMark x1="65156" y1="13125" x2="67344" y2="30833"/>
                              <a14:foregroundMark x1="67344" y1="30833" x2="67500" y2="29167"/>
                              <a14:foregroundMark x1="65469" y1="14583" x2="64375" y2="27292"/>
                              <a14:foregroundMark x1="64375" y1="27292" x2="64219" y2="27500"/>
                              <a14:foregroundMark x1="64063" y1="18125" x2="64063" y2="32708"/>
                              <a14:foregroundMark x1="64063" y1="32708" x2="64063" y2="31042"/>
                              <a14:foregroundMark x1="64844" y1="20208" x2="66563" y2="31875"/>
                              <a14:foregroundMark x1="66563" y1="31875" x2="66719" y2="27708"/>
                              <a14:foregroundMark x1="66563" y1="20625" x2="68438" y2="35000"/>
                              <a14:foregroundMark x1="68438" y1="35000" x2="68750" y2="36042"/>
                              <a14:foregroundMark x1="68906" y1="26250" x2="69531" y2="37500"/>
                              <a14:foregroundMark x1="69531" y1="37500" x2="69844" y2="37917"/>
                              <a14:foregroundMark x1="70781" y1="32292" x2="71094" y2="41667"/>
                              <a14:foregroundMark x1="71563" y1="37500" x2="72188" y2="38958"/>
                              <a14:foregroundMark x1="72656" y1="28750" x2="73438" y2="37292"/>
                              <a14:foregroundMark x1="73750" y1="27708" x2="74688" y2="34375"/>
                              <a14:foregroundMark x1="65000" y1="10417" x2="50625" y2="6250"/>
                              <a14:foregroundMark x1="48906" y1="5208" x2="55625" y2="4167"/>
                              <a14:foregroundMark x1="35156" y1="3542" x2="35156" y2="3542"/>
                              <a14:foregroundMark x1="68438" y1="5417" x2="71250" y2="9167"/>
                              <a14:foregroundMark x1="67031" y1="8333" x2="69219" y2="11458"/>
                              <a14:foregroundMark x1="62031" y1="5208" x2="60938" y2="23750"/>
                              <a14:foregroundMark x1="60938" y1="23750" x2="59219" y2="25833"/>
                              <a14:foregroundMark x1="42031" y1="23333" x2="38906" y2="34583"/>
                              <a14:foregroundMark x1="38906" y1="34583" x2="39219" y2="39792"/>
                              <a14:foregroundMark x1="37344" y1="40833" x2="35156" y2="59375"/>
                              <a14:foregroundMark x1="35156" y1="58750" x2="35313" y2="65417"/>
                              <a14:foregroundMark x1="35000" y1="50417" x2="34531" y2="72083"/>
                              <a14:foregroundMark x1="35781" y1="73333" x2="38125" y2="81458"/>
                              <a14:foregroundMark x1="38125" y1="89167" x2="38438" y2="91875"/>
                              <a14:foregroundMark x1="40156" y1="96250" x2="40156" y2="98750"/>
                              <a14:foregroundMark x1="35938" y1="92083" x2="54063" y2="95833"/>
                              <a14:foregroundMark x1="50313" y1="95417" x2="58438" y2="96250"/>
                              <a14:foregroundMark x1="61406" y1="96250" x2="69219" y2="97083"/>
                              <a14:foregroundMark x1="69219" y1="97083" x2="69375" y2="96875"/>
                              <a14:foregroundMark x1="65625" y1="95208" x2="74844" y2="94375"/>
                              <a14:foregroundMark x1="81719" y1="93750" x2="87656" y2="93750"/>
                              <a14:foregroundMark x1="89531" y1="94167" x2="91094" y2="95000"/>
                              <a14:foregroundMark x1="91563" y1="95000" x2="93594" y2="95417"/>
                              <a14:foregroundMark x1="95469" y1="80417" x2="96875" y2="83958"/>
                              <a14:foregroundMark x1="89844" y1="69375" x2="90469" y2="74375"/>
                              <a14:foregroundMark x1="69531" y1="66250" x2="73594" y2="77500"/>
                              <a14:foregroundMark x1="74063" y1="72500" x2="77500" y2="78750"/>
                              <a14:foregroundMark x1="74063" y1="64792" x2="82188" y2="69792"/>
                              <a14:foregroundMark x1="82188" y1="69792" x2="83438" y2="67917"/>
                              <a14:foregroundMark x1="82344" y1="64792" x2="93438" y2="68125"/>
                              <a14:foregroundMark x1="88906" y1="66875" x2="95938" y2="73333"/>
                              <a14:foregroundMark x1="96406" y1="76042" x2="96406" y2="86458"/>
                              <a14:foregroundMark x1="11719" y1="92083" x2="5313" y2="96875"/>
                              <a14:foregroundMark x1="14844" y1="86042" x2="11719" y2="95625"/>
                              <a14:foregroundMark x1="13906" y1="92917" x2="17344" y2="96458"/>
                              <a14:foregroundMark x1="9688" y1="88333" x2="10313" y2="92708"/>
                              <a14:foregroundMark x1="9063" y1="79167" x2="7031" y2="87500"/>
                              <a14:foregroundMark x1="6250" y1="79375" x2="5313" y2="85417"/>
                              <a14:foregroundMark x1="6875" y1="81250" x2="7813" y2="84792"/>
                              <a14:foregroundMark x1="6563" y1="79167" x2="10000" y2="71250"/>
                              <a14:foregroundMark x1="4688" y1="74167" x2="2188" y2="80417"/>
                              <a14:foregroundMark x1="2500" y1="76875" x2="2500" y2="84375"/>
                              <a14:foregroundMark x1="5938" y1="66042" x2="11719" y2="67292"/>
                              <a14:foregroundMark x1="41563" y1="60833" x2="48594" y2="72500"/>
                              <a14:foregroundMark x1="48594" y1="72500" x2="51563" y2="73333"/>
                              <a14:foregroundMark x1="52656" y1="60417" x2="55781" y2="75625"/>
                              <a14:foregroundMark x1="55781" y1="75625" x2="56094" y2="74375"/>
                              <a14:foregroundMark x1="53438" y1="60417" x2="59219" y2="72708"/>
                              <a14:foregroundMark x1="59219" y1="72708" x2="60313" y2="72708"/>
                              <a14:foregroundMark x1="58906" y1="57708" x2="61875" y2="68125"/>
                              <a14:foregroundMark x1="61875" y1="68125" x2="62031" y2="67292"/>
                              <a14:foregroundMark x1="62031" y1="42917" x2="61719" y2="43333"/>
                              <a14:foregroundMark x1="57188" y1="23125" x2="57813" y2="24167"/>
                              <a14:foregroundMark x1="58125" y1="15417" x2="58438" y2="21042"/>
                              <a14:foregroundMark x1="60313" y1="20000" x2="57500" y2="17083"/>
                              <a14:foregroundMark x1="53438" y1="16042" x2="47500" y2="18125"/>
                              <a14:foregroundMark x1="40938" y1="16667" x2="38125" y2="20417"/>
                              <a14:foregroundMark x1="45781" y1="17917" x2="47500" y2="20417"/>
                              <a14:foregroundMark x1="47500" y1="18125" x2="44531" y2="13750"/>
                              <a14:foregroundMark x1="32344" y1="8333" x2="30992" y2="10233"/>
                              <a14:foregroundMark x1="31190" y1="17027" x2="30000" y2="22083"/>
                              <a14:foregroundMark x1="30000" y1="22083" x2="30156" y2="22292"/>
                              <a14:foregroundMark x1="32031" y1="27708" x2="31250" y2="31250"/>
                              <a14:foregroundMark x1="31094" y1="26042" x2="30781" y2="32708"/>
                              <a14:foregroundMark x1="30781" y1="34375" x2="31094" y2="47500"/>
                              <a14:foregroundMark x1="33281" y1="78750" x2="33281" y2="79375"/>
                              <a14:foregroundMark x1="31875" y1="93958" x2="31875" y2="94583"/>
                              <a14:foregroundMark x1="46875" y1="4167" x2="52500" y2="5417"/>
                              <a14:foregroundMark x1="43594" y1="4375" x2="47969" y2="4375"/>
                              <a14:foregroundMark x1="35469" y1="5625" x2="33594" y2="9792"/>
                              <a14:foregroundMark x1="35781" y1="5625" x2="35781" y2="6250"/>
                              <a14:foregroundMark x1="49844" y1="1875" x2="56094" y2="1875"/>
                              <a14:foregroundMark x1="59844" y1="2917" x2="62500" y2="4167"/>
                              <a14:foregroundMark x1="70469" y1="6042" x2="71406" y2="10000"/>
                              <a14:foregroundMark x1="70156" y1="10000" x2="72500" y2="19375"/>
                              <a14:foregroundMark x1="71719" y1="14583" x2="72344" y2="18750"/>
                              <a14:foregroundMark x1="72813" y1="12292" x2="73125" y2="19375"/>
                              <a14:foregroundMark x1="73125" y1="16875" x2="72969" y2="22708"/>
                              <a14:foregroundMark x1="96406" y1="77292" x2="96719" y2="87083"/>
                              <a14:foregroundMark x1="97500" y1="68958" x2="97969" y2="81875"/>
                              <a14:foregroundMark x1="93281" y1="95625" x2="96250" y2="94583"/>
                              <a14:foregroundMark x1="98281" y1="88333" x2="97344" y2="95417"/>
                              <a14:foregroundMark x1="97188" y1="94167" x2="97500" y2="96042"/>
                              <a14:backgroundMark x1="29063" y1="12708" x2="28906" y2="16875"/>
                              <a14:backgroundMark x1="30312" y1="10000" x2="29531" y2="13958"/>
                            </a14:backgroundRemoval>
                          </a14:imgEffect>
                        </a14:imgLayer>
                      </a14:imgProps>
                    </a:ext>
                    <a:ext uri="{28A0092B-C50C-407E-A947-70E740481C1C}">
                      <a14:useLocalDpi xmlns:a14="http://schemas.microsoft.com/office/drawing/2010/main" val="0"/>
                    </a:ext>
                  </a:extLst>
                </a:blip>
                <a:stretch>
                  <a:fillRect/>
                </a:stretch>
              </p:blipFill>
              <p:spPr>
                <a:xfrm>
                  <a:off x="10338559" y="5548245"/>
                  <a:ext cx="1277450" cy="958087"/>
                </a:xfrm>
                <a:prstGeom prst="rect">
                  <a:avLst/>
                </a:prstGeom>
              </p:spPr>
            </p:pic>
          </p:grpSp>
          <p:pic>
            <p:nvPicPr>
              <p:cNvPr id="16" name="Picture 15">
                <a:extLst>
                  <a:ext uri="{FF2B5EF4-FFF2-40B4-BE49-F238E27FC236}">
                    <a16:creationId xmlns:a16="http://schemas.microsoft.com/office/drawing/2014/main" id="{AF9B708D-78B1-434D-BDA2-28F5E7200352}"/>
                  </a:ext>
                </a:extLst>
              </p:cNvPr>
              <p:cNvPicPr>
                <a:picLocks noChangeAspect="1"/>
              </p:cNvPicPr>
              <p:nvPr/>
            </p:nvPicPr>
            <p:blipFill rotWithShape="1">
              <a:blip r:embed="rId7">
                <a:extLst>
                  <a:ext uri="{28A0092B-C50C-407E-A947-70E740481C1C}">
                    <a14:useLocalDpi xmlns:a14="http://schemas.microsoft.com/office/drawing/2010/main" val="0"/>
                  </a:ext>
                </a:extLst>
              </a:blip>
              <a:srcRect t="19663" b="25047"/>
              <a:stretch/>
            </p:blipFill>
            <p:spPr>
              <a:xfrm>
                <a:off x="10224940" y="228140"/>
                <a:ext cx="1453501" cy="803635"/>
              </a:xfrm>
              <a:prstGeom prst="rect">
                <a:avLst/>
              </a:prstGeom>
            </p:spPr>
          </p:pic>
        </p:grpSp>
        <p:pic>
          <p:nvPicPr>
            <p:cNvPr id="19" name="Picture 18">
              <a:extLst>
                <a:ext uri="{FF2B5EF4-FFF2-40B4-BE49-F238E27FC236}">
                  <a16:creationId xmlns:a16="http://schemas.microsoft.com/office/drawing/2014/main" id="{BA5124FD-EBE1-43EC-9827-251734593E1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84866" y="436601"/>
              <a:ext cx="2145212" cy="457967"/>
            </a:xfrm>
            <a:prstGeom prst="rect">
              <a:avLst/>
            </a:prstGeom>
          </p:spPr>
        </p:pic>
      </p:grpSp>
      <p:pic>
        <p:nvPicPr>
          <p:cNvPr id="21" name="Picture 20" descr="A picture containing text, sky&#10;&#10;Description automatically generated">
            <a:extLst>
              <a:ext uri="{FF2B5EF4-FFF2-40B4-BE49-F238E27FC236}">
                <a16:creationId xmlns:a16="http://schemas.microsoft.com/office/drawing/2014/main" id="{DA1DCE2B-5CDC-42F0-BC28-7EB20D2C5DC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48143" y1="25799" x2="51714" y2="30365"/>
                      </a14:backgroundRemoval>
                    </a14:imgEffect>
                  </a14:imgLayer>
                </a14:imgProps>
              </a:ext>
              <a:ext uri="{28A0092B-C50C-407E-A947-70E740481C1C}">
                <a14:useLocalDpi xmlns:a14="http://schemas.microsoft.com/office/drawing/2010/main" val="0"/>
              </a:ext>
            </a:extLst>
          </a:blip>
          <a:srcRect l="20202" r="11494"/>
          <a:stretch/>
        </p:blipFill>
        <p:spPr>
          <a:xfrm>
            <a:off x="-182252" y="5482717"/>
            <a:ext cx="1831943" cy="1589744"/>
          </a:xfrm>
          <a:prstGeom prst="rect">
            <a:avLst/>
          </a:prstGeom>
        </p:spPr>
      </p:pic>
      <p:sp>
        <p:nvSpPr>
          <p:cNvPr id="14" name="TextBox 13">
            <a:extLst>
              <a:ext uri="{FF2B5EF4-FFF2-40B4-BE49-F238E27FC236}">
                <a16:creationId xmlns:a16="http://schemas.microsoft.com/office/drawing/2014/main" id="{0020D2D5-4A87-4B89-9486-D7DD69E47194}"/>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1026" name="Picture 2" descr="Bản mềm bộ mẫu chữ cao 2,5 ô ly dành cho học sinh tiểu học">
            <a:extLst>
              <a:ext uri="{FF2B5EF4-FFF2-40B4-BE49-F238E27FC236}">
                <a16:creationId xmlns:a16="http://schemas.microsoft.com/office/drawing/2014/main" id="{D1AE5C0F-BBC1-42A8-BD98-E4EB8C27920C}"/>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970" t="21988" r="7978" b="21137"/>
          <a:stretch/>
        </p:blipFill>
        <p:spPr bwMode="auto">
          <a:xfrm>
            <a:off x="4026404" y="2210699"/>
            <a:ext cx="4026568" cy="3900410"/>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06B426E9-B65F-4EE8-AA5F-483F015EF8AA}"/>
              </a:ext>
            </a:extLst>
          </p:cNvPr>
          <p:cNvGrpSpPr/>
          <p:nvPr/>
        </p:nvGrpSpPr>
        <p:grpSpPr>
          <a:xfrm>
            <a:off x="3405112" y="1292890"/>
            <a:ext cx="5899547" cy="718968"/>
            <a:chOff x="6086006" y="990605"/>
            <a:chExt cx="2863120" cy="803886"/>
          </a:xfrm>
        </p:grpSpPr>
        <p:sp>
          <p:nvSpPr>
            <p:cNvPr id="22" name="Rectangle: Rounded Corners 21">
              <a:extLst>
                <a:ext uri="{FF2B5EF4-FFF2-40B4-BE49-F238E27FC236}">
                  <a16:creationId xmlns:a16="http://schemas.microsoft.com/office/drawing/2014/main" id="{B4546194-E026-4B4C-B03F-B536F472550F}"/>
                </a:ext>
              </a:extLst>
            </p:cNvPr>
            <p:cNvSpPr/>
            <p:nvPr/>
          </p:nvSpPr>
          <p:spPr>
            <a:xfrm>
              <a:off x="6086006" y="990605"/>
              <a:ext cx="2683239" cy="80388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TextBox 22">
              <a:extLst>
                <a:ext uri="{FF2B5EF4-FFF2-40B4-BE49-F238E27FC236}">
                  <a16:creationId xmlns:a16="http://schemas.microsoft.com/office/drawing/2014/main" id="{30519B16-0607-485D-92DB-14E11363E083}"/>
                </a:ext>
              </a:extLst>
            </p:cNvPr>
            <p:cNvSpPr txBox="1"/>
            <p:nvPr/>
          </p:nvSpPr>
          <p:spPr>
            <a:xfrm>
              <a:off x="6130975" y="1038606"/>
              <a:ext cx="2818151" cy="516193"/>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L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ô li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p>
          </p:txBody>
        </p:sp>
      </p:grpSp>
      <p:sp>
        <p:nvSpPr>
          <p:cNvPr id="24" name="TextBox 23">
            <a:extLst>
              <a:ext uri="{FF2B5EF4-FFF2-40B4-BE49-F238E27FC236}">
                <a16:creationId xmlns:a16="http://schemas.microsoft.com/office/drawing/2014/main" id="{010D499D-5B2D-4618-B555-B9EEF23FE14A}"/>
              </a:ext>
            </a:extLst>
          </p:cNvPr>
          <p:cNvSpPr txBox="1"/>
          <p:nvPr/>
        </p:nvSpPr>
        <p:spPr>
          <a:xfrm>
            <a:off x="8235224" y="2815492"/>
            <a:ext cx="3362047" cy="2677656"/>
          </a:xfrm>
          <a:prstGeom prst="rect">
            <a:avLst/>
          </a:prstGeom>
          <a:noFill/>
          <a:ln w="12700">
            <a:solidFill>
              <a:schemeClr val="accent2"/>
            </a:solidFill>
            <a:prstDash val="lgDash"/>
          </a:ln>
        </p:spPr>
        <p:txBody>
          <a:bodyPr wrap="square">
            <a:spAutoFit/>
          </a:bodyPr>
          <a:lstStyle/>
          <a:p>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a:t>
            </a:r>
          </a:p>
          <a:p>
            <a:r>
              <a:rPr lang="en-US" sz="2400" dirty="0">
                <a:latin typeface="+mj-lt"/>
              </a:rPr>
              <a:t>L</a:t>
            </a:r>
            <a:r>
              <a:rPr lang="vi-VN" sz="2400" b="0" i="0" dirty="0">
                <a:effectLst/>
                <a:latin typeface="+mj-lt"/>
              </a:rPr>
              <a:t>à kết hợp của 3 nét cơ bản. Bao gồm cong dưới, lượn dọc và lượn ngang nối liền nhau. Các nét tạo thành vòng xoắn to ở đầu chữ</a:t>
            </a:r>
            <a:r>
              <a:rPr lang="en-US" sz="2400" b="0" i="0" dirty="0">
                <a:effectLst/>
                <a:latin typeface="+mj-lt"/>
              </a:rPr>
              <a:t>.</a:t>
            </a:r>
            <a:endParaRPr lang="en-US" sz="2400" dirty="0">
              <a:latin typeface="+mj-lt"/>
            </a:endParaRPr>
          </a:p>
        </p:txBody>
      </p:sp>
      <p:sp>
        <p:nvSpPr>
          <p:cNvPr id="25" name="TextBox 24">
            <a:extLst>
              <a:ext uri="{FF2B5EF4-FFF2-40B4-BE49-F238E27FC236}">
                <a16:creationId xmlns:a16="http://schemas.microsoft.com/office/drawing/2014/main" id="{12654B72-7F73-4B43-90D1-60B3DC91DB58}"/>
              </a:ext>
            </a:extLst>
          </p:cNvPr>
          <p:cNvSpPr txBox="1"/>
          <p:nvPr/>
        </p:nvSpPr>
        <p:spPr>
          <a:xfrm>
            <a:off x="1252190" y="3554155"/>
            <a:ext cx="2152922" cy="830997"/>
          </a:xfrm>
          <a:prstGeom prst="rect">
            <a:avLst/>
          </a:prstGeom>
          <a:noFill/>
          <a:ln w="19050">
            <a:solidFill>
              <a:schemeClr val="accent2"/>
            </a:solidFill>
            <a:prstDash val="lgDash"/>
            <a:extLst>
              <a:ext uri="{C807C97D-BFC1-408E-A445-0C87EB9F89A2}">
                <ask:lineSketchStyleProps xmlns:ask="http://schemas.microsoft.com/office/drawing/2018/sketchyshapes" sd="2445961186">
                  <a:custGeom>
                    <a:avLst/>
                    <a:gdLst>
                      <a:gd name="connsiteX0" fmla="*/ 0 w 2152922"/>
                      <a:gd name="connsiteY0" fmla="*/ 0 h 830997"/>
                      <a:gd name="connsiteX1" fmla="*/ 538231 w 2152922"/>
                      <a:gd name="connsiteY1" fmla="*/ 0 h 830997"/>
                      <a:gd name="connsiteX2" fmla="*/ 1097990 w 2152922"/>
                      <a:gd name="connsiteY2" fmla="*/ 0 h 830997"/>
                      <a:gd name="connsiteX3" fmla="*/ 1614692 w 2152922"/>
                      <a:gd name="connsiteY3" fmla="*/ 0 h 830997"/>
                      <a:gd name="connsiteX4" fmla="*/ 2152922 w 2152922"/>
                      <a:gd name="connsiteY4" fmla="*/ 0 h 830997"/>
                      <a:gd name="connsiteX5" fmla="*/ 2152922 w 2152922"/>
                      <a:gd name="connsiteY5" fmla="*/ 398879 h 830997"/>
                      <a:gd name="connsiteX6" fmla="*/ 2152922 w 2152922"/>
                      <a:gd name="connsiteY6" fmla="*/ 830997 h 830997"/>
                      <a:gd name="connsiteX7" fmla="*/ 1679279 w 2152922"/>
                      <a:gd name="connsiteY7" fmla="*/ 830997 h 830997"/>
                      <a:gd name="connsiteX8" fmla="*/ 1119519 w 2152922"/>
                      <a:gd name="connsiteY8" fmla="*/ 830997 h 830997"/>
                      <a:gd name="connsiteX9" fmla="*/ 538231 w 2152922"/>
                      <a:gd name="connsiteY9" fmla="*/ 830997 h 830997"/>
                      <a:gd name="connsiteX10" fmla="*/ 0 w 2152922"/>
                      <a:gd name="connsiteY10" fmla="*/ 830997 h 830997"/>
                      <a:gd name="connsiteX11" fmla="*/ 0 w 2152922"/>
                      <a:gd name="connsiteY11" fmla="*/ 423808 h 830997"/>
                      <a:gd name="connsiteX12" fmla="*/ 0 w 2152922"/>
                      <a:gd name="connsiteY12"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922" h="830997" extrusionOk="0">
                        <a:moveTo>
                          <a:pt x="0" y="0"/>
                        </a:moveTo>
                        <a:cubicBezTo>
                          <a:pt x="267738" y="-61193"/>
                          <a:pt x="359108" y="34136"/>
                          <a:pt x="538231" y="0"/>
                        </a:cubicBezTo>
                        <a:cubicBezTo>
                          <a:pt x="717354" y="-34136"/>
                          <a:pt x="849982" y="64939"/>
                          <a:pt x="1097990" y="0"/>
                        </a:cubicBezTo>
                        <a:cubicBezTo>
                          <a:pt x="1345998" y="-64939"/>
                          <a:pt x="1426580" y="17580"/>
                          <a:pt x="1614692" y="0"/>
                        </a:cubicBezTo>
                        <a:cubicBezTo>
                          <a:pt x="1802804" y="-17580"/>
                          <a:pt x="1955372" y="13677"/>
                          <a:pt x="2152922" y="0"/>
                        </a:cubicBezTo>
                        <a:cubicBezTo>
                          <a:pt x="2185464" y="153093"/>
                          <a:pt x="2149169" y="235104"/>
                          <a:pt x="2152922" y="398879"/>
                        </a:cubicBezTo>
                        <a:cubicBezTo>
                          <a:pt x="2156675" y="562654"/>
                          <a:pt x="2116883" y="728844"/>
                          <a:pt x="2152922" y="830997"/>
                        </a:cubicBezTo>
                        <a:cubicBezTo>
                          <a:pt x="1927359" y="857068"/>
                          <a:pt x="1817129" y="829441"/>
                          <a:pt x="1679279" y="830997"/>
                        </a:cubicBezTo>
                        <a:cubicBezTo>
                          <a:pt x="1541429" y="832553"/>
                          <a:pt x="1242783" y="795572"/>
                          <a:pt x="1119519" y="830997"/>
                        </a:cubicBezTo>
                        <a:cubicBezTo>
                          <a:pt x="996255" y="866422"/>
                          <a:pt x="754985" y="823534"/>
                          <a:pt x="538231" y="830997"/>
                        </a:cubicBezTo>
                        <a:cubicBezTo>
                          <a:pt x="321477" y="838460"/>
                          <a:pt x="136862" y="821138"/>
                          <a:pt x="0" y="830997"/>
                        </a:cubicBezTo>
                        <a:cubicBezTo>
                          <a:pt x="-28284" y="658887"/>
                          <a:pt x="16161" y="588705"/>
                          <a:pt x="0" y="423808"/>
                        </a:cubicBezTo>
                        <a:cubicBezTo>
                          <a:pt x="-16161" y="258911"/>
                          <a:pt x="16164" y="170625"/>
                          <a:pt x="0" y="0"/>
                        </a:cubicBezTo>
                        <a:close/>
                      </a:path>
                    </a:pathLst>
                  </a:custGeom>
                  <ask:type>
                    <ask:lineSketchNone/>
                  </ask:type>
                </ask:lineSketchStyleProps>
              </a:ext>
            </a:extLst>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400" dirty="0" err="1">
                <a:solidFill>
                  <a:schemeClr val="tx1"/>
                </a:solidFill>
                <a:latin typeface="Times New Roman" panose="02020603050405020304" pitchFamily="18" charset="0"/>
                <a:cs typeface="Times New Roman" panose="02020603050405020304" pitchFamily="18" charset="0"/>
              </a:rPr>
              <a:t>Chữ</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hoa</a:t>
            </a:r>
            <a:r>
              <a:rPr lang="en-US" sz="2400" dirty="0">
                <a:solidFill>
                  <a:schemeClr val="tx1"/>
                </a:solidFill>
                <a:latin typeface="Times New Roman" panose="02020603050405020304" pitchFamily="18" charset="0"/>
                <a:cs typeface="Times New Roman" panose="02020603050405020304" pitchFamily="18" charset="0"/>
              </a:rPr>
              <a:t> L </a:t>
            </a:r>
            <a:r>
              <a:rPr lang="en-US" sz="2400" dirty="0" err="1">
                <a:solidFill>
                  <a:schemeClr val="tx1"/>
                </a:solidFill>
                <a:latin typeface="Times New Roman" panose="02020603050405020304" pitchFamily="18" charset="0"/>
                <a:cs typeface="Times New Roman" panose="02020603050405020304" pitchFamily="18" charset="0"/>
              </a:rPr>
              <a:t>cao</a:t>
            </a:r>
            <a:r>
              <a:rPr lang="en-US" sz="2400" dirty="0">
                <a:solidFill>
                  <a:schemeClr val="tx1"/>
                </a:solidFill>
                <a:latin typeface="Times New Roman" panose="02020603050405020304" pitchFamily="18" charset="0"/>
                <a:cs typeface="Times New Roman" panose="02020603050405020304" pitchFamily="18" charset="0"/>
              </a:rPr>
              <a:t> 2,5 ô li </a:t>
            </a:r>
          </a:p>
        </p:txBody>
      </p:sp>
      <p:pic>
        <p:nvPicPr>
          <p:cNvPr id="3" name="Audio 2">
            <a:hlinkClick r:id="" action="ppaction://media"/>
            <a:extLst>
              <a:ext uri="{FF2B5EF4-FFF2-40B4-BE49-F238E27FC236}">
                <a16:creationId xmlns:a16="http://schemas.microsoft.com/office/drawing/2014/main" id="{48F8BFA7-AC84-4068-BF42-9CDD577A8F7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000317523"/>
      </p:ext>
    </p:extLst>
  </p:cSld>
  <p:clrMapOvr>
    <a:masterClrMapping/>
  </p:clrMapOvr>
  <p:transition spd="slow" advTm="2901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fltVal val="0"/>
                                          </p:val>
                                        </p:tav>
                                        <p:tav tm="100000">
                                          <p:val>
                                            <p:strVal val="#ppt_w"/>
                                          </p:val>
                                        </p:tav>
                                      </p:tavLst>
                                    </p:anim>
                                    <p:anim calcmode="lin" valueType="num">
                                      <p:cBhvr>
                                        <p:cTn id="12" dur="500" fill="hold"/>
                                        <p:tgtEl>
                                          <p:spTgt spid="18"/>
                                        </p:tgtEl>
                                        <p:attrNameLst>
                                          <p:attrName>ppt_h</p:attrName>
                                        </p:attrNameLst>
                                      </p:cBhvr>
                                      <p:tavLst>
                                        <p:tav tm="0">
                                          <p:val>
                                            <p:fltVal val="0"/>
                                          </p:val>
                                        </p:tav>
                                        <p:tav tm="100000">
                                          <p:val>
                                            <p:strVal val="#ppt_h"/>
                                          </p:val>
                                        </p:tav>
                                      </p:tavLst>
                                    </p:anim>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arn(inVertical)">
                                      <p:cBhvr>
                                        <p:cTn id="18" dur="500"/>
                                        <p:tgtEl>
                                          <p:spTgt spid="25"/>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24"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086506-8573-433F-B8B7-23CB3865A714}"/>
              </a:ext>
            </a:extLst>
          </p:cNvPr>
          <p:cNvSpPr/>
          <p:nvPr/>
        </p:nvSpPr>
        <p:spPr>
          <a:xfrm>
            <a:off x="0" y="0"/>
            <a:ext cx="12192000" cy="685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20" name="Group 19">
            <a:extLst>
              <a:ext uri="{FF2B5EF4-FFF2-40B4-BE49-F238E27FC236}">
                <a16:creationId xmlns:a16="http://schemas.microsoft.com/office/drawing/2014/main" id="{75E2166C-6453-4E2F-BF91-FC1887660993}"/>
              </a:ext>
            </a:extLst>
          </p:cNvPr>
          <p:cNvGrpSpPr/>
          <p:nvPr/>
        </p:nvGrpSpPr>
        <p:grpSpPr>
          <a:xfrm>
            <a:off x="317369" y="228140"/>
            <a:ext cx="11557262" cy="6429081"/>
            <a:chOff x="317369" y="228140"/>
            <a:chExt cx="11557262" cy="6429081"/>
          </a:xfrm>
        </p:grpSpPr>
        <p:grpSp>
          <p:nvGrpSpPr>
            <p:cNvPr id="17" name="Group 16">
              <a:extLst>
                <a:ext uri="{FF2B5EF4-FFF2-40B4-BE49-F238E27FC236}">
                  <a16:creationId xmlns:a16="http://schemas.microsoft.com/office/drawing/2014/main" id="{296EDC64-C678-4346-959F-6DB88EC3AE30}"/>
                </a:ext>
              </a:extLst>
            </p:cNvPr>
            <p:cNvGrpSpPr/>
            <p:nvPr/>
          </p:nvGrpSpPr>
          <p:grpSpPr>
            <a:xfrm>
              <a:off x="317369" y="228140"/>
              <a:ext cx="11557262" cy="6429081"/>
              <a:chOff x="317369" y="228140"/>
              <a:chExt cx="11557262" cy="6429081"/>
            </a:xfrm>
          </p:grpSpPr>
          <p:grpSp>
            <p:nvGrpSpPr>
              <p:cNvPr id="13" name="Group 12">
                <a:extLst>
                  <a:ext uri="{FF2B5EF4-FFF2-40B4-BE49-F238E27FC236}">
                    <a16:creationId xmlns:a16="http://schemas.microsoft.com/office/drawing/2014/main" id="{7508B253-A763-4377-82EE-AE01C4EFFC07}"/>
                  </a:ext>
                </a:extLst>
              </p:cNvPr>
              <p:cNvGrpSpPr/>
              <p:nvPr/>
            </p:nvGrpSpPr>
            <p:grpSpPr>
              <a:xfrm>
                <a:off x="317369" y="228141"/>
                <a:ext cx="11557262" cy="6429080"/>
                <a:chOff x="226243" y="214460"/>
                <a:chExt cx="11557262" cy="6429080"/>
              </a:xfrm>
            </p:grpSpPr>
            <p:grpSp>
              <p:nvGrpSpPr>
                <p:cNvPr id="8" name="Group 7">
                  <a:extLst>
                    <a:ext uri="{FF2B5EF4-FFF2-40B4-BE49-F238E27FC236}">
                      <a16:creationId xmlns:a16="http://schemas.microsoft.com/office/drawing/2014/main" id="{A7CB4293-B5FB-4B80-B474-E0217096C603}"/>
                    </a:ext>
                  </a:extLst>
                </p:cNvPr>
                <p:cNvGrpSpPr/>
                <p:nvPr/>
              </p:nvGrpSpPr>
              <p:grpSpPr>
                <a:xfrm>
                  <a:off x="226243" y="214460"/>
                  <a:ext cx="11557262" cy="6429080"/>
                  <a:chOff x="245097" y="348792"/>
                  <a:chExt cx="10407192" cy="6183983"/>
                </a:xfrm>
              </p:grpSpPr>
              <p:sp>
                <p:nvSpPr>
                  <p:cNvPr id="6" name="Rectangle 5">
                    <a:extLst>
                      <a:ext uri="{FF2B5EF4-FFF2-40B4-BE49-F238E27FC236}">
                        <a16:creationId xmlns:a16="http://schemas.microsoft.com/office/drawing/2014/main" id="{3E02E0DB-CDC2-4021-B9B9-7112B8322A11}"/>
                      </a:ext>
                    </a:extLst>
                  </p:cNvPr>
                  <p:cNvSpPr/>
                  <p:nvPr/>
                </p:nvSpPr>
                <p:spPr>
                  <a:xfrm>
                    <a:off x="245097" y="348792"/>
                    <a:ext cx="10407192" cy="6183983"/>
                  </a:xfrm>
                  <a:prstGeom prst="rect">
                    <a:avLst/>
                  </a:prstGeom>
                  <a:solidFill>
                    <a:srgbClr val="BF6C2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01C29BDB-054C-49CA-A2B0-18ED5F92604B}"/>
                      </a:ext>
                    </a:extLst>
                  </p:cNvPr>
                  <p:cNvSpPr/>
                  <p:nvPr/>
                </p:nvSpPr>
                <p:spPr>
                  <a:xfrm>
                    <a:off x="395926" y="1121789"/>
                    <a:ext cx="10105534" cy="5279010"/>
                  </a:xfrm>
                  <a:prstGeom prst="rect">
                    <a:avLst/>
                  </a:prstGeom>
                  <a:solidFill>
                    <a:schemeClr val="accent4">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grpSp>
            <p:pic>
              <p:nvPicPr>
                <p:cNvPr id="12" name="Picture 11" descr="Diagram&#10;&#10;Description automatically generated">
                  <a:extLst>
                    <a:ext uri="{FF2B5EF4-FFF2-40B4-BE49-F238E27FC236}">
                      <a16:creationId xmlns:a16="http://schemas.microsoft.com/office/drawing/2014/main" id="{FE56939D-D6FA-43DF-A73B-61D62BB1CB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875" b="98750" l="2188" r="98281">
                              <a14:foregroundMark x1="42656" y1="44167" x2="48438" y2="66875"/>
                              <a14:foregroundMark x1="46719" y1="36667" x2="49375" y2="65000"/>
                              <a14:foregroundMark x1="49375" y1="65000" x2="50313" y2="65000"/>
                              <a14:foregroundMark x1="50156" y1="34167" x2="51250" y2="55625"/>
                              <a14:foregroundMark x1="51250" y1="55625" x2="53125" y2="58125"/>
                              <a14:foregroundMark x1="53125" y1="31875" x2="57656" y2="60208"/>
                              <a14:foregroundMark x1="57656" y1="60208" x2="58750" y2="62500"/>
                              <a14:foregroundMark x1="58438" y1="32292" x2="59062" y2="60625"/>
                              <a14:foregroundMark x1="59062" y1="60625" x2="61094" y2="55208"/>
                              <a14:foregroundMark x1="62500" y1="28333" x2="67969" y2="52083"/>
                              <a14:foregroundMark x1="67969" y1="52083" x2="69219" y2="53958"/>
                              <a14:foregroundMark x1="70938" y1="35208" x2="72188" y2="55625"/>
                              <a14:foregroundMark x1="70469" y1="39167" x2="71406" y2="56458"/>
                              <a14:foregroundMark x1="62813" y1="81458" x2="31875" y2="88333"/>
                              <a14:foregroundMark x1="39375" y1="88333" x2="49375" y2="88333"/>
                              <a14:foregroundMark x1="49375" y1="88333" x2="39844" y2="88333"/>
                              <a14:foregroundMark x1="15313" y1="88958" x2="67500" y2="93125"/>
                              <a14:foregroundMark x1="44688" y1="92917" x2="78750" y2="91250"/>
                              <a14:foregroundMark x1="78750" y1="91250" x2="78750" y2="91250"/>
                              <a14:foregroundMark x1="76719" y1="90833" x2="94063" y2="90208"/>
                              <a14:foregroundMark x1="73125" y1="90208" x2="72344" y2="92708"/>
                              <a14:foregroundMark x1="81406" y1="90625" x2="81719" y2="88958"/>
                              <a14:foregroundMark x1="78750" y1="70000" x2="81563" y2="85417"/>
                              <a14:foregroundMark x1="81563" y1="85417" x2="82969" y2="86875"/>
                              <a14:foregroundMark x1="82031" y1="72292" x2="87813" y2="86875"/>
                              <a14:foregroundMark x1="87813" y1="86875" x2="88594" y2="84167"/>
                              <a14:foregroundMark x1="84844" y1="68958" x2="92813" y2="85625"/>
                              <a14:foregroundMark x1="92813" y1="85625" x2="92500" y2="83125"/>
                              <a14:foregroundMark x1="88438" y1="74375" x2="92344" y2="79792"/>
                              <a14:foregroundMark x1="55156" y1="72917" x2="49063" y2="79583"/>
                              <a14:foregroundMark x1="49063" y1="79583" x2="53438" y2="80625"/>
                              <a14:foregroundMark x1="45938" y1="67708" x2="24844" y2="89167"/>
                              <a14:foregroundMark x1="12500" y1="86667" x2="3125" y2="91042"/>
                              <a14:foregroundMark x1="3125" y1="91042" x2="3125" y2="91042"/>
                              <a14:foregroundMark x1="4375" y1="89167" x2="11875" y2="91042"/>
                              <a14:foregroundMark x1="12812" y1="82708" x2="8750" y2="96458"/>
                              <a14:foregroundMark x1="8750" y1="96458" x2="8750" y2="95833"/>
                              <a14:foregroundMark x1="10625" y1="82083" x2="8281" y2="92708"/>
                              <a14:foregroundMark x1="8281" y1="92708" x2="8281" y2="92708"/>
                              <a14:foregroundMark x1="7969" y1="75208" x2="8594" y2="87917"/>
                              <a14:foregroundMark x1="8594" y1="87917" x2="8906" y2="87292"/>
                              <a14:foregroundMark x1="3438" y1="82083" x2="10000" y2="83542"/>
                              <a14:foregroundMark x1="17344" y1="76667" x2="25781" y2="79167"/>
                              <a14:foregroundMark x1="25781" y1="79167" x2="27344" y2="78542"/>
                              <a14:foregroundMark x1="30156" y1="78333" x2="32031" y2="81250"/>
                              <a14:foregroundMark x1="32813" y1="72917" x2="34219" y2="81250"/>
                              <a14:foregroundMark x1="38125" y1="54167" x2="38438" y2="72500"/>
                              <a14:foregroundMark x1="38438" y1="72500" x2="39063" y2="71875"/>
                              <a14:foregroundMark x1="44844" y1="33333" x2="49688" y2="48750"/>
                              <a14:foregroundMark x1="49688" y1="48750" x2="49688" y2="44792"/>
                              <a14:foregroundMark x1="47969" y1="25417" x2="50781" y2="39375"/>
                              <a14:foregroundMark x1="50781" y1="39375" x2="51563" y2="38333"/>
                              <a14:foregroundMark x1="50313" y1="21875" x2="50313" y2="34167"/>
                              <a14:foregroundMark x1="50313" y1="34167" x2="49219" y2="31250"/>
                              <a14:foregroundMark x1="42969" y1="18125" x2="40625" y2="37500"/>
                              <a14:foregroundMark x1="40625" y1="37500" x2="41250" y2="30625"/>
                              <a14:foregroundMark x1="37500" y1="20833" x2="36406" y2="40208"/>
                              <a14:foregroundMark x1="36406" y1="40208" x2="37656" y2="36250"/>
                              <a14:foregroundMark x1="37344" y1="25833" x2="37031" y2="37292"/>
                              <a14:foregroundMark x1="37031" y1="37292" x2="37031" y2="33333"/>
                              <a14:foregroundMark x1="36094" y1="15833" x2="46094" y2="14375"/>
                              <a14:foregroundMark x1="41250" y1="13333" x2="52500" y2="12708"/>
                              <a14:foregroundMark x1="51094" y1="11250" x2="57813" y2="8542"/>
                              <a14:foregroundMark x1="59375" y1="10208" x2="64063" y2="22083"/>
                              <a14:foregroundMark x1="64063" y1="22083" x2="64063" y2="22083"/>
                              <a14:foregroundMark x1="57656" y1="14583" x2="57969" y2="33333"/>
                              <a14:foregroundMark x1="57969" y1="33333" x2="59375" y2="34583"/>
                              <a14:foregroundMark x1="61094" y1="15208" x2="64531" y2="27917"/>
                              <a14:foregroundMark x1="64531" y1="27917" x2="65469" y2="27917"/>
                              <a14:foregroundMark x1="65156" y1="13125" x2="67344" y2="30833"/>
                              <a14:foregroundMark x1="67344" y1="30833" x2="67500" y2="29167"/>
                              <a14:foregroundMark x1="65469" y1="14583" x2="64375" y2="27292"/>
                              <a14:foregroundMark x1="64375" y1="27292" x2="64219" y2="27500"/>
                              <a14:foregroundMark x1="64063" y1="18125" x2="64063" y2="32708"/>
                              <a14:foregroundMark x1="64063" y1="32708" x2="64063" y2="31042"/>
                              <a14:foregroundMark x1="64844" y1="20208" x2="66563" y2="31875"/>
                              <a14:foregroundMark x1="66563" y1="31875" x2="66719" y2="27708"/>
                              <a14:foregroundMark x1="66563" y1="20625" x2="68438" y2="35000"/>
                              <a14:foregroundMark x1="68438" y1="35000" x2="68750" y2="36042"/>
                              <a14:foregroundMark x1="68906" y1="26250" x2="69531" y2="37500"/>
                              <a14:foregroundMark x1="69531" y1="37500" x2="69844" y2="37917"/>
                              <a14:foregroundMark x1="70781" y1="32292" x2="71094" y2="41667"/>
                              <a14:foregroundMark x1="71563" y1="37500" x2="72188" y2="38958"/>
                              <a14:foregroundMark x1="72656" y1="28750" x2="73438" y2="37292"/>
                              <a14:foregroundMark x1="73750" y1="27708" x2="74688" y2="34375"/>
                              <a14:foregroundMark x1="65000" y1="10417" x2="50625" y2="6250"/>
                              <a14:foregroundMark x1="48906" y1="5208" x2="55625" y2="4167"/>
                              <a14:foregroundMark x1="35156" y1="3542" x2="35156" y2="3542"/>
                              <a14:foregroundMark x1="68438" y1="5417" x2="71250" y2="9167"/>
                              <a14:foregroundMark x1="67031" y1="8333" x2="69219" y2="11458"/>
                              <a14:foregroundMark x1="62031" y1="5208" x2="60938" y2="23750"/>
                              <a14:foregroundMark x1="60938" y1="23750" x2="59219" y2="25833"/>
                              <a14:foregroundMark x1="42031" y1="23333" x2="38906" y2="34583"/>
                              <a14:foregroundMark x1="38906" y1="34583" x2="39219" y2="39792"/>
                              <a14:foregroundMark x1="37344" y1="40833" x2="35156" y2="59375"/>
                              <a14:foregroundMark x1="35156" y1="58750" x2="35313" y2="65417"/>
                              <a14:foregroundMark x1="35000" y1="50417" x2="34531" y2="72083"/>
                              <a14:foregroundMark x1="35781" y1="73333" x2="38125" y2="81458"/>
                              <a14:foregroundMark x1="38125" y1="89167" x2="38438" y2="91875"/>
                              <a14:foregroundMark x1="40156" y1="96250" x2="40156" y2="98750"/>
                              <a14:foregroundMark x1="35938" y1="92083" x2="54063" y2="95833"/>
                              <a14:foregroundMark x1="50313" y1="95417" x2="58438" y2="96250"/>
                              <a14:foregroundMark x1="61406" y1="96250" x2="69219" y2="97083"/>
                              <a14:foregroundMark x1="69219" y1="97083" x2="69375" y2="96875"/>
                              <a14:foregroundMark x1="65625" y1="95208" x2="74844" y2="94375"/>
                              <a14:foregroundMark x1="81719" y1="93750" x2="87656" y2="93750"/>
                              <a14:foregroundMark x1="89531" y1="94167" x2="91094" y2="95000"/>
                              <a14:foregroundMark x1="91563" y1="95000" x2="93594" y2="95417"/>
                              <a14:foregroundMark x1="95469" y1="80417" x2="96875" y2="83958"/>
                              <a14:foregroundMark x1="89844" y1="69375" x2="90469" y2="74375"/>
                              <a14:foregroundMark x1="69531" y1="66250" x2="73594" y2="77500"/>
                              <a14:foregroundMark x1="74063" y1="72500" x2="77500" y2="78750"/>
                              <a14:foregroundMark x1="74063" y1="64792" x2="82188" y2="69792"/>
                              <a14:foregroundMark x1="82188" y1="69792" x2="83438" y2="67917"/>
                              <a14:foregroundMark x1="82344" y1="64792" x2="93438" y2="68125"/>
                              <a14:foregroundMark x1="88906" y1="66875" x2="95938" y2="73333"/>
                              <a14:foregroundMark x1="96406" y1="76042" x2="96406" y2="86458"/>
                              <a14:foregroundMark x1="11719" y1="92083" x2="5313" y2="96875"/>
                              <a14:foregroundMark x1="14844" y1="86042" x2="11719" y2="95625"/>
                              <a14:foregroundMark x1="13906" y1="92917" x2="17344" y2="96458"/>
                              <a14:foregroundMark x1="9688" y1="88333" x2="10313" y2="92708"/>
                              <a14:foregroundMark x1="9063" y1="79167" x2="7031" y2="87500"/>
                              <a14:foregroundMark x1="6250" y1="79375" x2="5313" y2="85417"/>
                              <a14:foregroundMark x1="6875" y1="81250" x2="7813" y2="84792"/>
                              <a14:foregroundMark x1="6563" y1="79167" x2="10000" y2="71250"/>
                              <a14:foregroundMark x1="4688" y1="74167" x2="2188" y2="80417"/>
                              <a14:foregroundMark x1="2500" y1="76875" x2="2500" y2="84375"/>
                              <a14:foregroundMark x1="5938" y1="66042" x2="11719" y2="67292"/>
                              <a14:foregroundMark x1="41563" y1="60833" x2="48594" y2="72500"/>
                              <a14:foregroundMark x1="48594" y1="72500" x2="51563" y2="73333"/>
                              <a14:foregroundMark x1="52656" y1="60417" x2="55781" y2="75625"/>
                              <a14:foregroundMark x1="55781" y1="75625" x2="56094" y2="74375"/>
                              <a14:foregroundMark x1="53438" y1="60417" x2="59219" y2="72708"/>
                              <a14:foregroundMark x1="59219" y1="72708" x2="60313" y2="72708"/>
                              <a14:foregroundMark x1="58906" y1="57708" x2="61875" y2="68125"/>
                              <a14:foregroundMark x1="61875" y1="68125" x2="62031" y2="67292"/>
                              <a14:foregroundMark x1="62031" y1="42917" x2="61719" y2="43333"/>
                              <a14:foregroundMark x1="57188" y1="23125" x2="57813" y2="24167"/>
                              <a14:foregroundMark x1="58125" y1="15417" x2="58438" y2="21042"/>
                              <a14:foregroundMark x1="60313" y1="20000" x2="57500" y2="17083"/>
                              <a14:foregroundMark x1="53438" y1="16042" x2="47500" y2="18125"/>
                              <a14:foregroundMark x1="40938" y1="16667" x2="38125" y2="20417"/>
                              <a14:foregroundMark x1="45781" y1="17917" x2="47500" y2="20417"/>
                              <a14:foregroundMark x1="47500" y1="18125" x2="44531" y2="13750"/>
                              <a14:foregroundMark x1="32344" y1="8333" x2="30992" y2="10233"/>
                              <a14:foregroundMark x1="31190" y1="17027" x2="30000" y2="22083"/>
                              <a14:foregroundMark x1="30000" y1="22083" x2="30156" y2="22292"/>
                              <a14:foregroundMark x1="32031" y1="27708" x2="31250" y2="31250"/>
                              <a14:foregroundMark x1="31094" y1="26042" x2="30781" y2="32708"/>
                              <a14:foregroundMark x1="30781" y1="34375" x2="31094" y2="47500"/>
                              <a14:foregroundMark x1="33281" y1="78750" x2="33281" y2="79375"/>
                              <a14:foregroundMark x1="31875" y1="93958" x2="31875" y2="94583"/>
                              <a14:foregroundMark x1="46875" y1="4167" x2="52500" y2="5417"/>
                              <a14:foregroundMark x1="43594" y1="4375" x2="47969" y2="4375"/>
                              <a14:foregroundMark x1="35469" y1="5625" x2="33594" y2="9792"/>
                              <a14:foregroundMark x1="35781" y1="5625" x2="35781" y2="6250"/>
                              <a14:foregroundMark x1="49844" y1="1875" x2="56094" y2="1875"/>
                              <a14:foregroundMark x1="59844" y1="2917" x2="62500" y2="4167"/>
                              <a14:foregroundMark x1="70469" y1="6042" x2="71406" y2="10000"/>
                              <a14:foregroundMark x1="70156" y1="10000" x2="72500" y2="19375"/>
                              <a14:foregroundMark x1="71719" y1="14583" x2="72344" y2="18750"/>
                              <a14:foregroundMark x1="72813" y1="12292" x2="73125" y2="19375"/>
                              <a14:foregroundMark x1="73125" y1="16875" x2="72969" y2="22708"/>
                              <a14:foregroundMark x1="96406" y1="77292" x2="96719" y2="87083"/>
                              <a14:foregroundMark x1="97500" y1="68958" x2="97969" y2="81875"/>
                              <a14:foregroundMark x1="93281" y1="95625" x2="96250" y2="94583"/>
                              <a14:foregroundMark x1="98281" y1="88333" x2="97344" y2="95417"/>
                              <a14:foregroundMark x1="97188" y1="94167" x2="97500" y2="96042"/>
                              <a14:backgroundMark x1="29063" y1="12708" x2="28906" y2="16875"/>
                              <a14:backgroundMark x1="30312" y1="10000" x2="29531" y2="13958"/>
                            </a14:backgroundRemoval>
                          </a14:imgEffect>
                        </a14:imgLayer>
                      </a14:imgProps>
                    </a:ext>
                    <a:ext uri="{28A0092B-C50C-407E-A947-70E740481C1C}">
                      <a14:useLocalDpi xmlns:a14="http://schemas.microsoft.com/office/drawing/2010/main" val="0"/>
                    </a:ext>
                  </a:extLst>
                </a:blip>
                <a:stretch>
                  <a:fillRect/>
                </a:stretch>
              </p:blipFill>
              <p:spPr>
                <a:xfrm>
                  <a:off x="10338559" y="5548245"/>
                  <a:ext cx="1277450" cy="958087"/>
                </a:xfrm>
                <a:prstGeom prst="rect">
                  <a:avLst/>
                </a:prstGeom>
              </p:spPr>
            </p:pic>
          </p:grpSp>
          <p:pic>
            <p:nvPicPr>
              <p:cNvPr id="16" name="Picture 15">
                <a:extLst>
                  <a:ext uri="{FF2B5EF4-FFF2-40B4-BE49-F238E27FC236}">
                    <a16:creationId xmlns:a16="http://schemas.microsoft.com/office/drawing/2014/main" id="{AF9B708D-78B1-434D-BDA2-28F5E7200352}"/>
                  </a:ext>
                </a:extLst>
              </p:cNvPr>
              <p:cNvPicPr>
                <a:picLocks noChangeAspect="1"/>
              </p:cNvPicPr>
              <p:nvPr/>
            </p:nvPicPr>
            <p:blipFill rotWithShape="1">
              <a:blip r:embed="rId6">
                <a:extLst>
                  <a:ext uri="{28A0092B-C50C-407E-A947-70E740481C1C}">
                    <a14:useLocalDpi xmlns:a14="http://schemas.microsoft.com/office/drawing/2010/main" val="0"/>
                  </a:ext>
                </a:extLst>
              </a:blip>
              <a:srcRect t="19663" b="25047"/>
              <a:stretch/>
            </p:blipFill>
            <p:spPr>
              <a:xfrm>
                <a:off x="10224940" y="228140"/>
                <a:ext cx="1453501" cy="803635"/>
              </a:xfrm>
              <a:prstGeom prst="rect">
                <a:avLst/>
              </a:prstGeom>
            </p:spPr>
          </p:pic>
        </p:grpSp>
        <p:pic>
          <p:nvPicPr>
            <p:cNvPr id="19" name="Picture 18">
              <a:extLst>
                <a:ext uri="{FF2B5EF4-FFF2-40B4-BE49-F238E27FC236}">
                  <a16:creationId xmlns:a16="http://schemas.microsoft.com/office/drawing/2014/main" id="{BA5124FD-EBE1-43EC-9827-251734593E1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8224" b="95066" l="913" r="99368">
                          <a14:foregroundMark x1="5688" y1="39145" x2="9199" y2="53289"/>
                          <a14:foregroundMark x1="9199" y1="53289" x2="9199" y2="53289"/>
                          <a14:foregroundMark x1="19171" y1="50000" x2="46067" y2="54605"/>
                          <a14:foregroundMark x1="67697" y1="52632" x2="71419" y2="49671"/>
                          <a14:foregroundMark x1="16784" y1="17763" x2="16784" y2="17763"/>
                          <a14:foregroundMark x1="17978" y1="15132" x2="32514" y2="15132"/>
                          <a14:foregroundMark x1="31039" y1="15132" x2="38413" y2="15132"/>
                          <a14:foregroundMark x1="38413" y1="15132" x2="40520" y2="14803"/>
                          <a14:foregroundMark x1="33989" y1="10526" x2="38834" y2="11184"/>
                          <a14:foregroundMark x1="35955" y1="11184" x2="41222" y2="12171"/>
                          <a14:foregroundMark x1="41222" y1="12171" x2="41362" y2="12500"/>
                          <a14:foregroundMark x1="40871" y1="14474" x2="49298" y2="14474"/>
                          <a14:foregroundMark x1="46067" y1="15132" x2="53933" y2="17434"/>
                          <a14:foregroundMark x1="49438" y1="17434" x2="60463" y2="18092"/>
                          <a14:foregroundMark x1="74579" y1="31579" x2="79354" y2="34539"/>
                          <a14:foregroundMark x1="82865" y1="39803" x2="86236" y2="42105"/>
                          <a14:foregroundMark x1="89045" y1="43421" x2="92065" y2="55263"/>
                          <a14:foregroundMark x1="92065" y1="55263" x2="92135" y2="55921"/>
                          <a14:foregroundMark x1="92416" y1="42763" x2="92065" y2="56579"/>
                          <a14:foregroundMark x1="87500" y1="33553" x2="88483" y2="55592"/>
                          <a14:foregroundMark x1="87149" y1="39145" x2="87430" y2="40789"/>
                          <a14:foregroundMark x1="84270" y1="25000" x2="87079" y2="25000"/>
                          <a14:foregroundMark x1="79846" y1="25000" x2="83146" y2="26316"/>
                          <a14:foregroundMark x1="72683" y1="23355" x2="76756" y2="23355"/>
                          <a14:foregroundMark x1="72331" y1="22039" x2="76334" y2="20724"/>
                          <a14:foregroundMark x1="74930" y1="19737" x2="76194" y2="18750"/>
                          <a14:foregroundMark x1="71489" y1="17434" x2="71489" y2="17434"/>
                          <a14:foregroundMark x1="68820" y1="14803" x2="68820" y2="14803"/>
                          <a14:foregroundMark x1="67767" y1="13158" x2="65169" y2="13158"/>
                          <a14:foregroundMark x1="61938" y1="11513" x2="62289" y2="11184"/>
                          <a14:foregroundMark x1="62570" y1="8224" x2="62570" y2="8224"/>
                          <a14:foregroundMark x1="80618" y1="13487" x2="80618" y2="13487"/>
                          <a14:foregroundMark x1="87289" y1="14145" x2="87289" y2="14145"/>
                          <a14:foregroundMark x1="91081" y1="13487" x2="91081" y2="13487"/>
                          <a14:foregroundMark x1="90730" y1="17105" x2="94803" y2="26974"/>
                          <a14:foregroundMark x1="94803" y1="26974" x2="95506" y2="30263"/>
                          <a14:foregroundMark x1="94803" y1="28289" x2="96138" y2="49671"/>
                          <a14:foregroundMark x1="96138" y1="49671" x2="96138" y2="50000"/>
                          <a14:foregroundMark x1="97261" y1="42763" x2="97402" y2="50000"/>
                          <a14:foregroundMark x1="97472" y1="36513" x2="98104" y2="50329"/>
                          <a14:foregroundMark x1="97963" y1="39803" x2="98596" y2="53618"/>
                          <a14:foregroundMark x1="98315" y1="34868" x2="98315" y2="34868"/>
                          <a14:foregroundMark x1="98947" y1="49671" x2="98947" y2="51645"/>
                          <a14:foregroundMark x1="98806" y1="62500" x2="97753" y2="78947"/>
                          <a14:foregroundMark x1="97612" y1="73355" x2="94944" y2="89803"/>
                          <a14:foregroundMark x1="94944" y1="89803" x2="94944" y2="89803"/>
                          <a14:foregroundMark x1="93399" y1="93421" x2="96067" y2="91776"/>
                          <a14:foregroundMark x1="98315" y1="79276" x2="98315" y2="79276"/>
                          <a14:foregroundMark x1="98806" y1="72697" x2="98806" y2="77632"/>
                          <a14:foregroundMark x1="99228" y1="61842" x2="99368" y2="73026"/>
                          <a14:foregroundMark x1="99017" y1="58882" x2="99438" y2="67105"/>
                          <a14:foregroundMark x1="99017" y1="55592" x2="98315" y2="74671"/>
                          <a14:foregroundMark x1="98315" y1="74671" x2="98244" y2="75658"/>
                          <a14:foregroundMark x1="97472" y1="88816" x2="98596" y2="84211"/>
                          <a14:foregroundMark x1="99017" y1="78947" x2="95506" y2="88487"/>
                          <a14:foregroundMark x1="95506" y1="88487" x2="87430" y2="82566"/>
                          <a14:foregroundMark x1="83778" y1="83882" x2="88062" y2="86513"/>
                          <a14:foregroundMark x1="76545" y1="78289" x2="80618" y2="78289"/>
                          <a14:foregroundMark x1="80618" y1="78289" x2="81531" y2="76645"/>
                          <a14:foregroundMark x1="65449" y1="69737" x2="71910" y2="72697"/>
                          <a14:foregroundMark x1="60885" y1="77632" x2="66433" y2="82895"/>
                          <a14:foregroundMark x1="58919" y1="82895" x2="65379" y2="86513"/>
                          <a14:foregroundMark x1="58216" y1="84868" x2="64747" y2="84868"/>
                          <a14:foregroundMark x1="67837" y1="83553" x2="72612" y2="84868"/>
                          <a14:foregroundMark x1="68820" y1="87500" x2="76334" y2="90461"/>
                          <a14:foregroundMark x1="79565" y1="86842" x2="83427" y2="86842"/>
                          <a14:foregroundMark x1="80197" y1="92763" x2="82303" y2="92763"/>
                          <a14:foregroundMark x1="83146" y1="91118" x2="86868" y2="91118"/>
                          <a14:foregroundMark x1="87430" y1="92763" x2="87711" y2="93421"/>
                          <a14:foregroundMark x1="70506" y1="92763" x2="74368" y2="93421"/>
                          <a14:foregroundMark x1="68399" y1="90132" x2="70014" y2="90132"/>
                          <a14:foregroundMark x1="62289" y1="90132" x2="63904" y2="90132"/>
                          <a14:foregroundMark x1="55548" y1="85197" x2="58989" y2="85526"/>
                          <a14:foregroundMark x1="54705" y1="87171" x2="55267" y2="85855"/>
                          <a14:foregroundMark x1="51194" y1="87171" x2="55056" y2="89474"/>
                          <a14:foregroundMark x1="49649" y1="90132" x2="52388" y2="90132"/>
                          <a14:foregroundMark x1="50702" y1="91447" x2="51545" y2="91776"/>
                          <a14:foregroundMark x1="49228" y1="88158" x2="50632" y2="88158"/>
                          <a14:foregroundMark x1="47472" y1="84211" x2="49649" y2="85197"/>
                          <a14:foregroundMark x1="43188" y1="83553" x2="45787" y2="85855"/>
                          <a14:foregroundMark x1="41503" y1="90132" x2="44031" y2="90132"/>
                          <a14:foregroundMark x1="40660" y1="90132" x2="43048" y2="90132"/>
                          <a14:foregroundMark x1="41573" y1="90461" x2="42486" y2="93092"/>
                          <a14:foregroundMark x1="40801" y1="93092" x2="42978" y2="93092"/>
                          <a14:foregroundMark x1="38062" y1="91118" x2="41784" y2="91447"/>
                          <a14:foregroundMark x1="44312" y1="91447" x2="46980" y2="91447"/>
                          <a14:foregroundMark x1="48385" y1="90132" x2="49438" y2="90132"/>
                          <a14:foregroundMark x1="35534" y1="85855" x2="40098" y2="87171"/>
                          <a14:foregroundMark x1="33567" y1="87171" x2="37079" y2="89474"/>
                          <a14:foregroundMark x1="32584" y1="87500" x2="36447" y2="88158"/>
                          <a14:foregroundMark x1="30899" y1="88158" x2="32865" y2="88158"/>
                          <a14:foregroundMark x1="28371" y1="87500" x2="30337" y2="89803"/>
                          <a14:foregroundMark x1="27528" y1="84211" x2="28862" y2="84211"/>
                          <a14:foregroundMark x1="27317" y1="80921" x2="28160" y2="80592"/>
                          <a14:foregroundMark x1="24017" y1="80263" x2="25211" y2="80263"/>
                          <a14:foregroundMark x1="21980" y1="80263" x2="24789" y2="82895"/>
                          <a14:foregroundMark x1="21067" y1="85526" x2="23596" y2="86842"/>
                          <a14:foregroundMark x1="21419" y1="91118" x2="23806" y2="92105"/>
                          <a14:foregroundMark x1="23455" y1="94079" x2="24719" y2="93421"/>
                          <a14:foregroundMark x1="27037" y1="88487" x2="28371" y2="89803"/>
                          <a14:foregroundMark x1="6180" y1="34539" x2="7022" y2="55921"/>
                          <a14:foregroundMark x1="7022" y1="55921" x2="7022" y2="55921"/>
                          <a14:foregroundMark x1="2949" y1="25658" x2="2949" y2="51974"/>
                          <a14:foregroundMark x1="2949" y1="51974" x2="3160" y2="54605"/>
                          <a14:foregroundMark x1="1685" y1="45066" x2="2388" y2="60855"/>
                          <a14:foregroundMark x1="2037" y1="45724" x2="2177" y2="58224"/>
                          <a14:foregroundMark x1="1334" y1="39474" x2="1896" y2="53618"/>
                          <a14:foregroundMark x1="1896" y1="41776" x2="2669" y2="32566"/>
                          <a14:foregroundMark x1="1896" y1="28289" x2="2528" y2="21053"/>
                          <a14:foregroundMark x1="1053" y1="24342" x2="1756" y2="15789"/>
                          <a14:foregroundMark x1="1264" y1="22039" x2="3511" y2="18092"/>
                          <a14:foregroundMark x1="4284" y1="14145" x2="5688" y2="14145"/>
                          <a14:foregroundMark x1="1264" y1="52961" x2="2388" y2="72039"/>
                          <a14:foregroundMark x1="2247" y1="72039" x2="2949" y2="83882"/>
                          <a14:foregroundMark x1="3862" y1="87171" x2="6250" y2="89474"/>
                          <a14:foregroundMark x1="7935" y1="88158" x2="9551" y2="87171"/>
                          <a14:foregroundMark x1="10253" y1="86513" x2="11447" y2="86842"/>
                          <a14:foregroundMark x1="11868" y1="86513" x2="13132" y2="86513"/>
                          <a14:foregroundMark x1="13904" y1="85526" x2="14677" y2="82566"/>
                          <a14:foregroundMark x1="10604" y1="92105" x2="10604" y2="92105"/>
                          <a14:foregroundMark x1="9902" y1="94079" x2="8989" y2="94408"/>
                          <a14:foregroundMark x1="7514" y1="95066" x2="6882" y2="95066"/>
                        </a14:backgroundRemoval>
                      </a14:imgEffect>
                    </a14:imgLayer>
                  </a14:imgProps>
                </a:ext>
                <a:ext uri="{28A0092B-C50C-407E-A947-70E740481C1C}">
                  <a14:useLocalDpi xmlns:a14="http://schemas.microsoft.com/office/drawing/2010/main" val="0"/>
                </a:ext>
              </a:extLst>
            </a:blip>
            <a:stretch>
              <a:fillRect/>
            </a:stretch>
          </p:blipFill>
          <p:spPr>
            <a:xfrm>
              <a:off x="484866" y="436601"/>
              <a:ext cx="2145212" cy="457967"/>
            </a:xfrm>
            <a:prstGeom prst="rect">
              <a:avLst/>
            </a:prstGeom>
          </p:spPr>
        </p:pic>
      </p:grpSp>
      <p:pic>
        <p:nvPicPr>
          <p:cNvPr id="21" name="Picture 20" descr="A picture containing text, sky&#10;&#10;Description automatically generated">
            <a:extLst>
              <a:ext uri="{FF2B5EF4-FFF2-40B4-BE49-F238E27FC236}">
                <a16:creationId xmlns:a16="http://schemas.microsoft.com/office/drawing/2014/main" id="{DA1DCE2B-5CDC-42F0-BC28-7EB20D2C5DC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48143" y1="25799" x2="51714" y2="30365"/>
                      </a14:backgroundRemoval>
                    </a14:imgEffect>
                  </a14:imgLayer>
                </a14:imgProps>
              </a:ext>
              <a:ext uri="{28A0092B-C50C-407E-A947-70E740481C1C}">
                <a14:useLocalDpi xmlns:a14="http://schemas.microsoft.com/office/drawing/2010/main" val="0"/>
              </a:ext>
            </a:extLst>
          </a:blip>
          <a:srcRect l="20202" r="11494"/>
          <a:stretch/>
        </p:blipFill>
        <p:spPr>
          <a:xfrm>
            <a:off x="-182252" y="5482717"/>
            <a:ext cx="1831943" cy="1589744"/>
          </a:xfrm>
          <a:prstGeom prst="rect">
            <a:avLst/>
          </a:prstGeom>
        </p:spPr>
      </p:pic>
      <p:sp>
        <p:nvSpPr>
          <p:cNvPr id="14" name="TextBox 13">
            <a:extLst>
              <a:ext uri="{FF2B5EF4-FFF2-40B4-BE49-F238E27FC236}">
                <a16:creationId xmlns:a16="http://schemas.microsoft.com/office/drawing/2014/main" id="{0020D2D5-4A87-4B89-9486-D7DD69E47194}"/>
              </a:ext>
            </a:extLst>
          </p:cNvPr>
          <p:cNvSpPr txBox="1"/>
          <p:nvPr/>
        </p:nvSpPr>
        <p:spPr>
          <a:xfrm>
            <a:off x="3677557" y="253025"/>
            <a:ext cx="5062228" cy="646331"/>
          </a:xfrm>
          <a:prstGeom prst="rect">
            <a:avLst/>
          </a:prstGeom>
          <a:noFill/>
          <a:ln>
            <a:noFill/>
          </a:ln>
        </p:spPr>
        <p:txBody>
          <a:bodyPr wrap="square" rtlCol="0">
            <a:spAutoFit/>
          </a:bodyPr>
          <a:lstStyle/>
          <a:p>
            <a:pPr algn="ct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1.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Luyện</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viết</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chữ</a:t>
            </a:r>
            <a:r>
              <a:rPr lang="en-US" sz="3600" b="1" dirty="0">
                <a:ln w="19050">
                  <a:solidFill>
                    <a:schemeClr val="bg1"/>
                  </a:solidFill>
                </a:ln>
                <a:solidFill>
                  <a:schemeClr val="bg1"/>
                </a:solidFill>
                <a:latin typeface="Times New Roman" panose="02020603050405020304" pitchFamily="18" charset="0"/>
                <a:cs typeface="Times New Roman" panose="02020603050405020304" pitchFamily="18" charset="0"/>
              </a:rPr>
              <a:t> </a:t>
            </a:r>
            <a:r>
              <a:rPr lang="en-US" sz="3600" b="1" dirty="0" err="1">
                <a:ln w="19050">
                  <a:solidFill>
                    <a:schemeClr val="bg1"/>
                  </a:solidFill>
                </a:ln>
                <a:solidFill>
                  <a:schemeClr val="bg1"/>
                </a:solidFill>
                <a:latin typeface="Times New Roman" panose="02020603050405020304" pitchFamily="18" charset="0"/>
                <a:cs typeface="Times New Roman" panose="02020603050405020304" pitchFamily="18" charset="0"/>
              </a:rPr>
              <a:t>hoa</a:t>
            </a:r>
            <a:endParaRPr lang="vi-VN" sz="3600" b="1" dirty="0">
              <a:ln w="19050">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1026" name="Picture 2" descr="Bản mềm bộ mẫu chữ cao 2,5 ô ly dành cho học sinh tiểu học">
            <a:extLst>
              <a:ext uri="{FF2B5EF4-FFF2-40B4-BE49-F238E27FC236}">
                <a16:creationId xmlns:a16="http://schemas.microsoft.com/office/drawing/2014/main" id="{D1AE5C0F-BBC1-42A8-BD98-E4EB8C27920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8970" t="21988" r="7978" b="21137"/>
          <a:stretch/>
        </p:blipFill>
        <p:spPr bwMode="auto">
          <a:xfrm>
            <a:off x="1557472" y="1825689"/>
            <a:ext cx="4026568" cy="390041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010D499D-5B2D-4618-B555-B9EEF23FE14A}"/>
              </a:ext>
            </a:extLst>
          </p:cNvPr>
          <p:cNvSpPr txBox="1"/>
          <p:nvPr/>
        </p:nvSpPr>
        <p:spPr>
          <a:xfrm>
            <a:off x="6208671" y="2152949"/>
            <a:ext cx="4862558" cy="3046988"/>
          </a:xfrm>
          <a:prstGeom prst="rect">
            <a:avLst/>
          </a:prstGeom>
          <a:noFill/>
          <a:ln w="12700">
            <a:solidFill>
              <a:schemeClr val="accent2"/>
            </a:solidFill>
            <a:prstDash val="lgDash"/>
          </a:ln>
        </p:spPr>
        <p:txBody>
          <a:bodyPr wrap="square">
            <a:spAutoFit/>
          </a:bodyPr>
          <a:lstStyle/>
          <a:p>
            <a:r>
              <a:rPr lang="vi-VN" sz="2400" dirty="0">
                <a:latin typeface="Times New Roman" panose="02020603050405020304" pitchFamily="18" charset="0"/>
                <a:cs typeface="Times New Roman" panose="02020603050405020304" pitchFamily="18" charset="0"/>
              </a:rPr>
              <a:t>Đặt bút giữa đường kẻ 3 và 4, viết nét cong dưới lượn trở lên đoạn giữa đường kẻ 3 và 4. Sau đó, chuyển hướng bút viết tiếp nét lượn dọc (lượn ở hai đầu). Tiếp đến, chuyển hướng bút viết nét lượn ngang (lượn hai đầu) tạo vòng xoắn nhỏ ở chân chữ. Dừng bút ở giữa đường kẻ 1 và 2.</a:t>
            </a:r>
            <a:endParaRPr lang="en-US" sz="2400" dirty="0">
              <a:latin typeface="+mj-lt"/>
            </a:endParaRPr>
          </a:p>
        </p:txBody>
      </p:sp>
      <p:pic>
        <p:nvPicPr>
          <p:cNvPr id="3" name="Audio 2">
            <a:hlinkClick r:id="" action="ppaction://media"/>
            <a:extLst>
              <a:ext uri="{FF2B5EF4-FFF2-40B4-BE49-F238E27FC236}">
                <a16:creationId xmlns:a16="http://schemas.microsoft.com/office/drawing/2014/main" id="{ED2DB005-D73D-46E7-BE92-7DF416C8D80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01325697"/>
      </p:ext>
    </p:extLst>
  </p:cSld>
  <p:clrMapOvr>
    <a:masterClrMapping/>
  </p:clrMapOvr>
  <p:transition spd="slow" advTm="3493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6" presetClass="entr" presetSubtype="21"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15.4|8.7"/>
</p:tagLst>
</file>

<file path=ppt/tags/tag10.xml><?xml version="1.0" encoding="utf-8"?>
<p:tagLst xmlns:a="http://schemas.openxmlformats.org/drawingml/2006/main" xmlns:r="http://schemas.openxmlformats.org/officeDocument/2006/relationships" xmlns:p="http://schemas.openxmlformats.org/presentationml/2006/main">
  <p:tag name="TIMING" val="|17.2"/>
</p:tagLst>
</file>

<file path=ppt/tags/tag11.xml><?xml version="1.0" encoding="utf-8"?>
<p:tagLst xmlns:a="http://schemas.openxmlformats.org/drawingml/2006/main" xmlns:r="http://schemas.openxmlformats.org/officeDocument/2006/relationships" xmlns:p="http://schemas.openxmlformats.org/presentationml/2006/main">
  <p:tag name="TIMING" val="|18"/>
</p:tagLst>
</file>

<file path=ppt/tags/tag2.xml><?xml version="1.0" encoding="utf-8"?>
<p:tagLst xmlns:a="http://schemas.openxmlformats.org/drawingml/2006/main" xmlns:r="http://schemas.openxmlformats.org/officeDocument/2006/relationships" xmlns:p="http://schemas.openxmlformats.org/presentationml/2006/main">
  <p:tag name="TIMING" val="|9.3|2.6|1.8|1.1|1.4"/>
</p:tagLst>
</file>

<file path=ppt/tags/tag3.xml><?xml version="1.0" encoding="utf-8"?>
<p:tagLst xmlns:a="http://schemas.openxmlformats.org/drawingml/2006/main" xmlns:r="http://schemas.openxmlformats.org/officeDocument/2006/relationships" xmlns:p="http://schemas.openxmlformats.org/presentationml/2006/main">
  <p:tag name="TIMING" val="|4.4|9.3"/>
</p:tagLst>
</file>

<file path=ppt/tags/tag4.xml><?xml version="1.0" encoding="utf-8"?>
<p:tagLst xmlns:a="http://schemas.openxmlformats.org/drawingml/2006/main" xmlns:r="http://schemas.openxmlformats.org/officeDocument/2006/relationships" xmlns:p="http://schemas.openxmlformats.org/presentationml/2006/main">
  <p:tag name="TIMING" val="|4.7|6.3"/>
</p:tagLst>
</file>

<file path=ppt/tags/tag5.xml><?xml version="1.0" encoding="utf-8"?>
<p:tagLst xmlns:a="http://schemas.openxmlformats.org/drawingml/2006/main" xmlns:r="http://schemas.openxmlformats.org/officeDocument/2006/relationships" xmlns:p="http://schemas.openxmlformats.org/presentationml/2006/main">
  <p:tag name="TIMING" val="|3.8|9.3"/>
</p:tagLst>
</file>

<file path=ppt/tags/tag6.xml><?xml version="1.0" encoding="utf-8"?>
<p:tagLst xmlns:a="http://schemas.openxmlformats.org/drawingml/2006/main" xmlns:r="http://schemas.openxmlformats.org/officeDocument/2006/relationships" xmlns:p="http://schemas.openxmlformats.org/presentationml/2006/main">
  <p:tag name="TIMING" val="|5.5|9.3"/>
</p:tagLst>
</file>

<file path=ppt/tags/tag7.xml><?xml version="1.0" encoding="utf-8"?>
<p:tagLst xmlns:a="http://schemas.openxmlformats.org/drawingml/2006/main" xmlns:r="http://schemas.openxmlformats.org/officeDocument/2006/relationships" xmlns:p="http://schemas.openxmlformats.org/presentationml/2006/main">
  <p:tag name="TIMING" val="|12.7|5.9"/>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ags/tag9.xml><?xml version="1.0" encoding="utf-8"?>
<p:tagLst xmlns:a="http://schemas.openxmlformats.org/drawingml/2006/main" xmlns:r="http://schemas.openxmlformats.org/officeDocument/2006/relationships" xmlns:p="http://schemas.openxmlformats.org/presentationml/2006/main">
  <p:tag name="TIMING" val="|4.8|5.6|1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593</TotalTime>
  <Words>1191</Words>
  <Application>Microsoft Office PowerPoint</Application>
  <PresentationFormat>Widescreen</PresentationFormat>
  <Paragraphs>99</Paragraphs>
  <Slides>24</Slides>
  <Notes>0</Notes>
  <HiddenSlides>0</HiddenSlides>
  <MMClips>24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.VnTime</vt:lpstr>
      <vt:lpstr>Arial</vt:lpstr>
      <vt:lpstr>Calibri</vt:lpstr>
      <vt:lpstr>Calibri Light</vt:lpstr>
      <vt:lpstr>DORAEMON</vt:lpstr>
      <vt:lpstr>HP001 4 hàng</vt:lpstr>
      <vt:lpstr>Prompt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Công</dc:creator>
  <cp:lastModifiedBy>Marcela Fernandes da Silva Ramires</cp:lastModifiedBy>
  <cp:revision>39</cp:revision>
  <dcterms:created xsi:type="dcterms:W3CDTF">2021-07-10T00:27:50Z</dcterms:created>
  <dcterms:modified xsi:type="dcterms:W3CDTF">2021-09-15T13:19:02Z</dcterms:modified>
</cp:coreProperties>
</file>