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7" r:id="rId2"/>
    <p:sldId id="276" r:id="rId3"/>
    <p:sldId id="256" r:id="rId4"/>
    <p:sldId id="258" r:id="rId5"/>
    <p:sldId id="259" r:id="rId6"/>
    <p:sldId id="269" r:id="rId7"/>
    <p:sldId id="272" r:id="rId8"/>
    <p:sldId id="273" r:id="rId9"/>
    <p:sldId id="270" r:id="rId10"/>
    <p:sldId id="271" r:id="rId11"/>
    <p:sldId id="263" r:id="rId12"/>
    <p:sldId id="265" r:id="rId13"/>
    <p:sldId id="266" r:id="rId14"/>
    <p:sldId id="267" r:id="rId15"/>
    <p:sldId id="268" r:id="rId16"/>
  </p:sldIdLst>
  <p:sldSz cx="9144000" cy="5143500" type="screen16x9"/>
  <p:notesSz cx="6858000" cy="9144000"/>
  <p:custDataLst>
    <p:tags r:id="rId1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F80010C1-CCD1-45AC-BBAF-DC319112A96D}">
          <p14:sldIdLst>
            <p14:sldId id="257"/>
          </p14:sldIdLst>
        </p14:section>
        <p14:section name="Tiết 1" id="{50E1AC05-E808-47C5-ACCE-5BE89D6A3B62}">
          <p14:sldIdLst>
            <p14:sldId id="276"/>
            <p14:sldId id="256"/>
            <p14:sldId id="258"/>
            <p14:sldId id="259"/>
            <p14:sldId id="269"/>
            <p14:sldId id="272"/>
            <p14:sldId id="273"/>
            <p14:sldId id="270"/>
            <p14:sldId id="271"/>
          </p14:sldIdLst>
        </p14:section>
        <p14:section name="Tiết 2" id="{296681D4-24D5-4E6B-BA02-9A1D8E4D5F1E}">
          <p14:sldIdLst>
            <p14:sldId id="263"/>
            <p14:sldId id="265"/>
            <p14:sldId id="266"/>
            <p14:sldId id="267"/>
            <p14:sldId id="268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59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8C26"/>
    <a:srgbClr val="9CBE5B"/>
    <a:srgbClr val="CDD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09" autoAdjust="0"/>
    <p:restoredTop sz="94660"/>
  </p:normalViewPr>
  <p:slideViewPr>
    <p:cSldViewPr snapToGrid="0" showGuides="1">
      <p:cViewPr varScale="1">
        <p:scale>
          <a:sx n="98" d="100"/>
          <a:sy n="98" d="100"/>
        </p:scale>
        <p:origin x="-768" y="-102"/>
      </p:cViewPr>
      <p:guideLst>
        <p:guide orient="horz" pos="159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A5585-6077-44CE-B77D-462792527D34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F47F6-D8A5-40FE-87C1-D178FDD67C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857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751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751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19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368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78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200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441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558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569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741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916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0F1830F6-661E-4EAE-867C-77A95B91D6A3}"/>
              </a:ext>
            </a:extLst>
          </p:cNvPr>
          <p:cNvGrpSpPr/>
          <p:nvPr userDrawn="1"/>
        </p:nvGrpSpPr>
        <p:grpSpPr>
          <a:xfrm>
            <a:off x="208568" y="46996"/>
            <a:ext cx="8890779" cy="511341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xmlns="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xmlns="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xmlns="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xmlns="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xmlns="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xmlns="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xmlns="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xmlns="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941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971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366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96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48826-EDE3-4A49-BB8E-BF2E35DA2BE7}" type="datetimeFigureOut">
              <a:rPr lang="zh-CN" altLang="en-US" smtClean="0"/>
              <a:t>2020/8/18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34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.png"/><Relationship Id="rId5" Type="http://schemas.openxmlformats.org/officeDocument/2006/relationships/image" Target="../media/image12.emf"/><Relationship Id="rId4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C6BC561B-D77D-4948-AA3D-2C87A89EB638}"/>
              </a:ext>
            </a:extLst>
          </p:cNvPr>
          <p:cNvGrpSpPr/>
          <p:nvPr/>
        </p:nvGrpSpPr>
        <p:grpSpPr>
          <a:xfrm>
            <a:off x="1039587" y="171050"/>
            <a:ext cx="7064827" cy="4541177"/>
            <a:chOff x="1039587" y="171050"/>
            <a:chExt cx="7064827" cy="4541177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CCF9D4B5-10AC-4C38-9FAB-BBB08175024F}"/>
              </a:ext>
            </a:extLst>
          </p:cNvPr>
          <p:cNvSpPr txBox="1"/>
          <p:nvPr/>
        </p:nvSpPr>
        <p:spPr>
          <a:xfrm>
            <a:off x="1592978" y="1452669"/>
            <a:ext cx="60821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a</a:t>
            </a:r>
            <a:r>
              <a:rPr lang="en-US" altLang="zh-CN" sz="80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ng-ăng-âng</a:t>
            </a:r>
            <a:endParaRPr lang="zh-CN" altLang="en-US" sz="8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FECB46AD-0E72-4F5A-A712-FE050A3EB294}"/>
              </a:ext>
            </a:extLst>
          </p:cNvPr>
          <p:cNvSpPr txBox="1"/>
          <p:nvPr/>
        </p:nvSpPr>
        <p:spPr>
          <a:xfrm>
            <a:off x="2295264" y="3939692"/>
            <a:ext cx="4636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spc="3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Giáo</a:t>
            </a:r>
            <a:r>
              <a:rPr lang="en-US" altLang="zh-CN" sz="1600" b="1" spc="3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spc="3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viên</a:t>
            </a:r>
            <a:r>
              <a:rPr lang="en-US" altLang="zh-CN" sz="1600" b="1" spc="300" dirty="0" smtClean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:</a:t>
            </a:r>
            <a:endParaRPr lang="zh-CN" altLang="en-US" sz="1600" b="1" spc="300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11D1C11-AECA-45D0-9998-98D05F0D66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4" r="16079" b="94184"/>
          <a:stretch/>
        </p:blipFill>
        <p:spPr>
          <a:xfrm>
            <a:off x="2872510" y="1354171"/>
            <a:ext cx="3612049" cy="459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034710D1-1D58-406F-A5FE-C4E643B4DD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4" r="16079" b="94184"/>
          <a:stretch/>
        </p:blipFill>
        <p:spPr>
          <a:xfrm flipH="1">
            <a:off x="2765976" y="3698507"/>
            <a:ext cx="3612049" cy="4591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6B9ABC5A-B8CC-436C-9E72-A3965224A42E}"/>
              </a:ext>
            </a:extLst>
          </p:cNvPr>
          <p:cNvSpPr/>
          <p:nvPr/>
        </p:nvSpPr>
        <p:spPr>
          <a:xfrm>
            <a:off x="3598517" y="766035"/>
            <a:ext cx="17059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Bài</a:t>
            </a:r>
            <a:r>
              <a:rPr lang="en-US" altLang="zh-CN" sz="4400" b="1" dirty="0">
                <a:solidFill>
                  <a:srgbClr val="0070C0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 </a:t>
            </a:r>
            <a:r>
              <a:rPr lang="en-US" altLang="zh-CN" sz="4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59</a:t>
            </a:r>
            <a:endParaRPr lang="zh-CN" altLang="en-US" sz="4400" b="1" dirty="0">
              <a:solidFill>
                <a:srgbClr val="0070C0"/>
              </a:solidFill>
              <a:latin typeface="Times New Roman" panose="02020603050405020304" pitchFamily="18" charset="0"/>
              <a:ea typeface="DFPWaWaW5-GB5" panose="040B0500000000000000" pitchFamily="82" charset="-120"/>
              <a:cs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DC7972-DAEF-4095-A40C-02E5467EF0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8" y="3065540"/>
            <a:ext cx="994892" cy="207269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29818548-E554-41D4-88C8-32443A8B97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48189" y="2934509"/>
            <a:ext cx="846306" cy="220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8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250"/>
                            </p:stCondLst>
                            <p:childTnLst>
                              <p:par>
                                <p:cTn id="3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333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8405" y="3492229"/>
            <a:ext cx="815842" cy="76848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1" name="Picture 5" descr="C:\Users\Huy Coc\Desktop\chữ ang viết thường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988" y="622570"/>
            <a:ext cx="5379396" cy="39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Huy Coc\Desktop\chữ ăng viết thường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988" y="729931"/>
            <a:ext cx="5379396" cy="391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Huy Coc\Desktop\chữ âng viết thường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988" y="622570"/>
            <a:ext cx="5379396" cy="392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44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2</a:t>
            </a:r>
            <a:endParaRPr lang="zh-CN" altLang="en-US" sz="6000" dirty="0">
              <a:solidFill>
                <a:srgbClr val="FF0000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3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45" y="622571"/>
            <a:ext cx="7580030" cy="40077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99344" y="3857016"/>
            <a:ext cx="941907" cy="59338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90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01" y="501199"/>
            <a:ext cx="7684852" cy="4395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xmlns="" id="{C7544A9D-A5AD-4EA8-B148-F57DA015670C}"/>
              </a:ext>
            </a:extLst>
          </p:cNvPr>
          <p:cNvCxnSpPr>
            <a:cxnSpLocks/>
          </p:cNvCxnSpPr>
          <p:nvPr/>
        </p:nvCxnSpPr>
        <p:spPr>
          <a:xfrm>
            <a:off x="3938165" y="3130514"/>
            <a:ext cx="42110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xmlns="" id="{7BD86998-9159-4E43-A6F0-8B9CA6DC39C8}"/>
              </a:ext>
            </a:extLst>
          </p:cNvPr>
          <p:cNvCxnSpPr>
            <a:cxnSpLocks/>
          </p:cNvCxnSpPr>
          <p:nvPr/>
        </p:nvCxnSpPr>
        <p:spPr>
          <a:xfrm>
            <a:off x="6359071" y="2089655"/>
            <a:ext cx="42110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xmlns="" id="{AF5EA680-30CA-4E48-9A14-15526B053B84}"/>
              </a:ext>
            </a:extLst>
          </p:cNvPr>
          <p:cNvCxnSpPr>
            <a:cxnSpLocks/>
          </p:cNvCxnSpPr>
          <p:nvPr/>
        </p:nvCxnSpPr>
        <p:spPr>
          <a:xfrm>
            <a:off x="7110659" y="2089655"/>
            <a:ext cx="42110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xmlns="" id="{63289386-776B-48DA-ADBA-D3B3F9199346}"/>
              </a:ext>
            </a:extLst>
          </p:cNvPr>
          <p:cNvCxnSpPr>
            <a:cxnSpLocks/>
          </p:cNvCxnSpPr>
          <p:nvPr/>
        </p:nvCxnSpPr>
        <p:spPr>
          <a:xfrm>
            <a:off x="6162852" y="2439851"/>
            <a:ext cx="42110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xmlns="" id="{E985C3AA-DEA7-403B-84FA-90DD9E7F5B24}"/>
              </a:ext>
            </a:extLst>
          </p:cNvPr>
          <p:cNvCxnSpPr>
            <a:cxnSpLocks/>
          </p:cNvCxnSpPr>
          <p:nvPr/>
        </p:nvCxnSpPr>
        <p:spPr>
          <a:xfrm>
            <a:off x="4586590" y="2809502"/>
            <a:ext cx="42110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xmlns="" id="{554FB7B0-EEE8-4932-8967-69C45EF6D499}"/>
              </a:ext>
            </a:extLst>
          </p:cNvPr>
          <p:cNvCxnSpPr>
            <a:cxnSpLocks/>
          </p:cNvCxnSpPr>
          <p:nvPr/>
        </p:nvCxnSpPr>
        <p:spPr>
          <a:xfrm>
            <a:off x="5560506" y="2089655"/>
            <a:ext cx="42110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xmlns="" id="{04C6ED0C-42BD-4DC5-9864-6D9E25DF2326}"/>
              </a:ext>
            </a:extLst>
          </p:cNvPr>
          <p:cNvCxnSpPr>
            <a:cxnSpLocks/>
          </p:cNvCxnSpPr>
          <p:nvPr/>
        </p:nvCxnSpPr>
        <p:spPr>
          <a:xfrm>
            <a:off x="800097" y="4896852"/>
            <a:ext cx="421107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" name="meo con di hoc-TV1-Bai 5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82777" y="622976"/>
            <a:ext cx="609600" cy="609600"/>
          </a:xfrm>
          <a:prstGeom prst="rect">
            <a:avLst/>
          </a:prstGeom>
        </p:spPr>
      </p:pic>
      <p:cxnSp>
        <p:nvCxnSpPr>
          <p:cNvPr id="14" name="Đường nối Thẳng 9">
            <a:extLst>
              <a:ext uri="{FF2B5EF4-FFF2-40B4-BE49-F238E27FC236}">
                <a16:creationId xmlns:a16="http://schemas.microsoft.com/office/drawing/2014/main" xmlns="" id="{E985C3AA-DEA7-403B-84FA-90DD9E7F5B24}"/>
              </a:ext>
            </a:extLst>
          </p:cNvPr>
          <p:cNvCxnSpPr>
            <a:cxnSpLocks/>
          </p:cNvCxnSpPr>
          <p:nvPr/>
        </p:nvCxnSpPr>
        <p:spPr>
          <a:xfrm>
            <a:off x="5429654" y="2439851"/>
            <a:ext cx="42110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591464" y="1663431"/>
            <a:ext cx="379379" cy="3015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1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02687" y="1966610"/>
            <a:ext cx="379379" cy="3015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2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591464" y="2406794"/>
            <a:ext cx="379379" cy="3015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3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02687" y="2708353"/>
            <a:ext cx="379379" cy="3015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4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3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66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11" y="496111"/>
            <a:ext cx="7072008" cy="431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85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xmlns="" id="{43E6B545-55AD-4277-8656-51CB1DDAEC19}"/>
              </a:ext>
            </a:extLst>
          </p:cNvPr>
          <p:cNvCxnSpPr>
            <a:cxnSpLocks/>
          </p:cNvCxnSpPr>
          <p:nvPr/>
        </p:nvCxnSpPr>
        <p:spPr>
          <a:xfrm>
            <a:off x="3385226" y="1632647"/>
            <a:ext cx="0" cy="1509529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1215330" y="1632647"/>
            <a:ext cx="1758548" cy="1604082"/>
            <a:chOff x="1215330" y="1632647"/>
            <a:chExt cx="1758548" cy="1604082"/>
          </a:xfrm>
        </p:grpSpPr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xmlns="" id="{9244FC8B-A50B-44C4-8B4D-AA9A69235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15330" y="1632647"/>
              <a:ext cx="1758548" cy="1604082"/>
            </a:xfrm>
            <a:prstGeom prst="rect">
              <a:avLst/>
            </a:prstGeom>
          </p:spPr>
        </p:pic>
        <p:sp>
          <p:nvSpPr>
            <p:cNvPr id="59" name="矩形 58">
              <a:extLst>
                <a:ext uri="{FF2B5EF4-FFF2-40B4-BE49-F238E27FC236}">
                  <a16:creationId xmlns:a16="http://schemas.microsoft.com/office/drawing/2014/main" xmlns="" id="{8ACD7B34-5D5E-46E7-BA40-30CF3F831318}"/>
                </a:ext>
              </a:extLst>
            </p:cNvPr>
            <p:cNvSpPr/>
            <p:nvPr/>
          </p:nvSpPr>
          <p:spPr>
            <a:xfrm>
              <a:off x="1444396" y="1755572"/>
              <a:ext cx="1342956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altLang="zh-CN" sz="4400" b="1" dirty="0" err="1" smtClean="0">
                  <a:solidFill>
                    <a:schemeClr val="bg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ang</a:t>
              </a:r>
              <a:endParaRPr lang="zh-CN" altLang="en-US" sz="44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6F8FC25F-868B-44D1-BEE6-9C3193D44EA6}"/>
              </a:ext>
            </a:extLst>
          </p:cNvPr>
          <p:cNvSpPr txBox="1"/>
          <p:nvPr/>
        </p:nvSpPr>
        <p:spPr>
          <a:xfrm>
            <a:off x="1288291" y="610340"/>
            <a:ext cx="6844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chứa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vần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ang</a:t>
            </a:r>
            <a:r>
              <a:rPr lang="en-US" sz="36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ăng</a:t>
            </a:r>
            <a:r>
              <a:rPr lang="en-US" sz="36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âng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861166" y="1585370"/>
            <a:ext cx="1758548" cy="1604082"/>
            <a:chOff x="3861166" y="1585370"/>
            <a:chExt cx="1758548" cy="1604082"/>
          </a:xfrm>
        </p:grpSpPr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xmlns="" id="{487152D1-3CF5-4FCE-A33D-96DBC1031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861166" y="1585370"/>
              <a:ext cx="1758548" cy="1604082"/>
            </a:xfrm>
            <a:prstGeom prst="rect">
              <a:avLst/>
            </a:prstGeom>
          </p:spPr>
        </p:pic>
        <p:sp>
          <p:nvSpPr>
            <p:cNvPr id="16" name="矩形 58">
              <a:extLst>
                <a:ext uri="{FF2B5EF4-FFF2-40B4-BE49-F238E27FC236}">
                  <a16:creationId xmlns:a16="http://schemas.microsoft.com/office/drawing/2014/main" xmlns="" id="{9E876B3B-F5D9-413E-BC19-5EAF1CA03CBF}"/>
                </a:ext>
              </a:extLst>
            </p:cNvPr>
            <p:cNvSpPr/>
            <p:nvPr/>
          </p:nvSpPr>
          <p:spPr>
            <a:xfrm>
              <a:off x="4161055" y="1743704"/>
              <a:ext cx="1372777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altLang="zh-CN" sz="4400" b="1" dirty="0" err="1" smtClean="0">
                  <a:solidFill>
                    <a:schemeClr val="bg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ăng</a:t>
              </a:r>
              <a:endParaRPr lang="zh-CN" altLang="en-US" sz="44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B0FE6C76-354A-46C4-B9D3-9617447A57CF}"/>
              </a:ext>
            </a:extLst>
          </p:cNvPr>
          <p:cNvSpPr txBox="1"/>
          <p:nvPr/>
        </p:nvSpPr>
        <p:spPr>
          <a:xfrm>
            <a:off x="1567758" y="3772394"/>
            <a:ext cx="6592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Đặt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với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vừa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được</a:t>
            </a:r>
            <a:endParaRPr lang="vi-VN" sz="3600" dirty="0">
              <a:solidFill>
                <a:srgbClr val="00206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433580" y="1617326"/>
            <a:ext cx="1758548" cy="1604082"/>
            <a:chOff x="6433580" y="1617326"/>
            <a:chExt cx="1758548" cy="1604082"/>
          </a:xfrm>
        </p:grpSpPr>
        <p:pic>
          <p:nvPicPr>
            <p:cNvPr id="9" name="图片 43">
              <a:extLst>
                <a:ext uri="{FF2B5EF4-FFF2-40B4-BE49-F238E27FC236}">
                  <a16:creationId xmlns:a16="http://schemas.microsoft.com/office/drawing/2014/main" xmlns="" id="{487152D1-3CF5-4FCE-A33D-96DBC1031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433580" y="1617326"/>
              <a:ext cx="1758548" cy="1604082"/>
            </a:xfrm>
            <a:prstGeom prst="rect">
              <a:avLst/>
            </a:prstGeom>
          </p:spPr>
        </p:pic>
        <p:sp>
          <p:nvSpPr>
            <p:cNvPr id="10" name="矩形 58">
              <a:extLst>
                <a:ext uri="{FF2B5EF4-FFF2-40B4-BE49-F238E27FC236}">
                  <a16:creationId xmlns:a16="http://schemas.microsoft.com/office/drawing/2014/main" xmlns="" id="{9E876B3B-F5D9-413E-BC19-5EAF1CA03CBF}"/>
                </a:ext>
              </a:extLst>
            </p:cNvPr>
            <p:cNvSpPr/>
            <p:nvPr/>
          </p:nvSpPr>
          <p:spPr>
            <a:xfrm>
              <a:off x="6663708" y="1755572"/>
              <a:ext cx="1372777" cy="9694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altLang="zh-CN" sz="4400" b="1" dirty="0" err="1">
                  <a:solidFill>
                    <a:schemeClr val="bg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â</a:t>
              </a:r>
              <a:r>
                <a:rPr lang="en-US" altLang="zh-CN" sz="4400" b="1" dirty="0" err="1" smtClean="0">
                  <a:solidFill>
                    <a:schemeClr val="bg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</a:t>
              </a:r>
              <a:endParaRPr lang="zh-CN" altLang="en-US" sz="44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cxnSp>
        <p:nvCxnSpPr>
          <p:cNvPr id="18" name="直接连接符 48">
            <a:extLst>
              <a:ext uri="{FF2B5EF4-FFF2-40B4-BE49-F238E27FC236}">
                <a16:creationId xmlns:a16="http://schemas.microsoft.com/office/drawing/2014/main" xmlns="" id="{43E6B545-55AD-4277-8656-51CB1DDAEC19}"/>
              </a:ext>
            </a:extLst>
          </p:cNvPr>
          <p:cNvCxnSpPr>
            <a:cxnSpLocks/>
          </p:cNvCxnSpPr>
          <p:nvPr/>
        </p:nvCxnSpPr>
        <p:spPr>
          <a:xfrm>
            <a:off x="6066818" y="1664602"/>
            <a:ext cx="0" cy="1509529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883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C6BC561B-D77D-4948-AA3D-2C87A89EB638}"/>
              </a:ext>
            </a:extLst>
          </p:cNvPr>
          <p:cNvGrpSpPr/>
          <p:nvPr/>
        </p:nvGrpSpPr>
        <p:grpSpPr>
          <a:xfrm>
            <a:off x="1039587" y="171050"/>
            <a:ext cx="7064827" cy="4541177"/>
            <a:chOff x="1039587" y="171050"/>
            <a:chExt cx="7064827" cy="4541177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CCF9D4B5-10AC-4C38-9FAB-BBB08175024F}"/>
              </a:ext>
            </a:extLst>
          </p:cNvPr>
          <p:cNvSpPr txBox="1"/>
          <p:nvPr/>
        </p:nvSpPr>
        <p:spPr>
          <a:xfrm>
            <a:off x="1637461" y="1849216"/>
            <a:ext cx="60821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Ôn</a:t>
            </a:r>
            <a:r>
              <a:rPr lang="en-US" altLang="zh-CN" sz="66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6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và</a:t>
            </a:r>
            <a:r>
              <a:rPr lang="en-US" altLang="zh-CN" sz="66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6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khởi</a:t>
            </a:r>
            <a:r>
              <a:rPr lang="en-US" altLang="zh-CN" sz="66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6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động</a:t>
            </a:r>
            <a:endParaRPr lang="zh-CN" altLang="en-US" sz="6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11D1C11-AECA-45D0-9998-98D05F0D66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2872510" y="1400084"/>
            <a:ext cx="3612049" cy="459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034710D1-1D58-406F-A5FE-C4E643B4DD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2765976" y="3698507"/>
            <a:ext cx="3612049" cy="4591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DC7972-DAEF-4095-A40C-02E5467EF0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8" y="3065540"/>
            <a:ext cx="994892" cy="207269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29818548-E554-41D4-88C8-32443A8B97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48189" y="2934509"/>
            <a:ext cx="846306" cy="220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07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8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FF0000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8" y="0"/>
            <a:ext cx="9056451" cy="51434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48255" y="4357991"/>
            <a:ext cx="5476673" cy="68508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ộp Văn bản 4">
            <a:extLst>
              <a:ext uri="{FF2B5EF4-FFF2-40B4-BE49-F238E27FC236}">
                <a16:creationId xmlns="" xmlns:a16="http://schemas.microsoft.com/office/drawing/2014/main" id="{B4BC12B8-E000-42F7-9D7C-B72CEA1DF25E}"/>
              </a:ext>
            </a:extLst>
          </p:cNvPr>
          <p:cNvSpPr txBox="1"/>
          <p:nvPr/>
        </p:nvSpPr>
        <p:spPr>
          <a:xfrm>
            <a:off x="1168778" y="4348264"/>
            <a:ext cx="7081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Vầng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trăng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sáng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lấp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ló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sau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rặng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tre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8371E34C-CBA2-409A-836B-6D78110E41AF}"/>
              </a:ext>
            </a:extLst>
          </p:cNvPr>
          <p:cNvSpPr txBox="1"/>
          <p:nvPr/>
        </p:nvSpPr>
        <p:spPr>
          <a:xfrm>
            <a:off x="3592179" y="4362139"/>
            <a:ext cx="10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ang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ộp Văn bản 5">
            <a:extLst>
              <a:ext uri="{FF2B5EF4-FFF2-40B4-BE49-F238E27FC236}">
                <a16:creationId xmlns:a16="http://schemas.microsoft.com/office/drawing/2014/main" xmlns="" id="{0F6BDD0B-BB8C-44F7-8771-6D6BA4D2FD38}"/>
              </a:ext>
            </a:extLst>
          </p:cNvPr>
          <p:cNvSpPr txBox="1"/>
          <p:nvPr/>
        </p:nvSpPr>
        <p:spPr>
          <a:xfrm>
            <a:off x="6587976" y="4362140"/>
            <a:ext cx="1045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ăng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2" name="Hộp Văn bản 5">
            <a:extLst>
              <a:ext uri="{FF2B5EF4-FFF2-40B4-BE49-F238E27FC236}">
                <a16:creationId xmlns:a16="http://schemas.microsoft.com/office/drawing/2014/main" xmlns="" id="{0F6BDD0B-BB8C-44F7-8771-6D6BA4D2FD38}"/>
              </a:ext>
            </a:extLst>
          </p:cNvPr>
          <p:cNvSpPr txBox="1"/>
          <p:nvPr/>
        </p:nvSpPr>
        <p:spPr>
          <a:xfrm>
            <a:off x="1412862" y="4357991"/>
            <a:ext cx="1045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â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3" name="Hộp Văn bản 5">
            <a:extLst>
              <a:ext uri="{FF2B5EF4-FFF2-40B4-BE49-F238E27FC236}">
                <a16:creationId xmlns:a16="http://schemas.microsoft.com/office/drawing/2014/main" xmlns="" id="{0F6BDD0B-BB8C-44F7-8771-6D6BA4D2FD38}"/>
              </a:ext>
            </a:extLst>
          </p:cNvPr>
          <p:cNvSpPr txBox="1"/>
          <p:nvPr/>
        </p:nvSpPr>
        <p:spPr>
          <a:xfrm>
            <a:off x="2546295" y="4362140"/>
            <a:ext cx="1045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ăng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50767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9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0F6BDD0B-BB8C-44F7-8771-6D6BA4D2FD38}"/>
              </a:ext>
            </a:extLst>
          </p:cNvPr>
          <p:cNvSpPr txBox="1"/>
          <p:nvPr/>
        </p:nvSpPr>
        <p:spPr>
          <a:xfrm>
            <a:off x="4002325" y="694716"/>
            <a:ext cx="1355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ăng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8371E34C-CBA2-409A-836B-6D78110E41AF}"/>
              </a:ext>
            </a:extLst>
          </p:cNvPr>
          <p:cNvSpPr txBox="1"/>
          <p:nvPr/>
        </p:nvSpPr>
        <p:spPr>
          <a:xfrm>
            <a:off x="1172055" y="660721"/>
            <a:ext cx="14747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ang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Hộp Văn bản 5">
            <a:extLst>
              <a:ext uri="{FF2B5EF4-FFF2-40B4-BE49-F238E27FC236}">
                <a16:creationId xmlns:a16="http://schemas.microsoft.com/office/drawing/2014/main" xmlns="" id="{0F6BDD0B-BB8C-44F7-8771-6D6BA4D2FD38}"/>
              </a:ext>
            </a:extLst>
          </p:cNvPr>
          <p:cNvSpPr txBox="1"/>
          <p:nvPr/>
        </p:nvSpPr>
        <p:spPr>
          <a:xfrm>
            <a:off x="6707657" y="700825"/>
            <a:ext cx="1355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â</a:t>
            </a:r>
            <a:r>
              <a:rPr lang="en-US" sz="5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122" y="1975937"/>
            <a:ext cx="4811733" cy="2579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31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51" y="1211897"/>
            <a:ext cx="7538936" cy="199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052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- Cá vàng bơi - Bé Ngọc Ngân - Album Vol 5 Vui Để Họ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7055" y="729574"/>
            <a:ext cx="7509753" cy="398123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92AD1C1A-755B-40E8-83FF-B0D421B01833}"/>
              </a:ext>
            </a:extLst>
          </p:cNvPr>
          <p:cNvSpPr txBox="1"/>
          <p:nvPr/>
        </p:nvSpPr>
        <p:spPr>
          <a:xfrm>
            <a:off x="3043878" y="21689"/>
            <a:ext cx="2905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Thư</a:t>
            </a:r>
            <a:r>
              <a:rPr lang="en-US" altLang="zh-CN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giãn</a:t>
            </a:r>
            <a:endParaRPr lang="zh-CN" altLang="en-US" sz="4000" dirty="0">
              <a:solidFill>
                <a:srgbClr val="FF0000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06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800790" y="3241204"/>
            <a:ext cx="22241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á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vàng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=""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0" y="159109"/>
            <a:ext cx="1705360" cy="716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Đường nối Thẳng 11">
            <a:extLst>
              <a:ext uri="{FF2B5EF4-FFF2-40B4-BE49-F238E27FC236}">
                <a16:creationId xmlns=""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 flipV="1">
            <a:off x="1912873" y="3898232"/>
            <a:ext cx="759751" cy="1203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Hộp Văn bản 22">
            <a:extLst>
              <a:ext uri="{FF2B5EF4-FFF2-40B4-BE49-F238E27FC236}">
                <a16:creationId xmlns="" xmlns:a16="http://schemas.microsoft.com/office/drawing/2014/main" id="{0EB9C36F-A1DB-4598-A0A6-BAE6D1074DB9}"/>
              </a:ext>
            </a:extLst>
          </p:cNvPr>
          <p:cNvSpPr txBox="1"/>
          <p:nvPr/>
        </p:nvSpPr>
        <p:spPr>
          <a:xfrm>
            <a:off x="3444322" y="3223404"/>
            <a:ext cx="2604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ăng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tre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4" name="Đường nối Thẳng 23">
            <a:extLst>
              <a:ext uri="{FF2B5EF4-FFF2-40B4-BE49-F238E27FC236}">
                <a16:creationId xmlns="" xmlns:a16="http://schemas.microsoft.com/office/drawing/2014/main" id="{AEDEBD1A-B93C-458D-8692-91B5C640D054}"/>
              </a:ext>
            </a:extLst>
          </p:cNvPr>
          <p:cNvCxnSpPr>
            <a:cxnSpLocks/>
          </p:cNvCxnSpPr>
          <p:nvPr/>
        </p:nvCxnSpPr>
        <p:spPr>
          <a:xfrm>
            <a:off x="4018473" y="3910263"/>
            <a:ext cx="89399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Hộp Văn bản 25">
            <a:extLst>
              <a:ext uri="{FF2B5EF4-FFF2-40B4-BE49-F238E27FC236}">
                <a16:creationId xmlns="" xmlns:a16="http://schemas.microsoft.com/office/drawing/2014/main" id="{A649D970-27FF-4E34-ADDE-9B0970A6140B}"/>
              </a:ext>
            </a:extLst>
          </p:cNvPr>
          <p:cNvSpPr txBox="1"/>
          <p:nvPr/>
        </p:nvSpPr>
        <p:spPr>
          <a:xfrm>
            <a:off x="6400800" y="3215332"/>
            <a:ext cx="24805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hà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tầng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7" name="Đường nối Thẳng 26">
            <a:extLst>
              <a:ext uri="{FF2B5EF4-FFF2-40B4-BE49-F238E27FC236}">
                <a16:creationId xmlns="" xmlns:a16="http://schemas.microsoft.com/office/drawing/2014/main" id="{9B06C48C-C293-40F8-B156-E6E9A5EEAB3D}"/>
              </a:ext>
            </a:extLst>
          </p:cNvPr>
          <p:cNvCxnSpPr>
            <a:cxnSpLocks/>
          </p:cNvCxnSpPr>
          <p:nvPr/>
        </p:nvCxnSpPr>
        <p:spPr>
          <a:xfrm>
            <a:off x="7676768" y="3857272"/>
            <a:ext cx="87384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690664" y="1079776"/>
            <a:ext cx="2431915" cy="2418032"/>
            <a:chOff x="800791" y="1510986"/>
            <a:chExt cx="2142386" cy="178253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791" y="1510986"/>
              <a:ext cx="2142386" cy="178253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1138136" y="2821021"/>
              <a:ext cx="1534488" cy="39431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024956" y="544755"/>
            <a:ext cx="2899005" cy="2976664"/>
            <a:chOff x="3256100" y="1120457"/>
            <a:chExt cx="2667861" cy="2255041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6100" y="1120457"/>
              <a:ext cx="2667861" cy="225504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Rectangle 28"/>
            <p:cNvSpPr/>
            <p:nvPr/>
          </p:nvSpPr>
          <p:spPr>
            <a:xfrm>
              <a:off x="3444322" y="2747624"/>
              <a:ext cx="2207448" cy="4935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048482" y="818866"/>
            <a:ext cx="2502131" cy="2622035"/>
            <a:chOff x="6248559" y="1411592"/>
            <a:chExt cx="2302054" cy="1727741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559" y="1411592"/>
              <a:ext cx="2302054" cy="172774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Rectangle 29"/>
            <p:cNvSpPr/>
            <p:nvPr/>
          </p:nvSpPr>
          <p:spPr>
            <a:xfrm>
              <a:off x="6632342" y="2630275"/>
              <a:ext cx="1534488" cy="39431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6668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830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0EB9C36F-A1DB-4598-A0A6-BAE6D1074DB9}"/>
              </a:ext>
            </a:extLst>
          </p:cNvPr>
          <p:cNvSpPr txBox="1"/>
          <p:nvPr/>
        </p:nvSpPr>
        <p:spPr>
          <a:xfrm>
            <a:off x="3372918" y="3857272"/>
            <a:ext cx="2604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ăng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tre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xmlns="" id="{AEDEBD1A-B93C-458D-8692-91B5C640D054}"/>
              </a:ext>
            </a:extLst>
          </p:cNvPr>
          <p:cNvCxnSpPr>
            <a:cxnSpLocks/>
          </p:cNvCxnSpPr>
          <p:nvPr/>
        </p:nvCxnSpPr>
        <p:spPr>
          <a:xfrm>
            <a:off x="3980037" y="4540257"/>
            <a:ext cx="89399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3305298" y="2811295"/>
            <a:ext cx="2502115" cy="2029428"/>
            <a:chOff x="3256100" y="1346145"/>
            <a:chExt cx="2502115" cy="2140166"/>
          </a:xfrm>
        </p:grpSpPr>
        <p:sp>
          <p:nvSpPr>
            <p:cNvPr id="29" name="Rectangle 28"/>
            <p:cNvSpPr/>
            <p:nvPr/>
          </p:nvSpPr>
          <p:spPr>
            <a:xfrm>
              <a:off x="3698226" y="2747624"/>
              <a:ext cx="1953544" cy="49358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6100" y="1346145"/>
              <a:ext cx="2502115" cy="2140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5977078" y="2854933"/>
            <a:ext cx="2680539" cy="1893605"/>
            <a:chOff x="6248559" y="1411592"/>
            <a:chExt cx="2409058" cy="1647536"/>
          </a:xfrm>
        </p:grpSpPr>
        <p:sp>
          <p:nvSpPr>
            <p:cNvPr id="30" name="Rectangle 29"/>
            <p:cNvSpPr/>
            <p:nvPr/>
          </p:nvSpPr>
          <p:spPr>
            <a:xfrm>
              <a:off x="6632342" y="2623865"/>
              <a:ext cx="1534488" cy="39431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559" y="1411592"/>
              <a:ext cx="2409058" cy="16475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678544" y="2966005"/>
            <a:ext cx="2142386" cy="1782534"/>
            <a:chOff x="800791" y="1510986"/>
            <a:chExt cx="2142386" cy="1782534"/>
          </a:xfrm>
        </p:grpSpPr>
        <p:sp>
          <p:nvSpPr>
            <p:cNvPr id="7" name="Rectangle 6"/>
            <p:cNvSpPr/>
            <p:nvPr/>
          </p:nvSpPr>
          <p:spPr>
            <a:xfrm>
              <a:off x="1138136" y="2821021"/>
              <a:ext cx="1534488" cy="39431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791" y="1510986"/>
              <a:ext cx="2142386" cy="178253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60" y="830039"/>
            <a:ext cx="7297070" cy="1981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100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夏日小清新彩色手绘ppt模板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B2D78B"/>
      </a:accent1>
      <a:accent2>
        <a:srgbClr val="7FBC40"/>
      </a:accent2>
      <a:accent3>
        <a:srgbClr val="4AA03F"/>
      </a:accent3>
      <a:accent4>
        <a:srgbClr val="37782F"/>
      </a:accent4>
      <a:accent5>
        <a:srgbClr val="15884A"/>
      </a:accent5>
      <a:accent6>
        <a:srgbClr val="7A9156"/>
      </a:accent6>
      <a:hlink>
        <a:srgbClr val="B2D78B"/>
      </a:hlink>
      <a:folHlink>
        <a:srgbClr val="BFBFBF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1284</TotalTime>
  <Words>70</Words>
  <Application>Microsoft Office PowerPoint</Application>
  <PresentationFormat>On-screen Show (16:9)</PresentationFormat>
  <Paragraphs>33</Paragraphs>
  <Slides>15</Slides>
  <Notes>5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PC</dc:creator>
  <cp:lastModifiedBy>PC</cp:lastModifiedBy>
  <cp:revision>412</cp:revision>
  <dcterms:created xsi:type="dcterms:W3CDTF">2017-07-29T07:38:32Z</dcterms:created>
  <dcterms:modified xsi:type="dcterms:W3CDTF">2020-08-18T06:26:15Z</dcterms:modified>
</cp:coreProperties>
</file>