
<file path=[Content_Types].xml><?xml version="1.0" encoding="utf-8"?>
<Types xmlns="http://schemas.openxmlformats.org/package/2006/content-types">
  <Default Extension="png" ContentType="image/png"/>
  <Default Extension="mp3" ContentType="audio/unknown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708" r:id="rId2"/>
  </p:sldMasterIdLst>
  <p:notesMasterIdLst>
    <p:notesMasterId r:id="rId19"/>
  </p:notesMasterIdLst>
  <p:sldIdLst>
    <p:sldId id="261" r:id="rId3"/>
    <p:sldId id="287" r:id="rId4"/>
    <p:sldId id="289" r:id="rId5"/>
    <p:sldId id="290" r:id="rId6"/>
    <p:sldId id="291" r:id="rId7"/>
    <p:sldId id="282" r:id="rId8"/>
    <p:sldId id="270" r:id="rId9"/>
    <p:sldId id="271" r:id="rId10"/>
    <p:sldId id="272" r:id="rId11"/>
    <p:sldId id="273" r:id="rId12"/>
    <p:sldId id="283" r:id="rId13"/>
    <p:sldId id="284" r:id="rId14"/>
    <p:sldId id="274" r:id="rId15"/>
    <p:sldId id="276" r:id="rId16"/>
    <p:sldId id="278" r:id="rId17"/>
    <p:sldId id="286" r:id="rId1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441" autoAdjust="0"/>
    <p:restoredTop sz="94128" autoAdjust="0"/>
  </p:normalViewPr>
  <p:slideViewPr>
    <p:cSldViewPr>
      <p:cViewPr>
        <p:scale>
          <a:sx n="76" d="100"/>
          <a:sy n="76" d="100"/>
        </p:scale>
        <p:origin x="-1212" y="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4D6D16C-46D8-4EAC-8BAD-0E745E46417F}" type="datetimeFigureOut">
              <a:rPr lang="en-US" smtClean="0"/>
              <a:t>8/19/2020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70ACB67-DA81-4CA2-B4E3-0591815148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75151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FF47F6-D8A5-40FE-87C1-D178FDD67C27}" type="slidenum">
              <a:rPr lang="zh-CN" altLang="en-US" smtClean="0"/>
              <a:t>16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267881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5" Type="http://schemas.openxmlformats.org/officeDocument/2006/relationships/image" Target="../media/image5.pn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71FAEB-9454-4B60-9440-4018D2DFB767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31480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2BE208-BFBF-414D-9E80-E89536A65277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62338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2247B5-0AF7-4814-8B37-B2440A05B2C4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057913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91193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452370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220802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1171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8/19/2020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532358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8/19/2020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598770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8/19/2020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618956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69589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EE74B8-4B18-4929-9994-A2A0D7BA0DF1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024317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917447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320873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775131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组合 5">
            <a:extLst>
              <a:ext uri="{FF2B5EF4-FFF2-40B4-BE49-F238E27FC236}">
                <a16:creationId xmlns:a16="http://schemas.microsoft.com/office/drawing/2014/main" xmlns="" id="{0F1830F6-661E-4EAE-867C-77A95B91D6A3}"/>
              </a:ext>
            </a:extLst>
          </p:cNvPr>
          <p:cNvGrpSpPr/>
          <p:nvPr userDrawn="1"/>
        </p:nvGrpSpPr>
        <p:grpSpPr>
          <a:xfrm>
            <a:off x="208569" y="62662"/>
            <a:ext cx="8890779" cy="6817881"/>
            <a:chOff x="208568" y="46996"/>
            <a:chExt cx="8890779" cy="5113411"/>
          </a:xfrm>
        </p:grpSpPr>
        <p:grpSp>
          <p:nvGrpSpPr>
            <p:cNvPr id="7" name="组合 6">
              <a:extLst>
                <a:ext uri="{FF2B5EF4-FFF2-40B4-BE49-F238E27FC236}">
                  <a16:creationId xmlns:a16="http://schemas.microsoft.com/office/drawing/2014/main" xmlns="" id="{187D705A-2BAD-4138-8AF6-A6CEA8F57D99}"/>
                </a:ext>
              </a:extLst>
            </p:cNvPr>
            <p:cNvGrpSpPr/>
            <p:nvPr/>
          </p:nvGrpSpPr>
          <p:grpSpPr>
            <a:xfrm>
              <a:off x="451708" y="46996"/>
              <a:ext cx="8483722" cy="4957759"/>
              <a:chOff x="451708" y="46996"/>
              <a:chExt cx="8483722" cy="4957759"/>
            </a:xfrm>
          </p:grpSpPr>
          <p:pic>
            <p:nvPicPr>
              <p:cNvPr id="10" name="图片 9">
                <a:extLst>
                  <a:ext uri="{FF2B5EF4-FFF2-40B4-BE49-F238E27FC236}">
                    <a16:creationId xmlns:a16="http://schemas.microsoft.com/office/drawing/2014/main" xmlns="" id="{0BAD57EC-45E7-4BCB-A979-D739571483F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6271173" y="58038"/>
                <a:ext cx="268247" cy="524301"/>
              </a:xfrm>
              <a:prstGeom prst="rect">
                <a:avLst/>
              </a:prstGeom>
            </p:spPr>
          </p:pic>
          <p:pic>
            <p:nvPicPr>
              <p:cNvPr id="11" name="图片 10">
                <a:extLst>
                  <a:ext uri="{FF2B5EF4-FFF2-40B4-BE49-F238E27FC236}">
                    <a16:creationId xmlns:a16="http://schemas.microsoft.com/office/drawing/2014/main" xmlns="" id="{96B24A36-2400-493C-9470-7CE69C67B4C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2736972" y="58038"/>
                <a:ext cx="268247" cy="524301"/>
              </a:xfrm>
              <a:prstGeom prst="rect">
                <a:avLst/>
              </a:prstGeom>
            </p:spPr>
          </p:pic>
          <p:pic>
            <p:nvPicPr>
              <p:cNvPr id="12" name="图片 11">
                <a:extLst>
                  <a:ext uri="{FF2B5EF4-FFF2-40B4-BE49-F238E27FC236}">
                    <a16:creationId xmlns:a16="http://schemas.microsoft.com/office/drawing/2014/main" xmlns="" id="{49A1F922-9B83-48BD-94DB-4CE25C20CD3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452178" y="281677"/>
                <a:ext cx="2103302" cy="1902117"/>
              </a:xfrm>
              <a:prstGeom prst="rect">
                <a:avLst/>
              </a:prstGeom>
            </p:spPr>
          </p:pic>
          <p:pic>
            <p:nvPicPr>
              <p:cNvPr id="13" name="图片 12">
                <a:extLst>
                  <a:ext uri="{FF2B5EF4-FFF2-40B4-BE49-F238E27FC236}">
                    <a16:creationId xmlns:a16="http://schemas.microsoft.com/office/drawing/2014/main" xmlns="" id="{F978881C-B82E-48CA-A5CC-30EB9EE632A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51708" y="3083820"/>
                <a:ext cx="2975106" cy="1908213"/>
              </a:xfrm>
              <a:prstGeom prst="rect">
                <a:avLst/>
              </a:prstGeom>
            </p:spPr>
          </p:pic>
          <p:pic>
            <p:nvPicPr>
              <p:cNvPr id="14" name="图片 13">
                <a:extLst>
                  <a:ext uri="{FF2B5EF4-FFF2-40B4-BE49-F238E27FC236}">
                    <a16:creationId xmlns:a16="http://schemas.microsoft.com/office/drawing/2014/main" xmlns="" id="{CB4D4833-DD9D-4CA3-867F-AB6E1CC55CB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5240934" y="2663688"/>
                <a:ext cx="3694496" cy="2341067"/>
              </a:xfrm>
              <a:prstGeom prst="rect">
                <a:avLst/>
              </a:prstGeom>
            </p:spPr>
          </p:pic>
          <p:pic>
            <p:nvPicPr>
              <p:cNvPr id="15" name="图片 14">
                <a:extLst>
                  <a:ext uri="{FF2B5EF4-FFF2-40B4-BE49-F238E27FC236}">
                    <a16:creationId xmlns:a16="http://schemas.microsoft.com/office/drawing/2014/main" xmlns="" id="{548B4DDF-867D-45CA-892D-6203A8A2EA7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7326174" y="145182"/>
                <a:ext cx="1566808" cy="2517866"/>
              </a:xfrm>
              <a:prstGeom prst="rect">
                <a:avLst/>
              </a:prstGeom>
            </p:spPr>
          </p:pic>
          <p:pic>
            <p:nvPicPr>
              <p:cNvPr id="16" name="图片 15">
                <a:extLst>
                  <a:ext uri="{FF2B5EF4-FFF2-40B4-BE49-F238E27FC236}">
                    <a16:creationId xmlns:a16="http://schemas.microsoft.com/office/drawing/2014/main" xmlns="" id="{AEE3FA7F-613C-43D6-937B-887AEC72AAE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2463150" y="298630"/>
                <a:ext cx="5236918" cy="1633870"/>
              </a:xfrm>
              <a:prstGeom prst="rect">
                <a:avLst/>
              </a:prstGeom>
            </p:spPr>
          </p:pic>
          <p:pic>
            <p:nvPicPr>
              <p:cNvPr id="17" name="图片 16">
                <a:extLst>
                  <a:ext uri="{FF2B5EF4-FFF2-40B4-BE49-F238E27FC236}">
                    <a16:creationId xmlns:a16="http://schemas.microsoft.com/office/drawing/2014/main" xmlns="" id="{51629227-0E6B-48B3-BB14-F8DCCD77E3B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3279535" y="3072960"/>
                <a:ext cx="2584928" cy="1920406"/>
              </a:xfrm>
              <a:prstGeom prst="rect">
                <a:avLst/>
              </a:prstGeom>
            </p:spPr>
          </p:pic>
          <p:pic>
            <p:nvPicPr>
              <p:cNvPr id="18" name="图片 17">
                <a:extLst>
                  <a:ext uri="{FF2B5EF4-FFF2-40B4-BE49-F238E27FC236}">
                    <a16:creationId xmlns:a16="http://schemas.microsoft.com/office/drawing/2014/main" xmlns="" id="{3837D459-0A07-49DD-94F5-02E3E3B320B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501465" y="1583586"/>
                <a:ext cx="164606" cy="2249619"/>
              </a:xfrm>
              <a:prstGeom prst="rect">
                <a:avLst/>
              </a:prstGeom>
            </p:spPr>
          </p:pic>
          <p:pic>
            <p:nvPicPr>
              <p:cNvPr id="19" name="图片 18">
                <a:extLst>
                  <a:ext uri="{FF2B5EF4-FFF2-40B4-BE49-F238E27FC236}">
                    <a16:creationId xmlns:a16="http://schemas.microsoft.com/office/drawing/2014/main" xmlns="" id="{D9DA8700-961B-48EB-9F28-1C5AD4505F9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2604523" y="46996"/>
                <a:ext cx="262151" cy="499915"/>
              </a:xfrm>
              <a:prstGeom prst="rect">
                <a:avLst/>
              </a:prstGeom>
            </p:spPr>
          </p:pic>
          <p:pic>
            <p:nvPicPr>
              <p:cNvPr id="20" name="图片 19">
                <a:extLst>
                  <a:ext uri="{FF2B5EF4-FFF2-40B4-BE49-F238E27FC236}">
                    <a16:creationId xmlns:a16="http://schemas.microsoft.com/office/drawing/2014/main" xmlns="" id="{D226A55B-8AC4-4F93-A5E3-F7FB8BEBEEC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6138724" y="46996"/>
                <a:ext cx="262151" cy="499915"/>
              </a:xfrm>
              <a:prstGeom prst="rect">
                <a:avLst/>
              </a:prstGeom>
            </p:spPr>
          </p:pic>
        </p:grpSp>
        <p:pic>
          <p:nvPicPr>
            <p:cNvPr id="8" name="图片 7">
              <a:extLst>
                <a:ext uri="{FF2B5EF4-FFF2-40B4-BE49-F238E27FC236}">
                  <a16:creationId xmlns:a16="http://schemas.microsoft.com/office/drawing/2014/main" xmlns="" id="{F42DF85C-1CA1-4694-8EDC-3566DA6DA343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8568" y="3098389"/>
              <a:ext cx="989769" cy="2062018"/>
            </a:xfrm>
            <a:prstGeom prst="rect">
              <a:avLst/>
            </a:prstGeom>
          </p:spPr>
        </p:pic>
        <p:pic>
          <p:nvPicPr>
            <p:cNvPr id="9" name="图片 8">
              <a:extLst>
                <a:ext uri="{FF2B5EF4-FFF2-40B4-BE49-F238E27FC236}">
                  <a16:creationId xmlns:a16="http://schemas.microsoft.com/office/drawing/2014/main" xmlns="" id="{63BF0138-911C-4C08-BA60-542716C4D807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8109578" y="3098389"/>
              <a:ext cx="989769" cy="206201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8265501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FF8DA6-F9D5-4A77-94E9-BDE389E656D5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69498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007F8F-F385-46E6-932C-9D792FE8A96B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48849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8E2E02-7E2B-4033-8BCE-90C7BE5BD4FB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77111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FB1A7B-2A60-4A24-B6C0-CE195043291F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59233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3F1AFF-779B-4C26-9AAE-F46CFE1A2CFF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54861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3CD297-54EA-47CE-8F5B-0AF16C9B545E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42033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8B0867-CCDB-4929-858C-69C4AB7F77BA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51537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.VnArial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.VnArial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55D5218-AB7D-4400-860A-3AA9BB021F2B}" type="slidenum">
              <a:rPr lang="en-US">
                <a:solidFill>
                  <a:prstClr val="black">
                    <a:tint val="75000"/>
                  </a:prstClr>
                </a:solidFill>
                <a:latin typeface=".VnArial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.Vn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516821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.VnArial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.VnArial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55D5218-AB7D-4400-860A-3AA9BB021F2B}" type="slidenum">
              <a:rPr lang="en-US" smtClean="0">
                <a:solidFill>
                  <a:prstClr val="black">
                    <a:tint val="75000"/>
                  </a:prstClr>
                </a:solidFill>
                <a:latin typeface=".VnArial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.Vn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970630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  <p:sldLayoutId id="214748372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5.emf"/><Relationship Id="rId4" Type="http://schemas.openxmlformats.org/officeDocument/2006/relationships/image" Target="../media/image14.emf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gif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25.gif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8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emf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2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304800"/>
            <a:ext cx="8610600" cy="228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5" name="组合 2">
            <a:extLst>
              <a:ext uri="{FF2B5EF4-FFF2-40B4-BE49-F238E27FC236}">
                <a16:creationId xmlns:a16="http://schemas.microsoft.com/office/drawing/2014/main" xmlns="" id="{C6BC561B-D77D-4948-AA3D-2C87A89EB638}"/>
              </a:ext>
            </a:extLst>
          </p:cNvPr>
          <p:cNvGrpSpPr/>
          <p:nvPr/>
        </p:nvGrpSpPr>
        <p:grpSpPr>
          <a:xfrm>
            <a:off x="1523999" y="2823489"/>
            <a:ext cx="5708517" cy="3196312"/>
            <a:chOff x="1524001" y="-425269"/>
            <a:chExt cx="5708517" cy="3627408"/>
          </a:xfrm>
        </p:grpSpPr>
        <p:pic>
          <p:nvPicPr>
            <p:cNvPr id="6" name="图片 11">
              <a:extLst>
                <a:ext uri="{FF2B5EF4-FFF2-40B4-BE49-F238E27FC236}">
                  <a16:creationId xmlns:a16="http://schemas.microsoft.com/office/drawing/2014/main" xmlns="" id="{E81FA9FC-9EC4-42FF-B7EE-5F4B7DAF3E7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589416" y="185370"/>
              <a:ext cx="317376" cy="611546"/>
            </a:xfrm>
            <a:prstGeom prst="rect">
              <a:avLst/>
            </a:prstGeom>
          </p:spPr>
        </p:pic>
        <p:pic>
          <p:nvPicPr>
            <p:cNvPr id="7" name="图片 9">
              <a:extLst>
                <a:ext uri="{FF2B5EF4-FFF2-40B4-BE49-F238E27FC236}">
                  <a16:creationId xmlns:a16="http://schemas.microsoft.com/office/drawing/2014/main" xmlns="" id="{6F7A31C0-76D3-4986-8635-1B44EDA6CEB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450315" y="185370"/>
              <a:ext cx="317376" cy="611546"/>
            </a:xfrm>
            <a:prstGeom prst="rect">
              <a:avLst/>
            </a:prstGeom>
          </p:spPr>
        </p:pic>
        <p:pic>
          <p:nvPicPr>
            <p:cNvPr id="8" name="图片 5">
              <a:extLst>
                <a:ext uri="{FF2B5EF4-FFF2-40B4-BE49-F238E27FC236}">
                  <a16:creationId xmlns:a16="http://schemas.microsoft.com/office/drawing/2014/main" xmlns="" id="{DC8B94CC-3D27-46E6-A6B8-73D71DFB0AB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524001" y="-256954"/>
              <a:ext cx="5708517" cy="3459093"/>
            </a:xfrm>
            <a:prstGeom prst="rect">
              <a:avLst/>
            </a:prstGeom>
          </p:spPr>
        </p:pic>
        <p:pic>
          <p:nvPicPr>
            <p:cNvPr id="9" name="图片 8">
              <a:extLst>
                <a:ext uri="{FF2B5EF4-FFF2-40B4-BE49-F238E27FC236}">
                  <a16:creationId xmlns:a16="http://schemas.microsoft.com/office/drawing/2014/main" xmlns="" id="{C7818E87-568E-4A42-9E63-32688F4491B1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2450315" y="-425269"/>
              <a:ext cx="310101" cy="585762"/>
            </a:xfrm>
            <a:prstGeom prst="rect">
              <a:avLst/>
            </a:prstGeom>
          </p:spPr>
        </p:pic>
        <p:pic>
          <p:nvPicPr>
            <p:cNvPr id="10" name="图片 12">
              <a:extLst>
                <a:ext uri="{FF2B5EF4-FFF2-40B4-BE49-F238E27FC236}">
                  <a16:creationId xmlns:a16="http://schemas.microsoft.com/office/drawing/2014/main" xmlns="" id="{53AD921E-11B5-43B7-A826-76C8BF424063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6397511" y="-400393"/>
              <a:ext cx="310101" cy="585762"/>
            </a:xfrm>
            <a:prstGeom prst="rect">
              <a:avLst/>
            </a:prstGeom>
          </p:spPr>
        </p:pic>
      </p:grp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>
          <a:xfrm>
            <a:off x="2272298" y="4100736"/>
            <a:ext cx="4139101" cy="1309464"/>
          </a:xfrm>
        </p:spPr>
        <p:txBody>
          <a:bodyPr/>
          <a:lstStyle/>
          <a:p>
            <a:r>
              <a:rPr lang="en-US" dirty="0" err="1" smtClean="0">
                <a:solidFill>
                  <a:srgbClr val="002060"/>
                </a:solidFill>
              </a:rPr>
              <a:t>Môn</a:t>
            </a:r>
            <a:r>
              <a:rPr lang="en-US" dirty="0" smtClean="0">
                <a:solidFill>
                  <a:srgbClr val="002060"/>
                </a:solidFill>
              </a:rPr>
              <a:t>: </a:t>
            </a:r>
            <a:r>
              <a:rPr lang="en-US" dirty="0" err="1" smtClean="0">
                <a:solidFill>
                  <a:srgbClr val="002060"/>
                </a:solidFill>
              </a:rPr>
              <a:t>Tiếng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Việt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lớp</a:t>
            </a:r>
            <a:r>
              <a:rPr lang="en-US" dirty="0" smtClean="0">
                <a:solidFill>
                  <a:srgbClr val="002060"/>
                </a:solidFill>
              </a:rPr>
              <a:t> 1</a:t>
            </a:r>
          </a:p>
          <a:p>
            <a:r>
              <a:rPr lang="en-US" dirty="0" err="1" smtClean="0">
                <a:solidFill>
                  <a:srgbClr val="002060"/>
                </a:solidFill>
              </a:rPr>
              <a:t>Giáo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viên</a:t>
            </a:r>
            <a:r>
              <a:rPr lang="en-US" dirty="0" smtClean="0">
                <a:solidFill>
                  <a:srgbClr val="002060"/>
                </a:solidFill>
              </a:rPr>
              <a:t>: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8662571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907" t="35077" r="8816" b="29773"/>
          <a:stretch/>
        </p:blipFill>
        <p:spPr bwMode="auto">
          <a:xfrm>
            <a:off x="0" y="522340"/>
            <a:ext cx="9144000" cy="6335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366786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533400"/>
            <a:ext cx="42672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6" name="Picture 6" descr="C:\Users\Huy Coc\Desktop\chữ anh viết thường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1828800"/>
            <a:ext cx="5791200" cy="4191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7" name="Picture 7" descr="C:\Users\Huy Coc\Desktop\YEU CAU\chữ inh viết thường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1853852"/>
            <a:ext cx="5943600" cy="396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831224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1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1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5">
            <a:extLst>
              <a:ext uri="{FF2B5EF4-FFF2-40B4-BE49-F238E27FC236}">
                <a16:creationId xmlns:a16="http://schemas.microsoft.com/office/drawing/2014/main" xmlns="" id="{DC8B94CC-3D27-46E6-A6B8-73D71DFB0AB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9586" y="993027"/>
            <a:ext cx="7064827" cy="4280954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2590800" y="2342367"/>
            <a:ext cx="3962399" cy="1548298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Plain">
              <a:avLst/>
            </a:prstTxWarp>
            <a:spAutoFit/>
          </a:bodyPr>
          <a:lstStyle/>
          <a:p>
            <a:pPr algn="ctr"/>
            <a:r>
              <a:rPr lang="en-US" sz="5400" b="1" cap="none" spc="0" dirty="0" smtClean="0">
                <a:ln w="17780" cmpd="sng">
                  <a:solidFill>
                    <a:schemeClr val="bg1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TIẾT 2</a:t>
            </a:r>
            <a:endParaRPr lang="en-US" sz="5400" b="1" cap="none" spc="0" dirty="0">
              <a:ln w="17780" cmpd="sng">
                <a:solidFill>
                  <a:schemeClr val="bg1"/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0380574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208" t="73915" r="4242" b="5602"/>
          <a:stretch/>
        </p:blipFill>
        <p:spPr bwMode="auto">
          <a:xfrm>
            <a:off x="152400" y="1143000"/>
            <a:ext cx="8991600" cy="3505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42428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31" t="35481" r="9351" b="53499"/>
          <a:stretch/>
        </p:blipFill>
        <p:spPr bwMode="auto">
          <a:xfrm>
            <a:off x="152400" y="4198278"/>
            <a:ext cx="8610600" cy="2438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3" name="Đường nối Thẳng 11">
            <a:extLst>
              <a:ext uri="{FF2B5EF4-FFF2-40B4-BE49-F238E27FC236}">
                <a16:creationId xmlns="" xmlns:a16="http://schemas.microsoft.com/office/drawing/2014/main" id="{C95CAB30-5E04-4583-87A2-3582F1B4E494}"/>
              </a:ext>
            </a:extLst>
          </p:cNvPr>
          <p:cNvCxnSpPr>
            <a:cxnSpLocks/>
          </p:cNvCxnSpPr>
          <p:nvPr/>
        </p:nvCxnSpPr>
        <p:spPr>
          <a:xfrm flipV="1">
            <a:off x="1680053" y="6019800"/>
            <a:ext cx="533400" cy="12032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5" name="Đường nối Thẳng 11">
            <a:extLst>
              <a:ext uri="{FF2B5EF4-FFF2-40B4-BE49-F238E27FC236}">
                <a16:creationId xmlns="" xmlns:a16="http://schemas.microsoft.com/office/drawing/2014/main" id="{C95CAB30-5E04-4583-87A2-3582F1B4E494}"/>
              </a:ext>
            </a:extLst>
          </p:cNvPr>
          <p:cNvCxnSpPr>
            <a:cxnSpLocks/>
          </p:cNvCxnSpPr>
          <p:nvPr/>
        </p:nvCxnSpPr>
        <p:spPr>
          <a:xfrm flipV="1">
            <a:off x="4114800" y="4724400"/>
            <a:ext cx="533400" cy="12032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6" name="Đường nối Thẳng 11">
            <a:extLst>
              <a:ext uri="{FF2B5EF4-FFF2-40B4-BE49-F238E27FC236}">
                <a16:creationId xmlns="" xmlns:a16="http://schemas.microsoft.com/office/drawing/2014/main" id="{C95CAB30-5E04-4583-87A2-3582F1B4E494}"/>
              </a:ext>
            </a:extLst>
          </p:cNvPr>
          <p:cNvCxnSpPr>
            <a:cxnSpLocks/>
          </p:cNvCxnSpPr>
          <p:nvPr/>
        </p:nvCxnSpPr>
        <p:spPr>
          <a:xfrm flipV="1">
            <a:off x="3657600" y="5370999"/>
            <a:ext cx="533400" cy="12032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7" name="Đường nối Thẳng 11">
            <a:extLst>
              <a:ext uri="{FF2B5EF4-FFF2-40B4-BE49-F238E27FC236}">
                <a16:creationId xmlns="" xmlns:a16="http://schemas.microsoft.com/office/drawing/2014/main" id="{C95CAB30-5E04-4583-87A2-3582F1B4E494}"/>
              </a:ext>
            </a:extLst>
          </p:cNvPr>
          <p:cNvCxnSpPr>
            <a:cxnSpLocks/>
          </p:cNvCxnSpPr>
          <p:nvPr/>
        </p:nvCxnSpPr>
        <p:spPr>
          <a:xfrm flipV="1">
            <a:off x="3830355" y="6614179"/>
            <a:ext cx="533400" cy="12032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8" name="Đường nối Thẳng 11">
            <a:extLst>
              <a:ext uri="{FF2B5EF4-FFF2-40B4-BE49-F238E27FC236}">
                <a16:creationId xmlns="" xmlns:a16="http://schemas.microsoft.com/office/drawing/2014/main" id="{C95CAB30-5E04-4583-87A2-3582F1B4E494}"/>
              </a:ext>
            </a:extLst>
          </p:cNvPr>
          <p:cNvCxnSpPr>
            <a:cxnSpLocks/>
          </p:cNvCxnSpPr>
          <p:nvPr/>
        </p:nvCxnSpPr>
        <p:spPr>
          <a:xfrm>
            <a:off x="4828261" y="4748464"/>
            <a:ext cx="429539" cy="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9" name="Rectangle 8"/>
          <p:cNvSpPr/>
          <p:nvPr/>
        </p:nvSpPr>
        <p:spPr>
          <a:xfrm>
            <a:off x="367169" y="4163468"/>
            <a:ext cx="455634" cy="38100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rgbClr val="002060"/>
                </a:solidFill>
              </a:rPr>
              <a:t>1</a:t>
            </a:r>
            <a:endParaRPr lang="en-US" sz="2800" b="1" dirty="0">
              <a:solidFill>
                <a:srgbClr val="002060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5868183" y="4142563"/>
            <a:ext cx="455634" cy="38100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rgbClr val="002060"/>
                </a:solidFill>
              </a:rPr>
              <a:t>2</a:t>
            </a:r>
            <a:endParaRPr lang="en-US" sz="2800" b="1" dirty="0">
              <a:solidFill>
                <a:srgbClr val="002060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5203781" y="4748464"/>
            <a:ext cx="455634" cy="38100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rgbClr val="002060"/>
                </a:solidFill>
              </a:rPr>
              <a:t>3</a:t>
            </a:r>
            <a:endParaRPr lang="en-US" sz="2800" b="1" dirty="0">
              <a:solidFill>
                <a:srgbClr val="002060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133600" y="5368332"/>
            <a:ext cx="455634" cy="38100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rgbClr val="002060"/>
                </a:solidFill>
              </a:rPr>
              <a:t>4</a:t>
            </a:r>
            <a:endParaRPr lang="en-US" sz="2800" b="1" dirty="0">
              <a:solidFill>
                <a:srgbClr val="002060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7219166" y="5346905"/>
            <a:ext cx="455634" cy="38100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rgbClr val="002060"/>
                </a:solidFill>
              </a:rPr>
              <a:t>5</a:t>
            </a:r>
            <a:endParaRPr lang="en-US" sz="2800" b="1" dirty="0">
              <a:solidFill>
                <a:srgbClr val="002060"/>
              </a:solidFill>
            </a:endParaRPr>
          </a:p>
        </p:txBody>
      </p:sp>
      <p:cxnSp>
        <p:nvCxnSpPr>
          <p:cNvPr id="16" name="Đường nối Thẳng 11">
            <a:extLst>
              <a:ext uri="{FF2B5EF4-FFF2-40B4-BE49-F238E27FC236}">
                <a16:creationId xmlns="" xmlns:a16="http://schemas.microsoft.com/office/drawing/2014/main" id="{C95CAB30-5E04-4583-87A2-3582F1B4E494}"/>
              </a:ext>
            </a:extLst>
          </p:cNvPr>
          <p:cNvCxnSpPr>
            <a:cxnSpLocks/>
          </p:cNvCxnSpPr>
          <p:nvPr/>
        </p:nvCxnSpPr>
        <p:spPr>
          <a:xfrm>
            <a:off x="5538069" y="4748464"/>
            <a:ext cx="429539" cy="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7" name="Đường nối Thẳng 11">
            <a:extLst>
              <a:ext uri="{FF2B5EF4-FFF2-40B4-BE49-F238E27FC236}">
                <a16:creationId xmlns="" xmlns:a16="http://schemas.microsoft.com/office/drawing/2014/main" id="{C95CAB30-5E04-4583-87A2-3582F1B4E494}"/>
              </a:ext>
            </a:extLst>
          </p:cNvPr>
          <p:cNvCxnSpPr>
            <a:cxnSpLocks/>
          </p:cNvCxnSpPr>
          <p:nvPr/>
        </p:nvCxnSpPr>
        <p:spPr>
          <a:xfrm>
            <a:off x="8333461" y="5943600"/>
            <a:ext cx="429539" cy="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18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4162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618717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  <p:bldP spid="12" grpId="0"/>
      <p:bldP spid="1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73" t="47367" r="6106" b="5914"/>
          <a:stretch/>
        </p:blipFill>
        <p:spPr bwMode="auto">
          <a:xfrm>
            <a:off x="304800" y="533400"/>
            <a:ext cx="8382000" cy="609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410208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9" name="直接连接符 48">
            <a:extLst>
              <a:ext uri="{FF2B5EF4-FFF2-40B4-BE49-F238E27FC236}">
                <a16:creationId xmlns:a16="http://schemas.microsoft.com/office/drawing/2014/main" xmlns="" id="{43E6B545-55AD-4277-8656-51CB1DDAEC19}"/>
              </a:ext>
            </a:extLst>
          </p:cNvPr>
          <p:cNvCxnSpPr>
            <a:cxnSpLocks/>
          </p:cNvCxnSpPr>
          <p:nvPr/>
        </p:nvCxnSpPr>
        <p:spPr>
          <a:xfrm>
            <a:off x="3385226" y="2176864"/>
            <a:ext cx="0" cy="2012705"/>
          </a:xfrm>
          <a:prstGeom prst="line">
            <a:avLst/>
          </a:prstGeom>
          <a:ln w="12700">
            <a:solidFill>
              <a:schemeClr val="accent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" name="Group 1"/>
          <p:cNvGrpSpPr/>
          <p:nvPr/>
        </p:nvGrpSpPr>
        <p:grpSpPr>
          <a:xfrm>
            <a:off x="1215330" y="2176863"/>
            <a:ext cx="1758548" cy="2138776"/>
            <a:chOff x="1215330" y="1632647"/>
            <a:chExt cx="1758548" cy="1604082"/>
          </a:xfrm>
        </p:grpSpPr>
        <p:pic>
          <p:nvPicPr>
            <p:cNvPr id="43" name="图片 42">
              <a:extLst>
                <a:ext uri="{FF2B5EF4-FFF2-40B4-BE49-F238E27FC236}">
                  <a16:creationId xmlns:a16="http://schemas.microsoft.com/office/drawing/2014/main" xmlns="" id="{9244FC8B-A50B-44C4-8B4D-AA9A69235B6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1215330" y="1632647"/>
              <a:ext cx="1758548" cy="1604082"/>
            </a:xfrm>
            <a:prstGeom prst="rect">
              <a:avLst/>
            </a:prstGeom>
          </p:spPr>
        </p:pic>
        <p:sp>
          <p:nvSpPr>
            <p:cNvPr id="59" name="矩形 58">
              <a:extLst>
                <a:ext uri="{FF2B5EF4-FFF2-40B4-BE49-F238E27FC236}">
                  <a16:creationId xmlns:a16="http://schemas.microsoft.com/office/drawing/2014/main" xmlns="" id="{8ACD7B34-5D5E-46E7-BA40-30CF3F831318}"/>
                </a:ext>
              </a:extLst>
            </p:cNvPr>
            <p:cNvSpPr/>
            <p:nvPr/>
          </p:nvSpPr>
          <p:spPr>
            <a:xfrm>
              <a:off x="1423126" y="1885950"/>
              <a:ext cx="1342956" cy="7270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ctr">
                <a:lnSpc>
                  <a:spcPct val="150000"/>
                </a:lnSpc>
              </a:pPr>
              <a:r>
                <a:rPr lang="en-US" altLang="zh-CN" sz="4400" b="1" dirty="0" err="1" smtClean="0">
                  <a:solidFill>
                    <a:schemeClr val="bg1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anh</a:t>
              </a:r>
              <a:endParaRPr lang="zh-CN" altLang="en-US" sz="4400" b="1" dirty="0">
                <a:solidFill>
                  <a:schemeClr val="bg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endParaRPr>
            </a:p>
          </p:txBody>
        </p:sp>
      </p:grpSp>
      <p:sp>
        <p:nvSpPr>
          <p:cNvPr id="15" name="Hộp Văn bản 14">
            <a:extLst>
              <a:ext uri="{FF2B5EF4-FFF2-40B4-BE49-F238E27FC236}">
                <a16:creationId xmlns:a16="http://schemas.microsoft.com/office/drawing/2014/main" xmlns="" id="{6F8FC25F-868B-44D1-BEE6-9C3193D44EA6}"/>
              </a:ext>
            </a:extLst>
          </p:cNvPr>
          <p:cNvSpPr txBox="1"/>
          <p:nvPr/>
        </p:nvSpPr>
        <p:spPr>
          <a:xfrm>
            <a:off x="1244603" y="990600"/>
            <a:ext cx="68447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solidFill>
                  <a:srgbClr val="00206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Tìm</a:t>
            </a:r>
            <a:r>
              <a:rPr lang="en-US" sz="3600" dirty="0">
                <a:solidFill>
                  <a:srgbClr val="00206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từ</a:t>
            </a:r>
            <a:r>
              <a:rPr lang="en-US" sz="3600" dirty="0">
                <a:solidFill>
                  <a:srgbClr val="00206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ngữ</a:t>
            </a:r>
            <a:r>
              <a:rPr lang="en-US" sz="3600" dirty="0">
                <a:solidFill>
                  <a:srgbClr val="00206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chứa</a:t>
            </a:r>
            <a:r>
              <a:rPr lang="en-US" sz="3600" dirty="0">
                <a:solidFill>
                  <a:srgbClr val="00206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vần</a:t>
            </a:r>
            <a:r>
              <a:rPr lang="en-US" sz="3600" dirty="0">
                <a:solidFill>
                  <a:srgbClr val="00206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anh</a:t>
            </a:r>
            <a:r>
              <a:rPr lang="en-US" sz="3600" dirty="0" smtClean="0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, </a:t>
            </a:r>
            <a:r>
              <a:rPr lang="en-US" sz="3600" dirty="0" err="1" smtClean="0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ênh</a:t>
            </a:r>
            <a:r>
              <a:rPr lang="en-US" sz="3600" dirty="0" smtClean="0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, </a:t>
            </a:r>
            <a:r>
              <a:rPr lang="en-US" sz="3600" dirty="0" err="1" smtClean="0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inh</a:t>
            </a:r>
            <a:endParaRPr lang="vi-VN" sz="3600" dirty="0">
              <a:solidFill>
                <a:srgbClr val="FF0000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3861166" y="2113827"/>
            <a:ext cx="1758548" cy="2138776"/>
            <a:chOff x="3861166" y="1585370"/>
            <a:chExt cx="1758548" cy="1604082"/>
          </a:xfrm>
        </p:grpSpPr>
        <p:pic>
          <p:nvPicPr>
            <p:cNvPr id="44" name="图片 43">
              <a:extLst>
                <a:ext uri="{FF2B5EF4-FFF2-40B4-BE49-F238E27FC236}">
                  <a16:creationId xmlns:a16="http://schemas.microsoft.com/office/drawing/2014/main" xmlns="" id="{487152D1-3CF5-4FCE-A33D-96DBC1031EE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3861166" y="1585370"/>
              <a:ext cx="1758548" cy="1604082"/>
            </a:xfrm>
            <a:prstGeom prst="rect">
              <a:avLst/>
            </a:prstGeom>
          </p:spPr>
        </p:pic>
        <p:sp>
          <p:nvSpPr>
            <p:cNvPr id="16" name="矩形 58">
              <a:extLst>
                <a:ext uri="{FF2B5EF4-FFF2-40B4-BE49-F238E27FC236}">
                  <a16:creationId xmlns:a16="http://schemas.microsoft.com/office/drawing/2014/main" xmlns="" id="{9E876B3B-F5D9-413E-BC19-5EAF1CA03CBF}"/>
                </a:ext>
              </a:extLst>
            </p:cNvPr>
            <p:cNvSpPr/>
            <p:nvPr/>
          </p:nvSpPr>
          <p:spPr>
            <a:xfrm>
              <a:off x="4161054" y="1875352"/>
              <a:ext cx="1372777" cy="7270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ctr">
                <a:lnSpc>
                  <a:spcPct val="150000"/>
                </a:lnSpc>
              </a:pPr>
              <a:r>
                <a:rPr lang="en-US" altLang="zh-CN" sz="4400" b="1" dirty="0" err="1" smtClean="0">
                  <a:solidFill>
                    <a:schemeClr val="bg1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ênh</a:t>
              </a:r>
              <a:endParaRPr lang="zh-CN" altLang="en-US" sz="4400" b="1" dirty="0">
                <a:solidFill>
                  <a:schemeClr val="bg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endParaRPr>
            </a:p>
          </p:txBody>
        </p:sp>
      </p:grpSp>
      <p:sp>
        <p:nvSpPr>
          <p:cNvPr id="17" name="Hộp Văn bản 16">
            <a:extLst>
              <a:ext uri="{FF2B5EF4-FFF2-40B4-BE49-F238E27FC236}">
                <a16:creationId xmlns:a16="http://schemas.microsoft.com/office/drawing/2014/main" xmlns="" id="{B0FE6C76-354A-46C4-B9D3-9617447A57CF}"/>
              </a:ext>
            </a:extLst>
          </p:cNvPr>
          <p:cNvSpPr txBox="1"/>
          <p:nvPr/>
        </p:nvSpPr>
        <p:spPr>
          <a:xfrm>
            <a:off x="1567759" y="5029859"/>
            <a:ext cx="659208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solidFill>
                  <a:srgbClr val="00206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Đặt</a:t>
            </a:r>
            <a:r>
              <a:rPr lang="en-US" sz="3600" dirty="0">
                <a:solidFill>
                  <a:srgbClr val="00206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câu</a:t>
            </a:r>
            <a:r>
              <a:rPr lang="en-US" sz="3600" dirty="0">
                <a:solidFill>
                  <a:srgbClr val="00206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với</a:t>
            </a:r>
            <a:r>
              <a:rPr lang="en-US" sz="3600" dirty="0">
                <a:solidFill>
                  <a:srgbClr val="00206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từ</a:t>
            </a:r>
            <a:r>
              <a:rPr lang="en-US" sz="3600" dirty="0">
                <a:solidFill>
                  <a:srgbClr val="00206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ngữ</a:t>
            </a:r>
            <a:r>
              <a:rPr lang="en-US" sz="3600" dirty="0">
                <a:solidFill>
                  <a:srgbClr val="00206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vừa</a:t>
            </a:r>
            <a:r>
              <a:rPr lang="en-US" sz="3600" dirty="0">
                <a:solidFill>
                  <a:srgbClr val="00206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tìm</a:t>
            </a:r>
            <a:r>
              <a:rPr lang="en-US" sz="3600" dirty="0">
                <a:solidFill>
                  <a:srgbClr val="00206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được</a:t>
            </a:r>
            <a:endParaRPr lang="vi-VN" sz="3600" dirty="0">
              <a:solidFill>
                <a:srgbClr val="002060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6433580" y="2156435"/>
            <a:ext cx="1758548" cy="2138776"/>
            <a:chOff x="6433580" y="1617326"/>
            <a:chExt cx="1758548" cy="1604082"/>
          </a:xfrm>
        </p:grpSpPr>
        <p:pic>
          <p:nvPicPr>
            <p:cNvPr id="9" name="图片 43">
              <a:extLst>
                <a:ext uri="{FF2B5EF4-FFF2-40B4-BE49-F238E27FC236}">
                  <a16:creationId xmlns:a16="http://schemas.microsoft.com/office/drawing/2014/main" xmlns="" id="{487152D1-3CF5-4FCE-A33D-96DBC1031EE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6433580" y="1617326"/>
              <a:ext cx="1758548" cy="1604082"/>
            </a:xfrm>
            <a:prstGeom prst="rect">
              <a:avLst/>
            </a:prstGeom>
          </p:spPr>
        </p:pic>
        <p:sp>
          <p:nvSpPr>
            <p:cNvPr id="10" name="矩形 58">
              <a:extLst>
                <a:ext uri="{FF2B5EF4-FFF2-40B4-BE49-F238E27FC236}">
                  <a16:creationId xmlns:a16="http://schemas.microsoft.com/office/drawing/2014/main" xmlns="" id="{9E876B3B-F5D9-413E-BC19-5EAF1CA03CBF}"/>
                </a:ext>
              </a:extLst>
            </p:cNvPr>
            <p:cNvSpPr/>
            <p:nvPr/>
          </p:nvSpPr>
          <p:spPr>
            <a:xfrm>
              <a:off x="6663708" y="1875352"/>
              <a:ext cx="1372777" cy="7270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ctr">
                <a:lnSpc>
                  <a:spcPct val="150000"/>
                </a:lnSpc>
              </a:pPr>
              <a:r>
                <a:rPr lang="en-US" altLang="zh-CN" sz="4400" b="1" dirty="0" err="1" smtClean="0">
                  <a:solidFill>
                    <a:schemeClr val="bg1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inh</a:t>
              </a:r>
              <a:endParaRPr lang="zh-CN" altLang="en-US" sz="4400" b="1" dirty="0">
                <a:solidFill>
                  <a:schemeClr val="bg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endParaRPr>
            </a:p>
          </p:txBody>
        </p:sp>
      </p:grpSp>
      <p:cxnSp>
        <p:nvCxnSpPr>
          <p:cNvPr id="18" name="直接连接符 48">
            <a:extLst>
              <a:ext uri="{FF2B5EF4-FFF2-40B4-BE49-F238E27FC236}">
                <a16:creationId xmlns:a16="http://schemas.microsoft.com/office/drawing/2014/main" xmlns="" id="{43E6B545-55AD-4277-8656-51CB1DDAEC19}"/>
              </a:ext>
            </a:extLst>
          </p:cNvPr>
          <p:cNvCxnSpPr>
            <a:cxnSpLocks/>
          </p:cNvCxnSpPr>
          <p:nvPr/>
        </p:nvCxnSpPr>
        <p:spPr>
          <a:xfrm>
            <a:off x="6066818" y="2219470"/>
            <a:ext cx="0" cy="2012705"/>
          </a:xfrm>
          <a:prstGeom prst="line">
            <a:avLst/>
          </a:prstGeom>
          <a:ln w="12700">
            <a:solidFill>
              <a:schemeClr val="accent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350157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组合 2">
            <a:extLst>
              <a:ext uri="{FF2B5EF4-FFF2-40B4-BE49-F238E27FC236}">
                <a16:creationId xmlns:a16="http://schemas.microsoft.com/office/drawing/2014/main" xmlns="" id="{C6BC561B-D77D-4948-AA3D-2C87A89EB638}"/>
              </a:ext>
            </a:extLst>
          </p:cNvPr>
          <p:cNvGrpSpPr/>
          <p:nvPr/>
        </p:nvGrpSpPr>
        <p:grpSpPr>
          <a:xfrm>
            <a:off x="1039586" y="732804"/>
            <a:ext cx="7064827" cy="4541177"/>
            <a:chOff x="1039587" y="171050"/>
            <a:chExt cx="7064827" cy="4541177"/>
          </a:xfrm>
        </p:grpSpPr>
        <p:pic>
          <p:nvPicPr>
            <p:cNvPr id="6" name="图片 11">
              <a:extLst>
                <a:ext uri="{FF2B5EF4-FFF2-40B4-BE49-F238E27FC236}">
                  <a16:creationId xmlns:a16="http://schemas.microsoft.com/office/drawing/2014/main" xmlns="" id="{E81FA9FC-9EC4-42FF-B7EE-5F4B7DAF3E7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6589416" y="185370"/>
              <a:ext cx="317376" cy="611546"/>
            </a:xfrm>
            <a:prstGeom prst="rect">
              <a:avLst/>
            </a:prstGeom>
          </p:spPr>
        </p:pic>
        <p:pic>
          <p:nvPicPr>
            <p:cNvPr id="7" name="图片 9">
              <a:extLst>
                <a:ext uri="{FF2B5EF4-FFF2-40B4-BE49-F238E27FC236}">
                  <a16:creationId xmlns:a16="http://schemas.microsoft.com/office/drawing/2014/main" xmlns="" id="{6F7A31C0-76D3-4986-8635-1B44EDA6CEB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450315" y="185370"/>
              <a:ext cx="317376" cy="611546"/>
            </a:xfrm>
            <a:prstGeom prst="rect">
              <a:avLst/>
            </a:prstGeom>
          </p:spPr>
        </p:pic>
        <p:pic>
          <p:nvPicPr>
            <p:cNvPr id="8" name="图片 5">
              <a:extLst>
                <a:ext uri="{FF2B5EF4-FFF2-40B4-BE49-F238E27FC236}">
                  <a16:creationId xmlns:a16="http://schemas.microsoft.com/office/drawing/2014/main" xmlns="" id="{DC8B94CC-3D27-46E6-A6B8-73D71DFB0AB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039587" y="431273"/>
              <a:ext cx="7064827" cy="4280954"/>
            </a:xfrm>
            <a:prstGeom prst="rect">
              <a:avLst/>
            </a:prstGeom>
          </p:spPr>
        </p:pic>
        <p:pic>
          <p:nvPicPr>
            <p:cNvPr id="9" name="图片 8">
              <a:extLst>
                <a:ext uri="{FF2B5EF4-FFF2-40B4-BE49-F238E27FC236}">
                  <a16:creationId xmlns:a16="http://schemas.microsoft.com/office/drawing/2014/main" xmlns="" id="{C7818E87-568E-4A42-9E63-32688F4491B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295264" y="171050"/>
              <a:ext cx="310101" cy="585762"/>
            </a:xfrm>
            <a:prstGeom prst="rect">
              <a:avLst/>
            </a:prstGeom>
          </p:spPr>
        </p:pic>
        <p:pic>
          <p:nvPicPr>
            <p:cNvPr id="10" name="图片 12">
              <a:extLst>
                <a:ext uri="{FF2B5EF4-FFF2-40B4-BE49-F238E27FC236}">
                  <a16:creationId xmlns:a16="http://schemas.microsoft.com/office/drawing/2014/main" xmlns="" id="{53AD921E-11B5-43B7-A826-76C8BF42406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434365" y="171050"/>
              <a:ext cx="310101" cy="585762"/>
            </a:xfrm>
            <a:prstGeom prst="rect">
              <a:avLst/>
            </a:prstGeom>
          </p:spPr>
        </p:pic>
      </p:grpSp>
      <p:sp>
        <p:nvSpPr>
          <p:cNvPr id="4" name="文本框 3">
            <a:extLst>
              <a:ext uri="{FF2B5EF4-FFF2-40B4-BE49-F238E27FC236}">
                <a16:creationId xmlns:a16="http://schemas.microsoft.com/office/drawing/2014/main" xmlns="" id="{CCF9D4B5-10AC-4C38-9FAB-BBB08175024F}"/>
              </a:ext>
            </a:extLst>
          </p:cNvPr>
          <p:cNvSpPr txBox="1"/>
          <p:nvPr/>
        </p:nvSpPr>
        <p:spPr>
          <a:xfrm>
            <a:off x="1530926" y="2362200"/>
            <a:ext cx="6082145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6600" dirty="0" err="1" smtClean="0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Ôn</a:t>
            </a:r>
            <a:r>
              <a:rPr lang="en-US" altLang="zh-CN" sz="6600" dirty="0" smtClean="0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altLang="zh-CN" sz="6600" dirty="0" err="1" smtClean="0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và</a:t>
            </a:r>
            <a:r>
              <a:rPr lang="en-US" altLang="zh-CN" sz="6600" dirty="0" smtClean="0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altLang="zh-CN" sz="6600" dirty="0" err="1" smtClean="0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khởi</a:t>
            </a:r>
            <a:r>
              <a:rPr lang="en-US" altLang="zh-CN" sz="6600" dirty="0" smtClean="0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altLang="zh-CN" sz="6600" dirty="0" err="1" smtClean="0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động</a:t>
            </a:r>
            <a:endParaRPr lang="zh-CN" altLang="en-US" sz="6600" dirty="0">
              <a:solidFill>
                <a:srgbClr val="FF0000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</a:endParaRPr>
          </a:p>
        </p:txBody>
      </p:sp>
    </p:spTree>
    <p:extLst>
      <p:ext uri="{BB962C8B-B14F-4D97-AF65-F5344CB8AC3E}">
        <p14:creationId xmlns:p14="http://schemas.microsoft.com/office/powerpoint/2010/main" val="20261279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50"/>
                            </p:stCondLst>
                            <p:childTnLst>
                              <p:par>
                                <p:cTn id="12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2">
            <a:extLst>
              <a:ext uri="{FF2B5EF4-FFF2-40B4-BE49-F238E27FC236}">
                <a16:creationId xmlns:a16="http://schemas.microsoft.com/office/drawing/2014/main" xmlns="" id="{C6BC561B-D77D-4948-AA3D-2C87A89EB638}"/>
              </a:ext>
            </a:extLst>
          </p:cNvPr>
          <p:cNvGrpSpPr/>
          <p:nvPr/>
        </p:nvGrpSpPr>
        <p:grpSpPr>
          <a:xfrm>
            <a:off x="152400" y="487546"/>
            <a:ext cx="8915400" cy="5303654"/>
            <a:chOff x="1039587" y="171050"/>
            <a:chExt cx="7064827" cy="4541177"/>
          </a:xfrm>
        </p:grpSpPr>
        <p:pic>
          <p:nvPicPr>
            <p:cNvPr id="5" name="图片 11">
              <a:extLst>
                <a:ext uri="{FF2B5EF4-FFF2-40B4-BE49-F238E27FC236}">
                  <a16:creationId xmlns:a16="http://schemas.microsoft.com/office/drawing/2014/main" xmlns="" id="{E81FA9FC-9EC4-42FF-B7EE-5F4B7DAF3E7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6589416" y="185370"/>
              <a:ext cx="317376" cy="611546"/>
            </a:xfrm>
            <a:prstGeom prst="rect">
              <a:avLst/>
            </a:prstGeom>
          </p:spPr>
        </p:pic>
        <p:pic>
          <p:nvPicPr>
            <p:cNvPr id="6" name="图片 9">
              <a:extLst>
                <a:ext uri="{FF2B5EF4-FFF2-40B4-BE49-F238E27FC236}">
                  <a16:creationId xmlns:a16="http://schemas.microsoft.com/office/drawing/2014/main" xmlns="" id="{6F7A31C0-76D3-4986-8635-1B44EDA6CEB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450315" y="185370"/>
              <a:ext cx="317376" cy="611546"/>
            </a:xfrm>
            <a:prstGeom prst="rect">
              <a:avLst/>
            </a:prstGeom>
          </p:spPr>
        </p:pic>
        <p:pic>
          <p:nvPicPr>
            <p:cNvPr id="7" name="图片 5">
              <a:extLst>
                <a:ext uri="{FF2B5EF4-FFF2-40B4-BE49-F238E27FC236}">
                  <a16:creationId xmlns:a16="http://schemas.microsoft.com/office/drawing/2014/main" xmlns="" id="{DC8B94CC-3D27-46E6-A6B8-73D71DFB0AB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039587" y="431273"/>
              <a:ext cx="7064827" cy="4280954"/>
            </a:xfrm>
            <a:prstGeom prst="rect">
              <a:avLst/>
            </a:prstGeom>
          </p:spPr>
        </p:pic>
        <p:pic>
          <p:nvPicPr>
            <p:cNvPr id="8" name="图片 8">
              <a:extLst>
                <a:ext uri="{FF2B5EF4-FFF2-40B4-BE49-F238E27FC236}">
                  <a16:creationId xmlns:a16="http://schemas.microsoft.com/office/drawing/2014/main" xmlns="" id="{C7818E87-568E-4A42-9E63-32688F4491B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295264" y="171050"/>
              <a:ext cx="310101" cy="585762"/>
            </a:xfrm>
            <a:prstGeom prst="rect">
              <a:avLst/>
            </a:prstGeom>
          </p:spPr>
        </p:pic>
        <p:pic>
          <p:nvPicPr>
            <p:cNvPr id="9" name="图片 12">
              <a:extLst>
                <a:ext uri="{FF2B5EF4-FFF2-40B4-BE49-F238E27FC236}">
                  <a16:creationId xmlns:a16="http://schemas.microsoft.com/office/drawing/2014/main" xmlns="" id="{53AD921E-11B5-43B7-A826-76C8BF42406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434365" y="171050"/>
              <a:ext cx="310101" cy="585762"/>
            </a:xfrm>
            <a:prstGeom prst="rect">
              <a:avLst/>
            </a:prstGeom>
          </p:spPr>
        </p:pic>
      </p:grpSp>
      <p:sp>
        <p:nvSpPr>
          <p:cNvPr id="3" name="TextBox 2"/>
          <p:cNvSpPr txBox="1"/>
          <p:nvPr/>
        </p:nvSpPr>
        <p:spPr>
          <a:xfrm>
            <a:off x="511629" y="487546"/>
            <a:ext cx="7848600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smtClean="0">
                <a:solidFill>
                  <a:srgbClr val="002060"/>
                </a:solidFill>
                <a:latin typeface="+mj-lt"/>
              </a:rPr>
              <a:t>    </a:t>
            </a:r>
            <a:endParaRPr lang="en-US" sz="6600" dirty="0" smtClean="0">
              <a:solidFill>
                <a:srgbClr val="00206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  <a:p>
            <a:pPr algn="ctr"/>
            <a:r>
              <a:rPr lang="en-US" sz="6000" dirty="0" err="1" smtClean="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kẹp</a:t>
            </a:r>
            <a:r>
              <a:rPr lang="en-US" sz="6000" dirty="0" smtClean="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   </a:t>
            </a:r>
            <a:r>
              <a:rPr lang="en-US" sz="6000" dirty="0" err="1" smtClean="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nẹp</a:t>
            </a:r>
            <a:r>
              <a:rPr lang="en-US" sz="6000" dirty="0" smtClean="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   </a:t>
            </a:r>
            <a:r>
              <a:rPr lang="en-US" sz="6000" dirty="0" err="1" smtClean="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nếp</a:t>
            </a:r>
            <a:r>
              <a:rPr lang="en-US" sz="6000" dirty="0" smtClean="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   </a:t>
            </a:r>
            <a:r>
              <a:rPr lang="en-US" sz="6000" dirty="0" err="1" smtClean="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xếp</a:t>
            </a:r>
            <a:endParaRPr lang="en-US" sz="6000" dirty="0" smtClean="0">
              <a:solidFill>
                <a:srgbClr val="00206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  <a:p>
            <a:pPr algn="ctr"/>
            <a:r>
              <a:rPr lang="en-US" sz="6000" dirty="0" smtClean="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 </a:t>
            </a:r>
            <a:r>
              <a:rPr lang="en-US" sz="6000" dirty="0" err="1" smtClean="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kịp</a:t>
            </a:r>
            <a:r>
              <a:rPr lang="en-US" sz="6000" dirty="0" smtClean="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   </a:t>
            </a:r>
            <a:r>
              <a:rPr lang="en-US" sz="6000" dirty="0" err="1" smtClean="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nhịp</a:t>
            </a:r>
            <a:r>
              <a:rPr lang="en-US" sz="6000" dirty="0" smtClean="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   </a:t>
            </a:r>
            <a:r>
              <a:rPr lang="en-US" sz="6000" dirty="0" err="1" smtClean="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búp</a:t>
            </a:r>
            <a:r>
              <a:rPr lang="en-US" sz="6000" dirty="0" smtClean="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   </a:t>
            </a:r>
            <a:r>
              <a:rPr lang="en-US" sz="6000" dirty="0" err="1" smtClean="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giúp</a:t>
            </a:r>
            <a:r>
              <a:rPr lang="en-US" sz="6000" dirty="0" smtClean="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   </a:t>
            </a:r>
          </a:p>
          <a:p>
            <a:pPr algn="ctr"/>
            <a:r>
              <a:rPr lang="en-US" sz="6000" dirty="0" err="1" smtClean="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đôi</a:t>
            </a:r>
            <a:r>
              <a:rPr lang="en-US" sz="6000" dirty="0" smtClean="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6000" dirty="0" err="1" smtClean="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dép</a:t>
            </a:r>
            <a:r>
              <a:rPr lang="en-US" sz="6000" dirty="0" smtClean="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          </a:t>
            </a:r>
            <a:r>
              <a:rPr lang="en-US" sz="6000" dirty="0" err="1" smtClean="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đầu</a:t>
            </a:r>
            <a:r>
              <a:rPr lang="en-US" sz="6000" dirty="0" smtClean="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6000" dirty="0" err="1" smtClean="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bếp</a:t>
            </a:r>
            <a:r>
              <a:rPr lang="en-US" sz="6000" dirty="0" smtClean="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         </a:t>
            </a:r>
            <a:r>
              <a:rPr lang="en-US" sz="6000" dirty="0" err="1" smtClean="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bìm</a:t>
            </a:r>
            <a:r>
              <a:rPr lang="en-US" sz="6000" dirty="0" smtClean="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6000" dirty="0" err="1" smtClean="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bịp</a:t>
            </a:r>
            <a:r>
              <a:rPr lang="en-US" sz="6000" dirty="0" smtClean="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          </a:t>
            </a:r>
            <a:r>
              <a:rPr lang="en-US" sz="6000" dirty="0" err="1" smtClean="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búp</a:t>
            </a:r>
            <a:r>
              <a:rPr lang="en-US" sz="6000" dirty="0" smtClean="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6000" dirty="0" err="1" smtClean="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sen</a:t>
            </a:r>
            <a:endParaRPr lang="en-US" sz="6000" dirty="0">
              <a:solidFill>
                <a:srgbClr val="00206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456709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47" t="34703" r="9077" b="50000"/>
          <a:stretch/>
        </p:blipFill>
        <p:spPr bwMode="auto">
          <a:xfrm>
            <a:off x="76200" y="1371600"/>
            <a:ext cx="8839200" cy="3429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007392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>
            <a:extLst>
              <a:ext uri="{FF2B5EF4-FFF2-40B4-BE49-F238E27FC236}">
                <a16:creationId xmlns:a16="http://schemas.microsoft.com/office/drawing/2014/main" xmlns="" id="{DC8B94CC-3D27-46E6-A6B8-73D71DFB0AB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9586" y="993027"/>
            <a:ext cx="7064827" cy="4280954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2590800" y="2342367"/>
            <a:ext cx="3962399" cy="1548298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Plain">
              <a:avLst/>
            </a:prstTxWarp>
            <a:spAutoFit/>
          </a:bodyPr>
          <a:lstStyle/>
          <a:p>
            <a:pPr algn="ctr"/>
            <a:r>
              <a:rPr lang="en-US" sz="5400" b="1" cap="none" spc="0" dirty="0" smtClean="0">
                <a:ln w="17780" cmpd="sng">
                  <a:solidFill>
                    <a:schemeClr val="bg1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TIẾT 1</a:t>
            </a:r>
            <a:endParaRPr lang="en-US" sz="5400" b="1" cap="none" spc="0" dirty="0">
              <a:ln w="17780" cmpd="sng">
                <a:solidFill>
                  <a:schemeClr val="bg1"/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6911536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2" name="BAI 57.mp3">
            <a:hlinkClick r:id="" action="ppaction://media"/>
          </p:cNvPr>
          <p:cNvPicPr>
            <a:picLocks noGrp="1" noChangeAspect="1"/>
          </p:cNvPicPr>
          <p:nvPr>
            <p:ph idx="1"/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267200" y="3557588"/>
            <a:ext cx="609600" cy="609600"/>
          </a:xfrm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1981200" y="5638800"/>
            <a:ext cx="5638800" cy="990600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Hộp Văn bản 4">
            <a:extLst>
              <a:ext uri="{FF2B5EF4-FFF2-40B4-BE49-F238E27FC236}">
                <a16:creationId xmlns="" xmlns:a16="http://schemas.microsoft.com/office/drawing/2014/main" id="{B4BC12B8-E000-42F7-9D7C-B72CEA1DF25E}"/>
              </a:ext>
            </a:extLst>
          </p:cNvPr>
          <p:cNvSpPr txBox="1"/>
          <p:nvPr/>
        </p:nvSpPr>
        <p:spPr>
          <a:xfrm>
            <a:off x="762000" y="5638800"/>
            <a:ext cx="8077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Con </a:t>
            </a:r>
            <a:r>
              <a:rPr lang="en-US" sz="3600" dirty="0" err="1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kênh</a:t>
            </a:r>
            <a:r>
              <a:rPr lang="en-US" sz="3600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3600" dirty="0" err="1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xinh</a:t>
            </a:r>
            <a:r>
              <a:rPr lang="en-US" sz="3600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3600" dirty="0" err="1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xinh</a:t>
            </a:r>
            <a:r>
              <a:rPr lang="en-US" sz="3600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3600" dirty="0" err="1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chảy</a:t>
            </a:r>
            <a:r>
              <a:rPr lang="en-US" sz="3600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qua </a:t>
            </a:r>
            <a:r>
              <a:rPr lang="en-US" sz="3600" dirty="0" err="1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cánh</a:t>
            </a:r>
            <a:r>
              <a:rPr lang="en-US" sz="3600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3600" dirty="0" err="1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đồng</a:t>
            </a:r>
            <a:r>
              <a:rPr lang="en-US" sz="3600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.</a:t>
            </a:r>
            <a:endParaRPr lang="vi-VN" sz="3600" dirty="0"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</a:endParaRPr>
          </a:p>
        </p:txBody>
      </p:sp>
      <p:sp>
        <p:nvSpPr>
          <p:cNvPr id="8" name="Hộp Văn bản 5">
            <a:extLst>
              <a:ext uri="{FF2B5EF4-FFF2-40B4-BE49-F238E27FC236}">
                <a16:creationId xmlns:a16="http://schemas.microsoft.com/office/drawing/2014/main" xmlns="" id="{0F6BDD0B-BB8C-44F7-8771-6D6BA4D2FD38}"/>
              </a:ext>
            </a:extLst>
          </p:cNvPr>
          <p:cNvSpPr txBox="1"/>
          <p:nvPr/>
        </p:nvSpPr>
        <p:spPr>
          <a:xfrm>
            <a:off x="1819404" y="5638800"/>
            <a:ext cx="10458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ênh</a:t>
            </a:r>
            <a:endParaRPr lang="vi-VN" sz="3600" dirty="0">
              <a:solidFill>
                <a:srgbClr val="FF0000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</a:endParaRPr>
          </a:p>
        </p:txBody>
      </p:sp>
      <p:sp>
        <p:nvSpPr>
          <p:cNvPr id="9" name="Hộp Văn bản 5">
            <a:extLst>
              <a:ext uri="{FF2B5EF4-FFF2-40B4-BE49-F238E27FC236}">
                <a16:creationId xmlns:a16="http://schemas.microsoft.com/office/drawing/2014/main" xmlns="" id="{0F6BDD0B-BB8C-44F7-8771-6D6BA4D2FD38}"/>
              </a:ext>
            </a:extLst>
          </p:cNvPr>
          <p:cNvSpPr txBox="1"/>
          <p:nvPr/>
        </p:nvSpPr>
        <p:spPr>
          <a:xfrm>
            <a:off x="2861113" y="5665938"/>
            <a:ext cx="10458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inh</a:t>
            </a:r>
            <a:endParaRPr lang="vi-VN" sz="3600" dirty="0">
              <a:solidFill>
                <a:srgbClr val="FF0000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</a:endParaRPr>
          </a:p>
        </p:txBody>
      </p:sp>
      <p:sp>
        <p:nvSpPr>
          <p:cNvPr id="10" name="Hộp Văn bản 5">
            <a:extLst>
              <a:ext uri="{FF2B5EF4-FFF2-40B4-BE49-F238E27FC236}">
                <a16:creationId xmlns:a16="http://schemas.microsoft.com/office/drawing/2014/main" xmlns="" id="{0F6BDD0B-BB8C-44F7-8771-6D6BA4D2FD38}"/>
              </a:ext>
            </a:extLst>
          </p:cNvPr>
          <p:cNvSpPr txBox="1"/>
          <p:nvPr/>
        </p:nvSpPr>
        <p:spPr>
          <a:xfrm>
            <a:off x="3790206" y="5638800"/>
            <a:ext cx="10458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inh</a:t>
            </a:r>
            <a:endParaRPr lang="vi-VN" sz="3600" dirty="0">
              <a:solidFill>
                <a:srgbClr val="FF0000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</a:endParaRPr>
          </a:p>
        </p:txBody>
      </p:sp>
      <p:sp>
        <p:nvSpPr>
          <p:cNvPr id="11" name="Hộp Văn bản 5">
            <a:extLst>
              <a:ext uri="{FF2B5EF4-FFF2-40B4-BE49-F238E27FC236}">
                <a16:creationId xmlns:a16="http://schemas.microsoft.com/office/drawing/2014/main" xmlns="" id="{0F6BDD0B-BB8C-44F7-8771-6D6BA4D2FD38}"/>
              </a:ext>
            </a:extLst>
          </p:cNvPr>
          <p:cNvSpPr txBox="1"/>
          <p:nvPr/>
        </p:nvSpPr>
        <p:spPr>
          <a:xfrm>
            <a:off x="6546976" y="5638799"/>
            <a:ext cx="10458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anh</a:t>
            </a:r>
            <a:endParaRPr lang="vi-VN" sz="3600" dirty="0">
              <a:solidFill>
                <a:srgbClr val="FF0000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</a:endParaRPr>
          </a:p>
        </p:txBody>
      </p:sp>
      <p:pic>
        <p:nvPicPr>
          <p:cNvPr id="14" name="BAI 57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 bwMode="auto">
          <a:xfrm>
            <a:off x="1236944" y="2057400"/>
            <a:ext cx="1105402" cy="11054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897213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5" dur="7381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audio>
              <p:cMediaNode vol="80000">
                <p:cTn id="3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1" dur="7381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audio>
              <p:cMediaNode vol="80000">
                <p:cTn id="4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</p:childTnLst>
        </p:cTn>
      </p:par>
    </p:tnLst>
    <p:bldLst>
      <p:bldP spid="7" grpId="0"/>
      <p:bldP spid="8" grpId="0"/>
      <p:bldP spid="9" grpId="0"/>
      <p:bldP spid="10" grpId="0"/>
      <p:bldP spid="1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331" t="39464" r="33719" b="52237"/>
          <a:stretch/>
        </p:blipFill>
        <p:spPr bwMode="auto">
          <a:xfrm>
            <a:off x="1828800" y="3416474"/>
            <a:ext cx="5562600" cy="26565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Hộp Văn bản 6">
            <a:extLst>
              <a:ext uri="{FF2B5EF4-FFF2-40B4-BE49-F238E27FC236}">
                <a16:creationId xmlns:a16="http://schemas.microsoft.com/office/drawing/2014/main" xmlns="" id="{8371E34C-CBA2-409A-836B-6D78110E41AF}"/>
              </a:ext>
            </a:extLst>
          </p:cNvPr>
          <p:cNvSpPr txBox="1"/>
          <p:nvPr/>
        </p:nvSpPr>
        <p:spPr>
          <a:xfrm>
            <a:off x="381001" y="533400"/>
            <a:ext cx="2133600" cy="923330"/>
          </a:xfrm>
          <a:prstGeom prst="rect">
            <a:avLst/>
          </a:prstGeom>
          <a:solidFill>
            <a:schemeClr val="accent6"/>
          </a:solidFill>
        </p:spPr>
        <p:txBody>
          <a:bodyPr wrap="square" rtlCol="0">
            <a:spAutoFit/>
          </a:bodyPr>
          <a:lstStyle/>
          <a:p>
            <a:r>
              <a:rPr lang="en-US" sz="5400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2</a:t>
            </a:r>
            <a:r>
              <a:rPr lang="en-US" sz="5400" dirty="0" smtClean="0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 </a:t>
            </a:r>
            <a:r>
              <a:rPr lang="en-US" sz="5400" dirty="0" err="1" smtClean="0">
                <a:solidFill>
                  <a:schemeClr val="bg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Đọc</a:t>
            </a:r>
            <a:endParaRPr lang="vi-VN" sz="5400" dirty="0">
              <a:solidFill>
                <a:schemeClr val="bg1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</a:endParaRPr>
          </a:p>
        </p:txBody>
      </p:sp>
      <p:sp>
        <p:nvSpPr>
          <p:cNvPr id="4" name="Hộp Văn bản 6">
            <a:extLst>
              <a:ext uri="{FF2B5EF4-FFF2-40B4-BE49-F238E27FC236}">
                <a16:creationId xmlns:a16="http://schemas.microsoft.com/office/drawing/2014/main" xmlns="" id="{8371E34C-CBA2-409A-836B-6D78110E41AF}"/>
              </a:ext>
            </a:extLst>
          </p:cNvPr>
          <p:cNvSpPr txBox="1"/>
          <p:nvPr/>
        </p:nvSpPr>
        <p:spPr>
          <a:xfrm>
            <a:off x="1219200" y="1828800"/>
            <a:ext cx="19050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err="1" smtClean="0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anh</a:t>
            </a:r>
            <a:endParaRPr lang="vi-VN" sz="6600" dirty="0">
              <a:solidFill>
                <a:srgbClr val="FF0000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</a:endParaRPr>
          </a:p>
        </p:txBody>
      </p:sp>
      <p:sp>
        <p:nvSpPr>
          <p:cNvPr id="5" name="Hộp Văn bản 6">
            <a:extLst>
              <a:ext uri="{FF2B5EF4-FFF2-40B4-BE49-F238E27FC236}">
                <a16:creationId xmlns:a16="http://schemas.microsoft.com/office/drawing/2014/main" xmlns="" id="{8371E34C-CBA2-409A-836B-6D78110E41AF}"/>
              </a:ext>
            </a:extLst>
          </p:cNvPr>
          <p:cNvSpPr txBox="1"/>
          <p:nvPr/>
        </p:nvSpPr>
        <p:spPr>
          <a:xfrm>
            <a:off x="4038600" y="1752600"/>
            <a:ext cx="19050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err="1" smtClean="0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ênh</a:t>
            </a:r>
            <a:endParaRPr lang="vi-VN" sz="6600" dirty="0">
              <a:solidFill>
                <a:srgbClr val="FF0000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</a:endParaRPr>
          </a:p>
        </p:txBody>
      </p:sp>
      <p:sp>
        <p:nvSpPr>
          <p:cNvPr id="6" name="Hộp Văn bản 6">
            <a:extLst>
              <a:ext uri="{FF2B5EF4-FFF2-40B4-BE49-F238E27FC236}">
                <a16:creationId xmlns:a16="http://schemas.microsoft.com/office/drawing/2014/main" xmlns="" id="{8371E34C-CBA2-409A-836B-6D78110E41AF}"/>
              </a:ext>
            </a:extLst>
          </p:cNvPr>
          <p:cNvSpPr txBox="1"/>
          <p:nvPr/>
        </p:nvSpPr>
        <p:spPr>
          <a:xfrm>
            <a:off x="6640360" y="1735341"/>
            <a:ext cx="19050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smtClean="0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 </a:t>
            </a:r>
            <a:r>
              <a:rPr lang="en-US" sz="6600" dirty="0" err="1" smtClean="0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inh</a:t>
            </a:r>
            <a:endParaRPr lang="vi-VN" sz="6600" dirty="0">
              <a:solidFill>
                <a:srgbClr val="FF0000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</a:endParaRPr>
          </a:p>
        </p:txBody>
      </p:sp>
    </p:spTree>
    <p:extLst>
      <p:ext uri="{BB962C8B-B14F-4D97-AF65-F5344CB8AC3E}">
        <p14:creationId xmlns:p14="http://schemas.microsoft.com/office/powerpoint/2010/main" val="2251695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  <p:bldP spid="5" grpId="0"/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674" t="48602" r="18601" b="41835"/>
          <a:stretch/>
        </p:blipFill>
        <p:spPr bwMode="auto">
          <a:xfrm>
            <a:off x="533400" y="2209800"/>
            <a:ext cx="8077200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Hộp Văn bản 6">
            <a:extLst>
              <a:ext uri="{FF2B5EF4-FFF2-40B4-BE49-F238E27FC236}">
                <a16:creationId xmlns:a16="http://schemas.microsoft.com/office/drawing/2014/main" xmlns="" id="{8371E34C-CBA2-409A-836B-6D78110E41AF}"/>
              </a:ext>
            </a:extLst>
          </p:cNvPr>
          <p:cNvSpPr txBox="1"/>
          <p:nvPr/>
        </p:nvSpPr>
        <p:spPr>
          <a:xfrm>
            <a:off x="381001" y="533400"/>
            <a:ext cx="2133600" cy="923330"/>
          </a:xfrm>
          <a:prstGeom prst="rect">
            <a:avLst/>
          </a:prstGeom>
          <a:solidFill>
            <a:schemeClr val="accent6"/>
          </a:solidFill>
        </p:spPr>
        <p:txBody>
          <a:bodyPr wrap="square" rtlCol="0">
            <a:spAutoFit/>
          </a:bodyPr>
          <a:lstStyle/>
          <a:p>
            <a:r>
              <a:rPr lang="en-US" sz="5400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2</a:t>
            </a:r>
            <a:r>
              <a:rPr lang="en-US" sz="5400" dirty="0" smtClean="0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 </a:t>
            </a:r>
            <a:r>
              <a:rPr lang="en-US" sz="5400" dirty="0" err="1" smtClean="0">
                <a:solidFill>
                  <a:schemeClr val="bg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Đọc</a:t>
            </a:r>
            <a:endParaRPr lang="vi-VN" sz="5400" dirty="0">
              <a:solidFill>
                <a:schemeClr val="bg1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</a:endParaRPr>
          </a:p>
        </p:txBody>
      </p:sp>
    </p:spTree>
    <p:extLst>
      <p:ext uri="{BB962C8B-B14F-4D97-AF65-F5344CB8AC3E}">
        <p14:creationId xmlns:p14="http://schemas.microsoft.com/office/powerpoint/2010/main" val="40030214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Hộp Văn bản 6">
            <a:extLst>
              <a:ext uri="{FF2B5EF4-FFF2-40B4-BE49-F238E27FC236}">
                <a16:creationId xmlns:a16="http://schemas.microsoft.com/office/drawing/2014/main" xmlns="" id="{8371E34C-CBA2-409A-836B-6D78110E41AF}"/>
              </a:ext>
            </a:extLst>
          </p:cNvPr>
          <p:cNvSpPr txBox="1"/>
          <p:nvPr/>
        </p:nvSpPr>
        <p:spPr>
          <a:xfrm>
            <a:off x="381001" y="533400"/>
            <a:ext cx="2133600" cy="923330"/>
          </a:xfrm>
          <a:prstGeom prst="rect">
            <a:avLst/>
          </a:prstGeom>
          <a:solidFill>
            <a:schemeClr val="accent6"/>
          </a:solidFill>
        </p:spPr>
        <p:txBody>
          <a:bodyPr wrap="square" rtlCol="0">
            <a:spAutoFit/>
          </a:bodyPr>
          <a:lstStyle/>
          <a:p>
            <a:r>
              <a:rPr lang="en-US" sz="5400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2</a:t>
            </a:r>
            <a:r>
              <a:rPr lang="en-US" sz="5400" dirty="0" smtClean="0">
                <a:solidFill>
                  <a:srgbClr val="FF00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 </a:t>
            </a:r>
            <a:r>
              <a:rPr lang="en-US" sz="5400" dirty="0" err="1" smtClean="0">
                <a:solidFill>
                  <a:schemeClr val="bg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Đọc</a:t>
            </a:r>
            <a:endParaRPr lang="vi-VN" sz="5400" dirty="0">
              <a:solidFill>
                <a:schemeClr val="bg1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2290632"/>
            <a:ext cx="2867827" cy="20269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0" y="2351631"/>
            <a:ext cx="2794000" cy="190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0" y="2362200"/>
            <a:ext cx="2743200" cy="17589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Hộp Văn bản 6">
            <a:extLst>
              <a:ext uri="{FF2B5EF4-FFF2-40B4-BE49-F238E27FC236}">
                <a16:creationId xmlns:a16="http://schemas.microsoft.com/office/drawing/2014/main" xmlns="" id="{8371E34C-CBA2-409A-836B-6D78110E41AF}"/>
              </a:ext>
            </a:extLst>
          </p:cNvPr>
          <p:cNvSpPr txBox="1"/>
          <p:nvPr/>
        </p:nvSpPr>
        <p:spPr>
          <a:xfrm>
            <a:off x="381001" y="4610574"/>
            <a:ext cx="287138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q</a:t>
            </a:r>
            <a:r>
              <a:rPr lang="en-US" sz="4000" dirty="0" err="1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uả</a:t>
            </a:r>
            <a:r>
              <a:rPr lang="en-US" sz="4000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4000" dirty="0" err="1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chanh</a:t>
            </a:r>
            <a:endParaRPr lang="vi-VN" sz="4000" dirty="0"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</a:endParaRPr>
          </a:p>
        </p:txBody>
      </p:sp>
      <p:sp>
        <p:nvSpPr>
          <p:cNvPr id="8" name="Hộp Văn bản 6">
            <a:extLst>
              <a:ext uri="{FF2B5EF4-FFF2-40B4-BE49-F238E27FC236}">
                <a16:creationId xmlns:a16="http://schemas.microsoft.com/office/drawing/2014/main" xmlns="" id="{8371E34C-CBA2-409A-836B-6D78110E41AF}"/>
              </a:ext>
            </a:extLst>
          </p:cNvPr>
          <p:cNvSpPr txBox="1"/>
          <p:nvPr/>
        </p:nvSpPr>
        <p:spPr>
          <a:xfrm>
            <a:off x="3351613" y="4610574"/>
            <a:ext cx="287138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b</a:t>
            </a:r>
            <a:r>
              <a:rPr lang="en-US" sz="4000" dirty="0" err="1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ờ</a:t>
            </a:r>
            <a:r>
              <a:rPr lang="en-US" sz="4000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4000" dirty="0" err="1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kênh</a:t>
            </a:r>
            <a:endParaRPr lang="vi-VN" sz="4000" dirty="0"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</a:endParaRPr>
          </a:p>
        </p:txBody>
      </p:sp>
      <p:sp>
        <p:nvSpPr>
          <p:cNvPr id="9" name="Hộp Văn bản 6">
            <a:extLst>
              <a:ext uri="{FF2B5EF4-FFF2-40B4-BE49-F238E27FC236}">
                <a16:creationId xmlns:a16="http://schemas.microsoft.com/office/drawing/2014/main" xmlns="" id="{8371E34C-CBA2-409A-836B-6D78110E41AF}"/>
              </a:ext>
            </a:extLst>
          </p:cNvPr>
          <p:cNvSpPr txBox="1"/>
          <p:nvPr/>
        </p:nvSpPr>
        <p:spPr>
          <a:xfrm>
            <a:off x="6173449" y="4610574"/>
            <a:ext cx="287138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k</a:t>
            </a:r>
            <a:r>
              <a:rPr lang="en-US" sz="4000" dirty="0" err="1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ính</a:t>
            </a:r>
            <a:r>
              <a:rPr lang="en-US" sz="4000" dirty="0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 </a:t>
            </a:r>
            <a:r>
              <a:rPr lang="en-US" sz="4000" dirty="0" err="1" smtClean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</a:rPr>
              <a:t>râm</a:t>
            </a:r>
            <a:endParaRPr lang="vi-VN" sz="4000" dirty="0"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</a:endParaRPr>
          </a:p>
        </p:txBody>
      </p:sp>
      <p:cxnSp>
        <p:nvCxnSpPr>
          <p:cNvPr id="10" name="Đường nối Thẳng 11">
            <a:extLst>
              <a:ext uri="{FF2B5EF4-FFF2-40B4-BE49-F238E27FC236}">
                <a16:creationId xmlns="" xmlns:a16="http://schemas.microsoft.com/office/drawing/2014/main" id="{C95CAB30-5E04-4583-87A2-3582F1B4E494}"/>
              </a:ext>
            </a:extLst>
          </p:cNvPr>
          <p:cNvCxnSpPr>
            <a:cxnSpLocks/>
          </p:cNvCxnSpPr>
          <p:nvPr/>
        </p:nvCxnSpPr>
        <p:spPr>
          <a:xfrm flipV="1">
            <a:off x="1963462" y="5306429"/>
            <a:ext cx="759751" cy="12031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1" name="Đường nối Thẳng 11">
            <a:extLst>
              <a:ext uri="{FF2B5EF4-FFF2-40B4-BE49-F238E27FC236}">
                <a16:creationId xmlns="" xmlns:a16="http://schemas.microsoft.com/office/drawing/2014/main" id="{C95CAB30-5E04-4583-87A2-3582F1B4E494}"/>
              </a:ext>
            </a:extLst>
          </p:cNvPr>
          <p:cNvCxnSpPr>
            <a:cxnSpLocks/>
          </p:cNvCxnSpPr>
          <p:nvPr/>
        </p:nvCxnSpPr>
        <p:spPr>
          <a:xfrm flipV="1">
            <a:off x="4847922" y="5294398"/>
            <a:ext cx="759751" cy="12031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2" name="Đường nối Thẳng 11">
            <a:extLst>
              <a:ext uri="{FF2B5EF4-FFF2-40B4-BE49-F238E27FC236}">
                <a16:creationId xmlns="" xmlns:a16="http://schemas.microsoft.com/office/drawing/2014/main" id="{C95CAB30-5E04-4583-87A2-3582F1B4E494}"/>
              </a:ext>
            </a:extLst>
          </p:cNvPr>
          <p:cNvCxnSpPr>
            <a:cxnSpLocks/>
          </p:cNvCxnSpPr>
          <p:nvPr/>
        </p:nvCxnSpPr>
        <p:spPr>
          <a:xfrm flipV="1">
            <a:off x="6849391" y="5312444"/>
            <a:ext cx="759751" cy="12031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249122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6" dur="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3" dur="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</p:bldLst>
  </p:timing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852</TotalTime>
  <Words>91</Words>
  <Application>Microsoft Office PowerPoint</Application>
  <PresentationFormat>On-screen Show (4:3)</PresentationFormat>
  <Paragraphs>34</Paragraphs>
  <Slides>16</Slides>
  <Notes>1</Notes>
  <HiddenSlides>0</HiddenSlides>
  <MMClips>2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16</vt:i4>
      </vt:variant>
    </vt:vector>
  </HeadingPairs>
  <TitlesOfParts>
    <vt:vector size="18" baseType="lpstr">
      <vt:lpstr>1_Office Theme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sic</dc:creator>
  <cp:lastModifiedBy>PC</cp:lastModifiedBy>
  <cp:revision>71</cp:revision>
  <dcterms:created xsi:type="dcterms:W3CDTF">2006-08-16T00:00:00Z</dcterms:created>
  <dcterms:modified xsi:type="dcterms:W3CDTF">2020-08-19T13:30:36Z</dcterms:modified>
</cp:coreProperties>
</file>