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69" r:id="rId4"/>
    <p:sldId id="270" r:id="rId5"/>
    <p:sldId id="271" r:id="rId6"/>
    <p:sldId id="273" r:id="rId7"/>
    <p:sldId id="274" r:id="rId8"/>
    <p:sldId id="279" r:id="rId9"/>
    <p:sldId id="263" r:id="rId10"/>
    <p:sldId id="278" r:id="rId11"/>
    <p:sldId id="276" r:id="rId12"/>
    <p:sldId id="27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18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504" y="-27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6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36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%20r&#224;o%20l&#7897;p%20&#273;&#7897;p...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8.jpe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44;p%20vi&#7871;t%20th&#432;&#7901;ng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op%20vi&#7871;t%20th&#432;&#7901;ng.gif" TargetMode="External"/><Relationship Id="rId10" Type="http://schemas.openxmlformats.org/officeDocument/2006/relationships/image" Target="../media/image27.gif"/><Relationship Id="rId4" Type="http://schemas.openxmlformats.org/officeDocument/2006/relationships/image" Target="../media/image24.pn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417;p%20vi&#7871;t%20th&#432;&#7901;n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Lê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Minh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18961084" flipH="1">
            <a:off x="1675197" y="408527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20785727" flipH="1">
            <a:off x="1605835" y="1070206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2966129" flipH="1">
            <a:off x="7285302" y="4237141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21107494" flipH="1">
            <a:off x="7361955" y="10454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18878505" flipH="1">
            <a:off x="7625795" y="3281058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3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xmlns="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7281" y="0"/>
            <a:ext cx="7623673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454009" y="3035286"/>
            <a:ext cx="85357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42654" y="4489812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6354266" y="3619482"/>
            <a:ext cx="542293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xmlns="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659271" y="491947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44120" y="4489814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xmlns="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21121" y="3608466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389852" y="406015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:a16="http://schemas.microsoft.com/office/drawing/2014/main" xmlns="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160100" y="3619483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8172058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84824" y="249026"/>
            <a:ext cx="659176" cy="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6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883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51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902139" y="407644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9315" y="204845"/>
            <a:ext cx="8020279" cy="3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71198" y="3534789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ếch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miệng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959784" y="353218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751031" y="353729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751949" y="353729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109474" y="402203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6202" y="4076241"/>
            <a:ext cx="645292" cy="2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5841" y="4054207"/>
            <a:ext cx="623258" cy="1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859" y="4527933"/>
            <a:ext cx="634276" cy="15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Mưa rào lộp độp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21267" y="4505899"/>
            <a:ext cx="504940" cy="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hộp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xốp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269475" y="3404212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lợp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039180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1768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04246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38885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060410" y="49096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87523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352153" y="490381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441" y="782198"/>
            <a:ext cx="4318612" cy="20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450815" y="3382178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6786391" y="3415229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016084" y="4516917"/>
            <a:ext cx="738130" cy="11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34526" y="4483865"/>
            <a:ext cx="613744" cy="13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417549" y="4452891"/>
            <a:ext cx="1109506" cy="89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368" y="1233889"/>
            <a:ext cx="1954825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3998542" y="3782894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6510406" y="3738825"/>
            <a:ext cx="258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10625" y="3793620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" y="231354"/>
            <a:ext cx="8681292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xmlns="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Admin\Desktop\Tư liệu soạn GA điện tử bộ Kết nối-20200816T135201Z-001\Tư liệu soạn GA điện tử bộ Kết nối\Ảnh động các vần\chữ o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2256" y="1024798"/>
            <a:ext cx="3133725" cy="2895600"/>
          </a:xfrm>
          <a:prstGeom prst="rect">
            <a:avLst/>
          </a:prstGeom>
          <a:noFill/>
        </p:spPr>
      </p:pic>
      <p:pic>
        <p:nvPicPr>
          <p:cNvPr id="4" name="Picture 4" descr="C:\Users\Admin\Desktop\Tư liệu soạn GA điện tử bộ Kết nối-20200816T135201Z-001\Tư liệu soạn GA điện tử bộ Kết nối\Ảnh động các vần\chữ ô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3272" y="1079883"/>
            <a:ext cx="3133725" cy="2895600"/>
          </a:xfrm>
          <a:prstGeom prst="rect">
            <a:avLst/>
          </a:prstGeom>
          <a:noFill/>
        </p:spPr>
      </p:pic>
      <p:pic>
        <p:nvPicPr>
          <p:cNvPr id="5" name="Picture 5" descr="C:\Users\Admin\Desktop\Tư liệu soạn GA điện tử bộ Kết nối-20200816T135201Z-001\Tư liệu soạn GA điện tử bộ Kết nối\Ảnh động các vần\chữ ơ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3273" y="1057848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57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3888376" y="61795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216821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438340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6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100</Words>
  <Application>Microsoft Office PowerPoint</Application>
  <PresentationFormat>On-screen Show (16:9)</PresentationFormat>
  <Paragraphs>44</Paragraphs>
  <Slides>13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405</cp:revision>
  <dcterms:created xsi:type="dcterms:W3CDTF">2017-07-29T07:38:32Z</dcterms:created>
  <dcterms:modified xsi:type="dcterms:W3CDTF">2020-08-18T01:27:55Z</dcterms:modified>
</cp:coreProperties>
</file>