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9" r:id="rId2"/>
    <p:sldId id="275" r:id="rId3"/>
    <p:sldId id="277" r:id="rId4"/>
    <p:sldId id="278" r:id="rId5"/>
    <p:sldId id="258" r:id="rId6"/>
    <p:sldId id="256" r:id="rId7"/>
    <p:sldId id="257" r:id="rId8"/>
    <p:sldId id="259" r:id="rId9"/>
    <p:sldId id="265" r:id="rId10"/>
    <p:sldId id="267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82" r:id="rId19"/>
    <p:sldId id="264" r:id="rId20"/>
    <p:sldId id="280" r:id="rId21"/>
    <p:sldId id="281" r:id="rId22"/>
    <p:sldId id="300" r:id="rId23"/>
    <p:sldId id="301" r:id="rId24"/>
    <p:sldId id="284" r:id="rId25"/>
    <p:sldId id="286" r:id="rId26"/>
    <p:sldId id="287" r:id="rId27"/>
    <p:sldId id="297" r:id="rId28"/>
    <p:sldId id="298" r:id="rId29"/>
    <p:sldId id="299" r:id="rId30"/>
    <p:sldId id="290" r:id="rId31"/>
    <p:sldId id="291" r:id="rId32"/>
    <p:sldId id="293" r:id="rId33"/>
    <p:sldId id="292" r:id="rId34"/>
    <p:sldId id="296" r:id="rId35"/>
  </p:sldIdLst>
  <p:sldSz cx="9144000" cy="6858000" type="screen4x3"/>
  <p:notesSz cx="6858000" cy="9144000"/>
  <p:custShowLst>
    <p:custShow name="Custom Show 1" id="0">
      <p:sldLst>
        <p:sld r:id="rId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D9FFE-C45D-48B4-8DC0-FF2F7B3BCD8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99FCA-121C-4A67-BA73-35EB504F4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99FCA-121C-4A67-BA73-35EB504F4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2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9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989B-CC85-4701-AE2E-1E868C2246C7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image" Target="../media/image26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gif"/><Relationship Id="rId4" Type="http://schemas.openxmlformats.org/officeDocument/2006/relationships/image" Target="../media/image20.wmf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1200"/>
            <a:ext cx="9067800" cy="23622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57400" y="5029200"/>
            <a:ext cx="7391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10076" y="3581400"/>
            <a:ext cx="1457324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71800" y="3581400"/>
            <a:ext cx="1438275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85800" y="5257800"/>
            <a:ext cx="7467600" cy="1066800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19500" y="2436668"/>
            <a:ext cx="10287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cs typeface="Times New Roman" pitchFamily="18" charset="0"/>
              </a:rPr>
              <a:t>   ô</a:t>
            </a:r>
            <a:endParaRPr lang="en-US" sz="8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419600" y="3803506"/>
            <a:ext cx="83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FF3300"/>
                </a:solidFill>
                <a:cs typeface="Times New Roman" pitchFamily="18" charset="0"/>
              </a:rPr>
              <a:t>t</a:t>
            </a:r>
            <a:endParaRPr lang="en-US" sz="88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10076" y="3581400"/>
            <a:ext cx="1457324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71800" y="3581400"/>
            <a:ext cx="1438275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85800" y="5257800"/>
            <a:ext cx="7467600" cy="1066800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19500" y="2436668"/>
            <a:ext cx="10287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cs typeface="Times New Roman" pitchFamily="18" charset="0"/>
              </a:rPr>
              <a:t>   ơ</a:t>
            </a:r>
            <a:endParaRPr lang="en-US" sz="8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419600" y="3803506"/>
            <a:ext cx="83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FF3300"/>
                </a:solidFill>
                <a:cs typeface="Times New Roman" pitchFamily="18" charset="0"/>
              </a:rPr>
              <a:t>t</a:t>
            </a:r>
            <a:endParaRPr lang="en-US" sz="88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-15240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64673" y="571324"/>
            <a:ext cx="70173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6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2" t="44151" r="34700" b="47085"/>
          <a:stretch/>
        </p:blipFill>
        <p:spPr bwMode="auto">
          <a:xfrm>
            <a:off x="1572491" y="1524000"/>
            <a:ext cx="5411912" cy="272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3908" y="411480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3352800" y="4114800"/>
            <a:ext cx="106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6199909" y="4114799"/>
            <a:ext cx="144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hớt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0890" y="4107135"/>
            <a:ext cx="10079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410587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vót</a:t>
            </a:r>
            <a:endParaRPr lang="en-US" sz="5400" dirty="0"/>
          </a:p>
        </p:txBody>
      </p:sp>
      <p:sp>
        <p:nvSpPr>
          <p:cNvPr id="14" name="Rectangle 13"/>
          <p:cNvSpPr/>
          <p:nvPr/>
        </p:nvSpPr>
        <p:spPr>
          <a:xfrm>
            <a:off x="4904508" y="409402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ốt</a:t>
            </a:r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7876308" y="409402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ợt</a:t>
            </a:r>
            <a:endParaRPr lang="en-US" sz="54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61059" y="4109597"/>
            <a:ext cx="99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219208" y="4066310"/>
            <a:ext cx="1305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ơt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182090" y="4093558"/>
            <a:ext cx="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129649" y="4087713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826828" y="4078785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ơt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220200" cy="1219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Những điều cần tránh khi ăn quả nhót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11090" y="5629860"/>
            <a:ext cx="137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7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68636"/>
            <a:ext cx="9028112" cy="14893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lốt</a:t>
            </a:r>
            <a:endParaRPr lang="en-US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Lá lốt: Công dụng, tác hại và cách sử dụng đú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37820" y="5519121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công dụng bất ngờ từ ớt | VTV.VN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927" y="5410200"/>
            <a:ext cx="8984673" cy="14478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7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r>
              <a:rPr lang="en-US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3707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42165" y="5410200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cs typeface="Times New Roman" pitchFamily="18" charset="0"/>
              </a:rPr>
              <a:t>ơ</a:t>
            </a: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t="57190" r="9279" b="30420"/>
          <a:stretch/>
        </p:blipFill>
        <p:spPr bwMode="auto">
          <a:xfrm>
            <a:off x="0" y="1295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0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36947" r="8637" b="29978"/>
          <a:stretch/>
        </p:blipFill>
        <p:spPr bwMode="auto">
          <a:xfrm>
            <a:off x="-34636" y="0"/>
            <a:ext cx="9178636" cy="678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42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36" y="2209800"/>
            <a:ext cx="5197764" cy="246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6325228" cy="5757329"/>
          </a:xfrm>
        </p:spPr>
      </p:pic>
    </p:spTree>
    <p:extLst>
      <p:ext uri="{BB962C8B-B14F-4D97-AF65-F5344CB8AC3E}">
        <p14:creationId xmlns:p14="http://schemas.microsoft.com/office/powerpoint/2010/main" val="37062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Khởi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động</a:t>
            </a:r>
            <a:r>
              <a:rPr lang="en-US" sz="6000" dirty="0" smtClean="0">
                <a:solidFill>
                  <a:srgbClr val="FF0000"/>
                </a:solidFill>
              </a:rPr>
              <a:t>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733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err="1" smtClean="0">
                <a:solidFill>
                  <a:schemeClr val="accent1"/>
                </a:solidFill>
              </a:rPr>
              <a:t>Thi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đọc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nhanh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giữa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các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tổ</a:t>
            </a:r>
            <a:endParaRPr lang="en-US" sz="9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3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0"/>
            <a:ext cx="6172200" cy="5791200"/>
          </a:xfrm>
        </p:spPr>
      </p:pic>
    </p:spTree>
    <p:extLst>
      <p:ext uri="{BB962C8B-B14F-4D97-AF65-F5344CB8AC3E}">
        <p14:creationId xmlns:p14="http://schemas.microsoft.com/office/powerpoint/2010/main" val="36621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6362441" cy="5791200"/>
          </a:xfrm>
        </p:spPr>
      </p:pic>
    </p:spTree>
    <p:extLst>
      <p:ext uri="{BB962C8B-B14F-4D97-AF65-F5344CB8AC3E}">
        <p14:creationId xmlns:p14="http://schemas.microsoft.com/office/powerpoint/2010/main" val="39231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00543" y="1828800"/>
            <a:ext cx="7595632" cy="3378473"/>
            <a:chOff x="609600" y="1244873"/>
            <a:chExt cx="7595632" cy="337847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2115"/>
            <a:stretch/>
          </p:blipFill>
          <p:spPr bwMode="auto">
            <a:xfrm>
              <a:off x="609600" y="1244873"/>
              <a:ext cx="7595632" cy="337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 descr="D:\thuy\lop 1 moi\Tư liệu soạn GA điện tử bộ Kết nối-20200815T074051Z-001\Tư liệu soạn GA điện tử bộ Kết nối\Ảnh SGK bộ sách Kết nối\ảnh sgk Tiếng Việt\Anh SGK TV 1\111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0" t="84166" r="65984" b="6526"/>
            <a:stretch/>
          </p:blipFill>
          <p:spPr bwMode="auto">
            <a:xfrm>
              <a:off x="1226115" y="2320640"/>
              <a:ext cx="1981200" cy="22611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D:\thuy\lop 1 moi\Tư liệu soạn GA điện tử bộ Kết nối-20200815T074051Z-001\Tư liệu soạn GA điện tử bộ Kết nối\Ảnh SGK bộ sách Kết nối\ảnh sgk Tiếng Việt\Anh SGK TV 1\111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7" t="84669" r="35865" b="6526"/>
            <a:stretch/>
          </p:blipFill>
          <p:spPr bwMode="auto">
            <a:xfrm>
              <a:off x="4239487" y="2424546"/>
              <a:ext cx="3186548" cy="21849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9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97" y="5105400"/>
            <a:ext cx="11033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7150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73452" r="36871" b="6526"/>
          <a:stretch/>
        </p:blipFill>
        <p:spPr bwMode="auto">
          <a:xfrm>
            <a:off x="4149436" y="0"/>
            <a:ext cx="5070763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5" descr="anh 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4958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thuy\lop 1 moi\Tư liệu soạn GA điện tử bộ Kết nối-20200815T074051Z-001\Tư liệu soạn GA điện tử bộ Kết nối\Ảnh SGK bộ sách Kết nối\ảnh sgk Tiếng Việt\Anh SGK TV 1\112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7"/>
          <a:stretch/>
        </p:blipFill>
        <p:spPr bwMode="auto">
          <a:xfrm>
            <a:off x="0" y="-1"/>
            <a:ext cx="9220200" cy="4800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3276600"/>
            <a:ext cx="9158514" cy="363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qua bay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459197" y="3301999"/>
            <a:ext cx="6848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9858" y="5409762"/>
            <a:ext cx="64997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810656" y="3999057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504168" y="4693245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om nay thuc 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24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609600"/>
            <a:ext cx="8534400" cy="29718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1409700"/>
            <a:ext cx="8534400" cy="20574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  Ở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685800"/>
            <a:ext cx="8534400" cy="21336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438400"/>
            <a:ext cx="8319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bay qua bay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152400" y="99060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mặt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trời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    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gặt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lúa</a:t>
            </a:r>
            <a:endParaRPr lang="en-US" sz="7200" b="1" dirty="0">
              <a:solidFill>
                <a:srgbClr val="0000FF"/>
              </a:solidFill>
              <a:latin typeface="Aval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hạt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thóc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   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vất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vả</a:t>
            </a:r>
            <a:endParaRPr lang="en-US" sz="7200" b="1" dirty="0" smtClean="0">
              <a:solidFill>
                <a:srgbClr val="0000FF"/>
              </a:solidFill>
              <a:latin typeface="Aval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bật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lửa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     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bãi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cát</a:t>
            </a:r>
            <a:endParaRPr lang="en-US" sz="7200" b="1" dirty="0">
              <a:solidFill>
                <a:srgbClr val="0000FF"/>
              </a:solidFill>
              <a:latin typeface="Aval"/>
            </a:endParaRP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4980710" y="2644383"/>
            <a:ext cx="23495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latin typeface="Aval"/>
              </a:rPr>
              <a:t>vất</a:t>
            </a:r>
            <a:endParaRPr lang="en-US" sz="7200" b="1" dirty="0">
              <a:solidFill>
                <a:srgbClr val="FF0000"/>
              </a:solidFill>
              <a:latin typeface="Aval"/>
            </a:endParaRPr>
          </a:p>
        </p:txBody>
      </p:sp>
    </p:spTree>
    <p:extLst>
      <p:ext uri="{BB962C8B-B14F-4D97-AF65-F5344CB8AC3E}">
        <p14:creationId xmlns:p14="http://schemas.microsoft.com/office/powerpoint/2010/main" val="32752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8610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9" b="5968"/>
          <a:stretch/>
        </p:blipFill>
        <p:spPr bwMode="auto">
          <a:xfrm>
            <a:off x="0" y="76200"/>
            <a:ext cx="9144000" cy="5333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410200"/>
            <a:ext cx="9220200" cy="1219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943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838200"/>
            <a:ext cx="91440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367145" y="3581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Đặt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với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từ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ngữ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vừa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tìm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được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</a:t>
            </a:r>
            <a:endParaRPr lang="vi-VN" sz="48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1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83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latin typeface="Arial" pitchFamily="34" charset="0"/>
            </a:endParaRPr>
          </a:p>
        </p:txBody>
      </p:sp>
      <p:grpSp>
        <p:nvGrpSpPr>
          <p:cNvPr id="32772" name="Group 3"/>
          <p:cNvGrpSpPr>
            <a:grpSpLocks/>
          </p:cNvGrpSpPr>
          <p:nvPr/>
        </p:nvGrpSpPr>
        <p:grpSpPr bwMode="auto">
          <a:xfrm>
            <a:off x="-381000" y="0"/>
            <a:ext cx="9829800" cy="6858000"/>
            <a:chOff x="579" y="542"/>
            <a:chExt cx="10807" cy="15840"/>
          </a:xfrm>
        </p:grpSpPr>
        <p:sp>
          <p:nvSpPr>
            <p:cNvPr id="32787" name="Line 4"/>
            <p:cNvSpPr>
              <a:spLocks noChangeShapeType="1"/>
            </p:cNvSpPr>
            <p:nvPr/>
          </p:nvSpPr>
          <p:spPr bwMode="auto">
            <a:xfrm>
              <a:off x="3658" y="780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88" name="Group 5"/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32789" name="Group 6"/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32791" name="Object 7"/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2" r:id="rId3" imgW="1278331" imgH="1273759" progId="">
                        <p:embed/>
                      </p:oleObj>
                    </mc:Choice>
                    <mc:Fallback>
                      <p:oleObj r:id="rId3" imgW="1278331" imgH="1273759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792" name="Object 8"/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3" r:id="rId5" imgW="1999793" imgH="1831543" progId="">
                        <p:embed/>
                      </p:oleObj>
                    </mc:Choice>
                    <mc:Fallback>
                      <p:oleObj r:id="rId5" imgW="1999793" imgH="1831543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2793" name="Line 9"/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5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4" name="Line 10"/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4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90" name="Line 11"/>
              <p:cNvSpPr>
                <a:spLocks noChangeShapeType="1"/>
              </p:cNvSpPr>
              <p:nvPr/>
            </p:nvSpPr>
            <p:spPr bwMode="auto">
              <a:xfrm>
                <a:off x="11241" y="362"/>
                <a:ext cx="0" cy="11160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0" y="-30163"/>
            <a:ext cx="9220200" cy="6888163"/>
            <a:chOff x="0" y="-19"/>
            <a:chExt cx="5808" cy="4339"/>
          </a:xfrm>
        </p:grpSpPr>
        <p:pic>
          <p:nvPicPr>
            <p:cNvPr id="32774" name="Picture 1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14"/>
            <p:cNvSpPr txBox="1">
              <a:spLocks noChangeArrowheads="1"/>
            </p:cNvSpPr>
            <p:nvPr/>
          </p:nvSpPr>
          <p:spPr bwMode="auto">
            <a:xfrm>
              <a:off x="2247" y="163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/>
              <a:endParaRPr lang="en-US">
                <a:latin typeface="Arial" pitchFamily="34" charset="0"/>
              </a:endParaRPr>
            </a:p>
          </p:txBody>
        </p:sp>
        <p:pic>
          <p:nvPicPr>
            <p:cNvPr id="32776" name="Picture 15" descr="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44"/>
              <a:ext cx="36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6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1968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536" y="912"/>
              <a:ext cx="2784" cy="1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66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KẾT THÚC</a:t>
              </a:r>
            </a:p>
          </p:txBody>
        </p:sp>
        <p:pic>
          <p:nvPicPr>
            <p:cNvPr id="32779" name="Picture 18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9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-19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20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21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22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0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2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24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25" descr="007-C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064"/>
              <a:ext cx="2832" cy="179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3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txBody>
          <a:bodyPr>
            <a:noAutofit/>
          </a:bodyPr>
          <a:lstStyle/>
          <a:p>
            <a:pPr algn="just"/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475020" y="3435930"/>
            <a:ext cx="234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cs typeface="Times New Roman" pitchFamily="18" charset="0"/>
              </a:rPr>
              <a:t>mặt</a:t>
            </a:r>
            <a:endParaRPr lang="en-US" sz="6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68481"/>
          <a:stretch/>
        </p:blipFill>
        <p:spPr bwMode="auto">
          <a:xfrm>
            <a:off x="-27709" y="13854"/>
            <a:ext cx="9144000" cy="58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562600"/>
            <a:ext cx="9143999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3872054" y="5831714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ơt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8319655" y="5825578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6172200" y="5825579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ot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9" name="vuon nha 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505200"/>
          </a:xfrm>
        </p:spPr>
        <p:txBody>
          <a:bodyPr>
            <a:noAutofit/>
          </a:bodyPr>
          <a:lstStyle/>
          <a:p>
            <a:r>
              <a:rPr lang="en-US" sz="11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49: </a:t>
            </a:r>
            <a:br>
              <a:rPr lang="en-US" sz="11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1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7150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6200" y="114300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1290259" y="112756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4440380" y="111370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7668490" y="112222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10076" y="3581400"/>
            <a:ext cx="1457324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71800" y="3581400"/>
            <a:ext cx="1438275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85800" y="5257800"/>
            <a:ext cx="7467600" cy="1066800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19500" y="2436668"/>
            <a:ext cx="1028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cs typeface="Times New Roman" pitchFamily="18" charset="0"/>
              </a:rPr>
              <a:t>   o</a:t>
            </a:r>
            <a:endParaRPr lang="en-US" sz="8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419600" y="3803506"/>
            <a:ext cx="83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FF3300"/>
                </a:solidFill>
                <a:cs typeface="Times New Roman" pitchFamily="18" charset="0"/>
              </a:rPr>
              <a:t>t</a:t>
            </a:r>
            <a:endParaRPr lang="en-US" sz="88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283</Words>
  <Application>Microsoft Office PowerPoint</Application>
  <PresentationFormat>On-screen Show (4:3)</PresentationFormat>
  <Paragraphs>73</Paragraphs>
  <Slides>34</Slides>
  <Notes>1</Notes>
  <HiddenSlides>0</HiddenSlides>
  <MMClips>2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1</vt:i4>
      </vt:variant>
    </vt:vector>
  </HeadingPairs>
  <TitlesOfParts>
    <vt:vector size="36" baseType="lpstr">
      <vt:lpstr>Office Theme</vt:lpstr>
      <vt:lpstr>Chào mừng các em  đến với bài học hôm nay</vt:lpstr>
      <vt:lpstr>Khởi động:</vt:lpstr>
      <vt:lpstr>PowerPoint Presentation</vt:lpstr>
      <vt:lpstr>     Hè đến, nhà Nam đi nghỉ mát ở Cát Bà. Mẹ và Nam bỏ áo bơi, bàn chải, khăn mặt vào ba lô. Nam rất vui khi đi chơi xa với cả nhà.</vt:lpstr>
      <vt:lpstr>PowerPoint Presentation</vt:lpstr>
      <vt:lpstr>Bài 49:  ot - ôt - 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lá lốt</vt:lpstr>
      <vt:lpstr>quả ớt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Buổi sáng thức dậy, Nam nhìn thấy gì?  </vt:lpstr>
      <vt:lpstr>Chim sâu đang làm gì?  Ở đâu?  </vt:lpstr>
      <vt:lpstr>  Những từ ngữ nào chỉ hành động của chim sâu?   </vt:lpstr>
      <vt:lpstr>PowerPoint Presentation</vt:lpstr>
      <vt:lpstr>PowerPoint Presentation</vt:lpstr>
      <vt:lpstr>PowerPoint Presentation</vt:lpstr>
      <vt:lpstr>Tìm từ ngữ có vần  ot        ôt        ơt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HI-XV</dc:creator>
  <cp:lastModifiedBy>HI-XV</cp:lastModifiedBy>
  <cp:revision>34</cp:revision>
  <dcterms:created xsi:type="dcterms:W3CDTF">2020-08-15T11:03:58Z</dcterms:created>
  <dcterms:modified xsi:type="dcterms:W3CDTF">2020-08-17T09:29:35Z</dcterms:modified>
</cp:coreProperties>
</file>