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2952-7983-43ED-88A4-90B29A14D1E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BE00-D9E9-4228-A356-5ED699AF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5" y="4575815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Huyền</a:t>
            </a:r>
            <a:endParaRPr lang="zh-CN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48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676000" y="2590994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112251" y="269444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3915360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992030" y="2700908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179695" y="5325666"/>
            <a:ext cx="894805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bỏ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khăn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953000" y="5867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74676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5867400" y="58674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43434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6349" r="5582" b="63016"/>
          <a:stretch/>
        </p:blipFill>
        <p:spPr>
          <a:xfrm>
            <a:off x="-82471" y="25090"/>
            <a:ext cx="9472387" cy="4851711"/>
          </a:xfrm>
          <a:prstGeom prst="rect">
            <a:avLst/>
          </a:prstGeom>
        </p:spPr>
      </p:pic>
      <p:pic>
        <p:nvPicPr>
          <p:cNvPr id="3" name="Hành trang số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852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8571"/>
          <a:stretch/>
        </p:blipFill>
        <p:spPr>
          <a:xfrm>
            <a:off x="-152400" y="-21609"/>
            <a:ext cx="93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774" y="235168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838200" y="2761534"/>
            <a:ext cx="201569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8371" y="2298501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sz="3600" dirty="0" smtClean="0">
                <a:solidFill>
                  <a:srgbClr val="7FBC4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110459" y="2741628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143000" y="4836894"/>
            <a:ext cx="689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7900" y="2287615"/>
            <a:ext cx="1758548" cy="2138776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867014" y="2772420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3540" y="5505874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Nam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5058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143" y="5505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50587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0793" b="63652"/>
          <a:stretch/>
        </p:blipFill>
        <p:spPr>
          <a:xfrm>
            <a:off x="664028" y="609600"/>
            <a:ext cx="7866624" cy="4800600"/>
          </a:xfrm>
          <a:prstGeom prst="rect">
            <a:avLst/>
          </a:prstGeom>
        </p:spPr>
      </p:pic>
      <p:pic>
        <p:nvPicPr>
          <p:cNvPr id="4" name="Hành trang số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3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49081" y="4877579"/>
            <a:ext cx="19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990204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3472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605236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5880893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146759" y="554109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08495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153277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352800" y="4877579"/>
            <a:ext cx="22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gặt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02521" y="484492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gật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47936" r="35579" b="42857"/>
          <a:stretch/>
        </p:blipFill>
        <p:spPr>
          <a:xfrm>
            <a:off x="2895600" y="1864525"/>
            <a:ext cx="3659061" cy="26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78121" y="4301290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28800" y="503262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807071" y="4281380"/>
            <a:ext cx="199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133227" y="501085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6477000" y="429583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lửa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629400" y="504350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48206" y="181791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817914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679695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0159" r="9666" b="25714"/>
          <a:stretch/>
        </p:blipFill>
        <p:spPr>
          <a:xfrm>
            <a:off x="696685" y="685800"/>
            <a:ext cx="79139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49586"/>
            <a:ext cx="7467600" cy="5225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905000" y="18288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8700" dirty="0">
              <a:solidFill>
                <a:srgbClr val="0070C0"/>
              </a:solidFill>
              <a:latin typeface="HP001 4 hàng" panose="020B0603050302020204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905000" y="4140017"/>
            <a:ext cx="2286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3962400" y="181912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6553200" y="1761973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5197522" y="4140017"/>
            <a:ext cx="2362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6261"/>
            <a:ext cx="174339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874" r="6287" b="6031"/>
          <a:stretch/>
        </p:blipFill>
        <p:spPr>
          <a:xfrm>
            <a:off x="609600" y="15240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74</Words>
  <Application>Microsoft Office PowerPoint</Application>
  <PresentationFormat>On-screen Show (4:3)</PresentationFormat>
  <Paragraphs>33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DFPWaWaW5-GB5</vt:lpstr>
      <vt:lpstr>HP001 4 hàng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BUI MINH CUONG</cp:lastModifiedBy>
  <cp:revision>12</cp:revision>
  <dcterms:created xsi:type="dcterms:W3CDTF">2006-08-16T00:00:00Z</dcterms:created>
  <dcterms:modified xsi:type="dcterms:W3CDTF">2020-08-20T14:42:37Z</dcterms:modified>
</cp:coreProperties>
</file>