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6" r:id="rId3"/>
    <p:sldId id="258" r:id="rId4"/>
    <p:sldId id="259" r:id="rId5"/>
    <p:sldId id="260" r:id="rId6"/>
    <p:sldId id="261" r:id="rId7"/>
    <p:sldId id="262" r:id="rId8"/>
    <p:sldId id="264" r:id="rId9"/>
    <p:sldId id="263" r:id="rId10"/>
    <p:sldId id="265" r:id="rId11"/>
    <p:sldId id="266" r:id="rId12"/>
    <p:sldId id="267" r:id="rId13"/>
    <p:sldId id="26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 id="264"/>
          </p14:sldIdLst>
        </p14:section>
        <p14:section name="Tiết 2" id="{296681D4-24D5-4E6B-BA02-9A1D8E4D5F1E}">
          <p14:sldIdLst>
            <p14:sldId id="263"/>
            <p14:sldId id="265"/>
            <p14:sldId id="266"/>
            <p14:sldId id="267"/>
            <p14:sldId id="268"/>
          </p14:sldIdLst>
        </p14:section>
      </p14:sectionLst>
    </p:ext>
    <p:ext uri="{EFAFB233-063F-42B5-8137-9DF3F51BA10A}">
      <p15:sldGuideLst xmlns=""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p:scale>
          <a:sx n="166" d="100"/>
          <a:sy n="166" d="100"/>
        </p:scale>
        <p:origin x="-288" y="-42"/>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9</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13</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2020/8/16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2020/8/16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6.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C6BC561B-D77D-4948-AA3D-2C87A89EB638}"/>
              </a:ext>
            </a:extLst>
          </p:cNvPr>
          <p:cNvGrpSpPr/>
          <p:nvPr/>
        </p:nvGrpSpPr>
        <p:grpSpPr>
          <a:xfrm>
            <a:off x="1039587" y="171050"/>
            <a:ext cx="7064827" cy="4541177"/>
            <a:chOff x="1039587" y="171050"/>
            <a:chExt cx="7064827" cy="4541177"/>
          </a:xfrm>
        </p:grpSpPr>
        <p:pic>
          <p:nvPicPr>
            <p:cNvPr id="12" name="图片 11">
              <a:extLst>
                <a:ext uri="{FF2B5EF4-FFF2-40B4-BE49-F238E27FC236}">
                  <a16:creationId xmlns="" xmlns:a16="http://schemas.microsoft.com/office/drawing/2014/main"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 xmlns:a16="http://schemas.microsoft.com/office/drawing/2014/main"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 xmlns:a16="http://schemas.microsoft.com/office/drawing/2014/main"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 xmlns:a16="http://schemas.microsoft.com/office/drawing/2014/main"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 xmlns:a16="http://schemas.microsoft.com/office/drawing/2014/main"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 xmlns:a16="http://schemas.microsoft.com/office/drawing/2014/main" id="{CCF9D4B5-10AC-4C38-9FAB-BBB08175024F}"/>
              </a:ext>
            </a:extLst>
          </p:cNvPr>
          <p:cNvSpPr txBox="1"/>
          <p:nvPr/>
        </p:nvSpPr>
        <p:spPr>
          <a:xfrm>
            <a:off x="1903638" y="1452669"/>
            <a:ext cx="5336723" cy="1323439"/>
          </a:xfrm>
          <a:prstGeom prst="rect">
            <a:avLst/>
          </a:prstGeom>
          <a:noFill/>
        </p:spPr>
        <p:txBody>
          <a:bodyPr wrap="square" rtlCol="0">
            <a:spAutoFit/>
          </a:bodyPr>
          <a:lstStyle/>
          <a:p>
            <a:pPr algn="ctr"/>
            <a:r>
              <a:rPr lang="vi-VN"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ao -</a:t>
            </a: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eo</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4" name="文本框 13">
            <a:extLst>
              <a:ext uri="{FF2B5EF4-FFF2-40B4-BE49-F238E27FC236}">
                <a16:creationId xmlns="" xmlns:a16="http://schemas.microsoft.com/office/drawing/2014/main" id="{FECB46AD-0E72-4F5A-A712-FE050A3EB294}"/>
              </a:ext>
            </a:extLst>
          </p:cNvPr>
          <p:cNvSpPr txBox="1"/>
          <p:nvPr/>
        </p:nvSpPr>
        <p:spPr>
          <a:xfrm>
            <a:off x="2471862" y="3431861"/>
            <a:ext cx="4636587" cy="338554"/>
          </a:xfrm>
          <a:prstGeom prst="rect">
            <a:avLst/>
          </a:prstGeom>
          <a:noFill/>
        </p:spPr>
        <p:txBody>
          <a:bodyPr wrap="square" rtlCol="0">
            <a:spAutoFit/>
          </a:bodyPr>
          <a:lstStyle/>
          <a:p>
            <a:pPr algn="ctr"/>
            <a:r>
              <a:rPr lang="en-US" altLang="zh-CN" sz="1600" b="1" spc="300" dirty="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Giáo</a:t>
            </a:r>
            <a:r>
              <a:rPr lang="en-US" altLang="zh-CN"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600" b="1" spc="300" dirty="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viên</a:t>
            </a:r>
            <a:r>
              <a:rPr lang="en-US" altLang="zh-CN"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vi-VN" altLang="zh-CN" sz="1600" b="1" spc="300" dirty="0" smtClean="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Đặng Thị Tú Uyên</a:t>
            </a:r>
            <a:endParaRPr lang="zh-CN" altLang="en-US"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图片 14">
            <a:extLst>
              <a:ext uri="{FF2B5EF4-FFF2-40B4-BE49-F238E27FC236}">
                <a16:creationId xmlns="" xmlns:a16="http://schemas.microsoft.com/office/drawing/2014/main"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 xmlns:a16="http://schemas.microsoft.com/office/drawing/2014/main"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 xmlns:a16="http://schemas.microsoft.com/office/drawing/2014/main"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a:t>
            </a:r>
            <a:r>
              <a:rPr lang="vi-VN" altLang="zh-CN" sz="4400" b="1" dirty="0" smtClean="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42</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 xmlns:a16="http://schemas.microsoft.com/office/drawing/2014/main"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 xmlns:a16="http://schemas.microsoft.com/office/drawing/2014/main"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a:extLst>
              <a:ext uri="{FF2B5EF4-FFF2-40B4-BE49-F238E27FC236}">
                <a16:creationId xmlns="" xmlns:a16="http://schemas.microsoft.com/office/drawing/2014/main" id="{E9456EC2-6B12-498A-BAD5-A9C4C35CE64F}"/>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961084" flipH="1">
            <a:off x="2512480" y="1970030"/>
            <a:ext cx="274658" cy="227900"/>
          </a:xfrm>
          <a:prstGeom prst="rect">
            <a:avLst/>
          </a:prstGeom>
        </p:spPr>
      </p:pic>
      <p:pic>
        <p:nvPicPr>
          <p:cNvPr id="21" name="图片 20">
            <a:extLst>
              <a:ext uri="{FF2B5EF4-FFF2-40B4-BE49-F238E27FC236}">
                <a16:creationId xmlns="" xmlns:a16="http://schemas.microsoft.com/office/drawing/2014/main" id="{D9CAD0DC-446D-4A36-A15C-86C057A86653}"/>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0785727" flipH="1">
            <a:off x="3908360" y="2557483"/>
            <a:ext cx="252313" cy="209359"/>
          </a:xfrm>
          <a:prstGeom prst="rect">
            <a:avLst/>
          </a:prstGeom>
        </p:spPr>
      </p:pic>
      <p:pic>
        <p:nvPicPr>
          <p:cNvPr id="22" name="图片 21">
            <a:extLst>
              <a:ext uri="{FF2B5EF4-FFF2-40B4-BE49-F238E27FC236}">
                <a16:creationId xmlns="" xmlns:a16="http://schemas.microsoft.com/office/drawing/2014/main" id="{209BE5ED-D0E3-48B3-8517-489DE06570F0}"/>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966129" flipH="1">
            <a:off x="6348868" y="1989700"/>
            <a:ext cx="271383" cy="225183"/>
          </a:xfrm>
          <a:prstGeom prst="rect">
            <a:avLst/>
          </a:prstGeom>
        </p:spPr>
      </p:pic>
      <p:pic>
        <p:nvPicPr>
          <p:cNvPr id="24" name="图片 23">
            <a:extLst>
              <a:ext uri="{FF2B5EF4-FFF2-40B4-BE49-F238E27FC236}">
                <a16:creationId xmlns="" xmlns:a16="http://schemas.microsoft.com/office/drawing/2014/main" id="{DCB83ED2-C0A1-42C8-9A35-5A311C013322}"/>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1107494" flipH="1">
            <a:off x="4431468" y="1959882"/>
            <a:ext cx="255664" cy="212140"/>
          </a:xfrm>
          <a:prstGeom prst="rect">
            <a:avLst/>
          </a:prstGeom>
        </p:spPr>
      </p:pic>
      <p:pic>
        <p:nvPicPr>
          <p:cNvPr id="27" name="图片 26">
            <a:extLst>
              <a:ext uri="{FF2B5EF4-FFF2-40B4-BE49-F238E27FC236}">
                <a16:creationId xmlns="" xmlns:a16="http://schemas.microsoft.com/office/drawing/2014/main" id="{2EA833CB-A333-4B96-86D6-AD2791104DC9}"/>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878505" flipH="1">
            <a:off x="5411404" y="2631063"/>
            <a:ext cx="224433" cy="186226"/>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4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9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50"/>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0-#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98" y="714713"/>
            <a:ext cx="8114581" cy="2166510"/>
          </a:xfrm>
          <a:prstGeom prst="rect">
            <a:avLst/>
          </a:prstGeom>
        </p:spPr>
      </p:pic>
    </p:spTree>
    <p:extLst>
      <p:ext uri="{BB962C8B-B14F-4D97-AF65-F5344CB8AC3E}">
        <p14:creationId xmlns:p14="http://schemas.microsoft.com/office/powerpoint/2010/main" val="199390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13A0C937-3E14-45DD-B011-2DE543C9CCCE}"/>
              </a:ext>
            </a:extLst>
          </p:cNvPr>
          <p:cNvSpPr txBox="1"/>
          <p:nvPr/>
        </p:nvSpPr>
        <p:spPr>
          <a:xfrm>
            <a:off x="457200" y="3306792"/>
            <a:ext cx="8398042" cy="153233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vi-VN"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Trên cây cao, đàn chào mào bay đi, bay lại. Mấy chú sáo đen vui ca véo von. Còn chim ri vẫn chăm chỉ. Chú tha rơm khô về khéo léo làm tổ</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a:extLst>
              <a:ext uri="{FF2B5EF4-FFF2-40B4-BE49-F238E27FC236}">
                <a16:creationId xmlns="" xmlns:a16="http://schemas.microsoft.com/office/drawing/2014/main" id="{C7544A9D-A5AD-4EA8-B148-F57DA015670C}"/>
              </a:ext>
            </a:extLst>
          </p:cNvPr>
          <p:cNvCxnSpPr>
            <a:cxnSpLocks/>
          </p:cNvCxnSpPr>
          <p:nvPr/>
        </p:nvCxnSpPr>
        <p:spPr>
          <a:xfrm>
            <a:off x="2542520"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a:extLst>
              <a:ext uri="{FF2B5EF4-FFF2-40B4-BE49-F238E27FC236}">
                <a16:creationId xmlns="" xmlns:a16="http://schemas.microsoft.com/office/drawing/2014/main" id="{7BD86998-9159-4E43-A6F0-8B9CA6DC39C8}"/>
              </a:ext>
            </a:extLst>
          </p:cNvPr>
          <p:cNvCxnSpPr>
            <a:cxnSpLocks/>
          </p:cNvCxnSpPr>
          <p:nvPr/>
        </p:nvCxnSpPr>
        <p:spPr>
          <a:xfrm>
            <a:off x="4150892"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a:extLst>
              <a:ext uri="{FF2B5EF4-FFF2-40B4-BE49-F238E27FC236}">
                <a16:creationId xmlns="" xmlns:a16="http://schemas.microsoft.com/office/drawing/2014/main" id="{AF5EA680-30CA-4E48-9A14-15526B053B84}"/>
              </a:ext>
            </a:extLst>
          </p:cNvPr>
          <p:cNvCxnSpPr>
            <a:cxnSpLocks/>
          </p:cNvCxnSpPr>
          <p:nvPr/>
        </p:nvCxnSpPr>
        <p:spPr>
          <a:xfrm>
            <a:off x="4881641"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a:extLst>
              <a:ext uri="{FF2B5EF4-FFF2-40B4-BE49-F238E27FC236}">
                <a16:creationId xmlns="" xmlns:a16="http://schemas.microsoft.com/office/drawing/2014/main" id="{63289386-776B-48DA-ADBA-D3B3F9199346}"/>
              </a:ext>
            </a:extLst>
          </p:cNvPr>
          <p:cNvCxnSpPr>
            <a:cxnSpLocks/>
          </p:cNvCxnSpPr>
          <p:nvPr/>
        </p:nvCxnSpPr>
        <p:spPr>
          <a:xfrm>
            <a:off x="1360777" y="425880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1" name="Đường nối Thẳng 10">
            <a:extLst>
              <a:ext uri="{FF2B5EF4-FFF2-40B4-BE49-F238E27FC236}">
                <a16:creationId xmlns="" xmlns:a16="http://schemas.microsoft.com/office/drawing/2014/main" id="{554FB7B0-EEE8-4932-8967-69C45EF6D499}"/>
              </a:ext>
            </a:extLst>
          </p:cNvPr>
          <p:cNvCxnSpPr>
            <a:cxnSpLocks/>
          </p:cNvCxnSpPr>
          <p:nvPr/>
        </p:nvCxnSpPr>
        <p:spPr>
          <a:xfrm>
            <a:off x="3588850" y="4258800"/>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 xmlns:a16="http://schemas.microsoft.com/office/drawing/2014/main" id="{04C6ED0C-42BD-4DC5-9864-6D9E25DF2326}"/>
              </a:ext>
            </a:extLst>
          </p:cNvPr>
          <p:cNvCxnSpPr>
            <a:cxnSpLocks/>
          </p:cNvCxnSpPr>
          <p:nvPr/>
        </p:nvCxnSpPr>
        <p:spPr>
          <a:xfrm>
            <a:off x="3940338" y="4672565"/>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02" y="340591"/>
            <a:ext cx="7862298" cy="2966201"/>
          </a:xfrm>
          <a:prstGeom prst="rect">
            <a:avLst/>
          </a:prstGeom>
        </p:spPr>
      </p:pic>
      <p:cxnSp>
        <p:nvCxnSpPr>
          <p:cNvPr id="14" name="Đường nối Thẳng 11">
            <a:extLst>
              <a:ext uri="{FF2B5EF4-FFF2-40B4-BE49-F238E27FC236}">
                <a16:creationId xmlns="" xmlns:a16="http://schemas.microsoft.com/office/drawing/2014/main" id="{04C6ED0C-42BD-4DC5-9864-6D9E25DF2326}"/>
              </a:ext>
            </a:extLst>
          </p:cNvPr>
          <p:cNvCxnSpPr>
            <a:cxnSpLocks/>
          </p:cNvCxnSpPr>
          <p:nvPr/>
        </p:nvCxnSpPr>
        <p:spPr>
          <a:xfrm>
            <a:off x="4445667"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6" name="4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959" y="639433"/>
            <a:ext cx="609600" cy="609600"/>
          </a:xfrm>
          <a:prstGeom prst="rect">
            <a:avLst/>
          </a:prstGeom>
        </p:spPr>
      </p:pic>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5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5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50"/>
                                        <p:tgtEl>
                                          <p:spTgt spid="12"/>
                                        </p:tgtEl>
                                      </p:cBhvr>
                                    </p:animEffect>
                                  </p:childTnLst>
                                </p:cTn>
                              </p:par>
                              <p:par>
                                <p:cTn id="30" presetID="6"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069"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20" y="638353"/>
            <a:ext cx="7677510" cy="4065917"/>
          </a:xfrm>
          <a:prstGeom prst="rect">
            <a:avLst/>
          </a:prstGeom>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 xmlns:a16="http://schemas.microsoft.com/office/drawing/2014/main" id="{43E6B545-55AD-4277-8656-51CB1DDAEC19}"/>
              </a:ext>
            </a:extLst>
          </p:cNvPr>
          <p:cNvCxnSpPr>
            <a:cxnSpLocks/>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 xmlns:a16="http://schemas.microsoft.com/office/drawing/2014/main" id="{9244FC8B-A50B-44C4-8B4D-AA9A69235B66}"/>
              </a:ext>
            </a:extLst>
          </p:cNvPr>
          <p:cNvPicPr>
            <a:picLocks noChangeAspect="1"/>
          </p:cNvPicPr>
          <p:nvPr/>
        </p:nvPicPr>
        <p:blipFill>
          <a:blip r:embed="rId3">
            <a:extLst/>
          </a:blip>
          <a:stretch>
            <a:fillRect/>
          </a:stretch>
        </p:blipFill>
        <p:spPr>
          <a:xfrm>
            <a:off x="2099103" y="1676558"/>
            <a:ext cx="1758548" cy="1604082"/>
          </a:xfrm>
          <a:prstGeom prst="rect">
            <a:avLst/>
          </a:prstGeom>
        </p:spPr>
      </p:pic>
      <p:sp>
        <p:nvSpPr>
          <p:cNvPr id="59" name="矩形 58">
            <a:extLst>
              <a:ext uri="{FF2B5EF4-FFF2-40B4-BE49-F238E27FC236}">
                <a16:creationId xmlns="" xmlns:a16="http://schemas.microsoft.com/office/drawing/2014/main" id="{8ACD7B34-5D5E-46E7-BA40-30CF3F831318}"/>
              </a:ext>
            </a:extLst>
          </p:cNvPr>
          <p:cNvSpPr/>
          <p:nvPr/>
        </p:nvSpPr>
        <p:spPr>
          <a:xfrm>
            <a:off x="2514695" y="1755572"/>
            <a:ext cx="987006" cy="969433"/>
          </a:xfrm>
          <a:prstGeom prst="rect">
            <a:avLst/>
          </a:prstGeom>
        </p:spPr>
        <p:txBody>
          <a:bodyPr wrap="square">
            <a:spAutoFit/>
          </a:bodyPr>
          <a:lstStyle/>
          <a:p>
            <a:pPr lvl="0" algn="ctr">
              <a:lnSpc>
                <a:spcPct val="150000"/>
              </a:lnSpc>
            </a:pPr>
            <a:r>
              <a:rPr lang="vi-VN"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ao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 xmlns:a16="http://schemas.microsoft.com/office/drawing/2014/main" id="{487152D1-3CF5-4FCE-A33D-96DBC1031EEE}"/>
              </a:ext>
            </a:extLst>
          </p:cNvPr>
          <p:cNvPicPr>
            <a:picLocks noChangeAspect="1"/>
          </p:cNvPicPr>
          <p:nvPr/>
        </p:nvPicPr>
        <p:blipFill>
          <a:blip r:embed="rId3">
            <a:extLst/>
          </a:blip>
          <a:stretch>
            <a:fillRect/>
          </a:stretch>
        </p:blipFill>
        <p:spPr>
          <a:xfrm>
            <a:off x="5059169" y="1676558"/>
            <a:ext cx="1758548" cy="1604082"/>
          </a:xfrm>
          <a:prstGeom prst="rect">
            <a:avLst/>
          </a:prstGeom>
        </p:spPr>
      </p:pic>
      <p:sp>
        <p:nvSpPr>
          <p:cNvPr id="15" name="Hộp Văn bản 14">
            <a:extLst>
              <a:ext uri="{FF2B5EF4-FFF2-40B4-BE49-F238E27FC236}">
                <a16:creationId xmlns="" xmlns:a16="http://schemas.microsoft.com/office/drawing/2014/main" id="{6F8FC25F-868B-44D1-BEE6-9C3193D44EA6}"/>
              </a:ext>
            </a:extLst>
          </p:cNvPr>
          <p:cNvSpPr txBox="1"/>
          <p:nvPr/>
        </p:nvSpPr>
        <p:spPr>
          <a:xfrm>
            <a:off x="1842045" y="707616"/>
            <a:ext cx="579679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a:extLst>
              <a:ext uri="{FF2B5EF4-FFF2-40B4-BE49-F238E27FC236}">
                <a16:creationId xmlns="" xmlns:a16="http://schemas.microsoft.com/office/drawing/2014/main" id="{9E876B3B-F5D9-413E-BC19-5EAF1CA03CBF}"/>
              </a:ext>
            </a:extLst>
          </p:cNvPr>
          <p:cNvSpPr/>
          <p:nvPr/>
        </p:nvSpPr>
        <p:spPr>
          <a:xfrm>
            <a:off x="5444940" y="1755572"/>
            <a:ext cx="987006" cy="969433"/>
          </a:xfrm>
          <a:prstGeom prst="rect">
            <a:avLst/>
          </a:prstGeom>
        </p:spPr>
        <p:txBody>
          <a:bodyPr wrap="square">
            <a:spAutoFit/>
          </a:bodyPr>
          <a:lstStyle/>
          <a:p>
            <a:pPr lvl="0" algn="ctr">
              <a:lnSpc>
                <a:spcPct val="150000"/>
              </a:lnSpc>
            </a:pPr>
            <a:r>
              <a:rPr lang="vi-VN"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eo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 xmlns:a16="http://schemas.microsoft.com/office/drawing/2014/main" id="{B0FE6C76-354A-46C4-B9D3-9617447A57CF}"/>
              </a:ext>
            </a:extLst>
          </p:cNvPr>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 xmlns:a16="http://schemas.microsoft.com/office/drawing/2014/main"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 xmlns:a16="http://schemas.microsoft.com/office/drawing/2014/main"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 xmlns:a16="http://schemas.microsoft.com/office/drawing/2014/main"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 xmlns:a16="http://schemas.microsoft.com/office/drawing/2014/main"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 xmlns:a16="http://schemas.microsoft.com/office/drawing/2014/main" id="{B4BC12B8-E000-42F7-9D7C-B72CEA1DF25E}"/>
              </a:ext>
            </a:extLst>
          </p:cNvPr>
          <p:cNvSpPr txBox="1"/>
          <p:nvPr/>
        </p:nvSpPr>
        <p:spPr>
          <a:xfrm>
            <a:off x="1673603" y="4332454"/>
            <a:ext cx="6417974" cy="646331"/>
          </a:xfrm>
          <a:prstGeom prst="rect">
            <a:avLst/>
          </a:prstGeom>
          <a:noFill/>
        </p:spPr>
        <p:txBody>
          <a:bodyPr wrap="square" rtlCol="0">
            <a:spAutoFit/>
          </a:bodyPr>
          <a:lstStyle/>
          <a:p>
            <a:r>
              <a:rPr lang="vi-VN" sz="3600" smtClean="0">
                <a:latin typeface="Arial-Rounded" panose="020B0500000000000000" pitchFamily="34" charset="-93"/>
                <a:ea typeface="Arial-Rounded" panose="020B0500000000000000" pitchFamily="34" charset="-93"/>
                <a:cs typeface="Arial-Rounded" panose="020B0500000000000000" pitchFamily="34" charset="-93"/>
              </a:rPr>
              <a:t>Ao thu lạnh lẽo nước trong veo</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 xmlns:a16="http://schemas.microsoft.com/office/drawing/2014/main" id="{0F6BDD0B-BB8C-44F7-8771-6D6BA4D2FD38}"/>
              </a:ext>
            </a:extLst>
          </p:cNvPr>
          <p:cNvSpPr txBox="1"/>
          <p:nvPr/>
        </p:nvSpPr>
        <p:spPr>
          <a:xfrm>
            <a:off x="1675194" y="4330039"/>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 xmlns:a16="http://schemas.microsoft.com/office/drawing/2014/main" id="{8371E34C-CBA2-409A-836B-6D78110E41AF}"/>
              </a:ext>
            </a:extLst>
          </p:cNvPr>
          <p:cNvSpPr txBox="1"/>
          <p:nvPr/>
        </p:nvSpPr>
        <p:spPr>
          <a:xfrm>
            <a:off x="4055473" y="4330390"/>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72" y="690112"/>
            <a:ext cx="7694762" cy="3642341"/>
          </a:xfrm>
          <a:prstGeom prst="rect">
            <a:avLst/>
          </a:prstGeom>
        </p:spPr>
      </p:pic>
      <p:sp>
        <p:nvSpPr>
          <p:cNvPr id="9" name="Hộp Văn bản 6">
            <a:extLst>
              <a:ext uri="{FF2B5EF4-FFF2-40B4-BE49-F238E27FC236}">
                <a16:creationId xmlns="" xmlns:a16="http://schemas.microsoft.com/office/drawing/2014/main" id="{8371E34C-CBA2-409A-836B-6D78110E41AF}"/>
              </a:ext>
            </a:extLst>
          </p:cNvPr>
          <p:cNvSpPr txBox="1"/>
          <p:nvPr/>
        </p:nvSpPr>
        <p:spPr>
          <a:xfrm>
            <a:off x="6991328" y="4329577"/>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2" name="4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272" y="254120"/>
            <a:ext cx="609600" cy="609600"/>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93"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0F6BDD0B-BB8C-44F7-8771-6D6BA4D2FD38}"/>
              </a:ext>
            </a:extLst>
          </p:cNvPr>
          <p:cNvSpPr txBox="1"/>
          <p:nvPr/>
        </p:nvSpPr>
        <p:spPr>
          <a:xfrm>
            <a:off x="5576735"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 xmlns:a16="http://schemas.microsoft.com/office/drawing/2014/main" id="{8371E34C-CBA2-409A-836B-6D78110E41AF}"/>
              </a:ext>
            </a:extLst>
          </p:cNvPr>
          <p:cNvSpPr txBox="1"/>
          <p:nvPr/>
        </p:nvSpPr>
        <p:spPr>
          <a:xfrm>
            <a:off x="2251867"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 xmlns:a16="http://schemas.microsoft.com/office/drawing/2014/main" id="{D6BCD1C1-540C-4C1D-B9D9-E4992513027E}"/>
              </a:ext>
            </a:extLst>
          </p:cNvPr>
          <p:cNvSpPr txBox="1"/>
          <p:nvPr/>
        </p:nvSpPr>
        <p:spPr>
          <a:xfrm>
            <a:off x="649705" y="3713337"/>
            <a:ext cx="3836031"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chào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dao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sáo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a:extLst>
              <a:ext uri="{FF2B5EF4-FFF2-40B4-BE49-F238E27FC236}">
                <a16:creationId xmlns="" xmlns:a16="http://schemas.microsoft.com/office/drawing/2014/main" id="{7F5C172D-D216-42B1-8867-28688D266DED}"/>
              </a:ext>
            </a:extLst>
          </p:cNvPr>
          <p:cNvSpPr txBox="1"/>
          <p:nvPr/>
        </p:nvSpPr>
        <p:spPr>
          <a:xfrm>
            <a:off x="4680029" y="3713337"/>
            <a:ext cx="471663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dẻo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đẽo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2" name="Đường nối Thẳng 11">
            <a:extLst>
              <a:ext uri="{FF2B5EF4-FFF2-40B4-BE49-F238E27FC236}">
                <a16:creationId xmlns="" xmlns:a16="http://schemas.microsoft.com/office/drawing/2014/main" id="{C95CAB30-5E04-4583-87A2-3582F1B4E494}"/>
              </a:ext>
            </a:extLst>
          </p:cNvPr>
          <p:cNvCxnSpPr>
            <a:cxnSpLocks/>
          </p:cNvCxnSpPr>
          <p:nvPr/>
        </p:nvCxnSpPr>
        <p:spPr>
          <a:xfrm>
            <a:off x="1240535" y="43674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 xmlns:a16="http://schemas.microsoft.com/office/drawing/2014/main" id="{5E7BB213-E357-4B11-A9A3-9379388A2D93}"/>
              </a:ext>
            </a:extLst>
          </p:cNvPr>
          <p:cNvCxnSpPr>
            <a:cxnSpLocks/>
          </p:cNvCxnSpPr>
          <p:nvPr/>
        </p:nvCxnSpPr>
        <p:spPr>
          <a:xfrm>
            <a:off x="2443556"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 xmlns:a16="http://schemas.microsoft.com/office/drawing/2014/main" id="{F67836AF-E4B3-42A1-9208-06BF654A7C84}"/>
              </a:ext>
            </a:extLst>
          </p:cNvPr>
          <p:cNvCxnSpPr>
            <a:cxnSpLocks/>
          </p:cNvCxnSpPr>
          <p:nvPr/>
        </p:nvCxnSpPr>
        <p:spPr>
          <a:xfrm>
            <a:off x="3758247"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 xmlns:a16="http://schemas.microsoft.com/office/drawing/2014/main" id="{7D79101E-B2CA-45EB-9D90-BDAAEAA7D5E1}"/>
              </a:ext>
            </a:extLst>
          </p:cNvPr>
          <p:cNvCxnSpPr>
            <a:cxnSpLocks/>
          </p:cNvCxnSpPr>
          <p:nvPr/>
        </p:nvCxnSpPr>
        <p:spPr>
          <a:xfrm>
            <a:off x="5187432"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 xmlns:a16="http://schemas.microsoft.com/office/drawing/2014/main" id="{49627842-3C29-4A65-85E6-EF0EAD394AD4}"/>
              </a:ext>
            </a:extLst>
          </p:cNvPr>
          <p:cNvCxnSpPr>
            <a:cxnSpLocks/>
          </p:cNvCxnSpPr>
          <p:nvPr/>
        </p:nvCxnSpPr>
        <p:spPr>
          <a:xfrm>
            <a:off x="6404745" y="434695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 xmlns:a16="http://schemas.microsoft.com/office/drawing/2014/main" id="{9AFBBDC9-143E-4597-B590-376F9D2D37F0}"/>
              </a:ext>
            </a:extLst>
          </p:cNvPr>
          <p:cNvCxnSpPr>
            <a:cxnSpLocks/>
          </p:cNvCxnSpPr>
          <p:nvPr/>
        </p:nvCxnSpPr>
        <p:spPr>
          <a:xfrm>
            <a:off x="7481221" y="448277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801" y="1477993"/>
            <a:ext cx="3421811" cy="22353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0" y="481310"/>
            <a:ext cx="1492198" cy="921919"/>
          </a:xfrm>
          <a:prstGeom prst="rect">
            <a:avLst/>
          </a:prstGeom>
        </p:spPr>
      </p:pic>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50"/>
                                        <p:tgtEl>
                                          <p:spTgt spid="12"/>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par>
                                <p:cTn id="51" presetID="6"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 xmlns:a16="http://schemas.microsoft.com/office/drawing/2014/main" id="{D6BCD1C1-540C-4C1D-B9D9-E4992513027E}"/>
              </a:ext>
            </a:extLst>
          </p:cNvPr>
          <p:cNvSpPr txBox="1"/>
          <p:nvPr/>
        </p:nvSpPr>
        <p:spPr>
          <a:xfrm>
            <a:off x="516845" y="3237654"/>
            <a:ext cx="2224166"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ngôi sao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2" name="Đường nối Thẳng 11">
            <a:extLst>
              <a:ext uri="{FF2B5EF4-FFF2-40B4-BE49-F238E27FC236}">
                <a16:creationId xmlns="" xmlns:a16="http://schemas.microsoft.com/office/drawing/2014/main" id="{C95CAB30-5E04-4583-87A2-3582F1B4E494}"/>
              </a:ext>
            </a:extLst>
          </p:cNvPr>
          <p:cNvCxnSpPr>
            <a:cxnSpLocks/>
          </p:cNvCxnSpPr>
          <p:nvPr/>
        </p:nvCxnSpPr>
        <p:spPr>
          <a:xfrm>
            <a:off x="1912873" y="39102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a:extLst>
              <a:ext uri="{FF2B5EF4-FFF2-40B4-BE49-F238E27FC236}">
                <a16:creationId xmlns="" xmlns:a16="http://schemas.microsoft.com/office/drawing/2014/main" id="{0EB9C36F-A1DB-4598-A0A6-BAE6D1074DB9}"/>
              </a:ext>
            </a:extLst>
          </p:cNvPr>
          <p:cNvSpPr txBox="1"/>
          <p:nvPr/>
        </p:nvSpPr>
        <p:spPr>
          <a:xfrm>
            <a:off x="2827275" y="3237655"/>
            <a:ext cx="2038023"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quả táo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a:extLst>
              <a:ext uri="{FF2B5EF4-FFF2-40B4-BE49-F238E27FC236}">
                <a16:creationId xmlns="" xmlns:a16="http://schemas.microsoft.com/office/drawing/2014/main" id="{AEDEBD1A-B93C-458D-8692-91B5C640D054}"/>
              </a:ext>
            </a:extLst>
          </p:cNvPr>
          <p:cNvCxnSpPr>
            <a:cxnSpLocks/>
          </p:cNvCxnSpPr>
          <p:nvPr/>
        </p:nvCxnSpPr>
        <p:spPr>
          <a:xfrm>
            <a:off x="4148851" y="389732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 xmlns:a16="http://schemas.microsoft.com/office/drawing/2014/main" id="{1E3B886D-272D-451E-AC42-0A29455A0B4E}"/>
              </a:ext>
            </a:extLst>
          </p:cNvPr>
          <p:cNvSpPr txBox="1"/>
          <p:nvPr/>
        </p:nvSpPr>
        <p:spPr>
          <a:xfrm>
            <a:off x="4904102" y="3215333"/>
            <a:ext cx="1891252"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cái 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6" name="Hộp Văn bản 25">
            <a:extLst>
              <a:ext uri="{FF2B5EF4-FFF2-40B4-BE49-F238E27FC236}">
                <a16:creationId xmlns="" xmlns:a16="http://schemas.microsoft.com/office/drawing/2014/main" id="{A649D970-27FF-4E34-ADDE-9B0970A6140B}"/>
              </a:ext>
            </a:extLst>
          </p:cNvPr>
          <p:cNvSpPr txBox="1"/>
          <p:nvPr/>
        </p:nvSpPr>
        <p:spPr>
          <a:xfrm>
            <a:off x="6892829" y="3215331"/>
            <a:ext cx="214190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ao bèo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7" name="Đường nối Thẳng 26">
            <a:extLst>
              <a:ext uri="{FF2B5EF4-FFF2-40B4-BE49-F238E27FC236}">
                <a16:creationId xmlns="" xmlns:a16="http://schemas.microsoft.com/office/drawing/2014/main" id="{9B06C48C-C293-40F8-B156-E6E9A5EEAB3D}"/>
              </a:ext>
            </a:extLst>
          </p:cNvPr>
          <p:cNvCxnSpPr>
            <a:cxnSpLocks/>
          </p:cNvCxnSpPr>
          <p:nvPr/>
        </p:nvCxnSpPr>
        <p:spPr>
          <a:xfrm>
            <a:off x="6946630" y="386644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8" name="Đường nối Thẳng 27">
            <a:extLst>
              <a:ext uri="{FF2B5EF4-FFF2-40B4-BE49-F238E27FC236}">
                <a16:creationId xmlns="" xmlns:a16="http://schemas.microsoft.com/office/drawing/2014/main" id="{6E8DD22C-AE39-49D0-A2E6-94C0DA2CFFBB}"/>
              </a:ext>
            </a:extLst>
          </p:cNvPr>
          <p:cNvCxnSpPr>
            <a:cxnSpLocks/>
          </p:cNvCxnSpPr>
          <p:nvPr/>
        </p:nvCxnSpPr>
        <p:spPr>
          <a:xfrm>
            <a:off x="6022256" y="398477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92" y="1465527"/>
            <a:ext cx="1731774" cy="14156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90" y="1288212"/>
            <a:ext cx="1800045" cy="1431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527" y="1422768"/>
            <a:ext cx="1503218" cy="12023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496" y="1422767"/>
            <a:ext cx="1827039" cy="141244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845" y="383544"/>
            <a:ext cx="1732912" cy="904668"/>
          </a:xfrm>
          <a:prstGeom prst="rect">
            <a:avLst/>
          </a:prstGeom>
        </p:spPr>
      </p:pic>
      <p:cxnSp>
        <p:nvCxnSpPr>
          <p:cNvPr id="15" name="Đường nối Thẳng 27">
            <a:extLst>
              <a:ext uri="{FF2B5EF4-FFF2-40B4-BE49-F238E27FC236}">
                <a16:creationId xmlns="" xmlns:a16="http://schemas.microsoft.com/office/drawing/2014/main" id="{6E8DD22C-AE39-49D0-A2E6-94C0DA2CFFBB}"/>
              </a:ext>
            </a:extLst>
          </p:cNvPr>
          <p:cNvCxnSpPr>
            <a:cxnSpLocks/>
          </p:cNvCxnSpPr>
          <p:nvPr/>
        </p:nvCxnSpPr>
        <p:spPr>
          <a:xfrm>
            <a:off x="8013651" y="388950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5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5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5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41" y="661358"/>
            <a:ext cx="7625750" cy="4042914"/>
          </a:xfrm>
          <a:prstGeom prst="rect">
            <a:avLst/>
          </a:prstGeom>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71" y="415432"/>
            <a:ext cx="7832786" cy="22069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748" y="984129"/>
            <a:ext cx="5144758" cy="3276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72" y="1035888"/>
            <a:ext cx="5096415" cy="3276600"/>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 xmlns:a16="http://schemas.microsoft.com/office/drawing/2014/main"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1871" y="673769"/>
            <a:ext cx="7735019"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 xmlns:a16="http://schemas.microsoft.com/office/drawing/2014/main" id="{E4BF892A-256B-440B-8A18-37868207C516}"/>
              </a:ext>
            </a:extLst>
          </p:cNvPr>
          <p:cNvSpPr txBox="1"/>
          <p:nvPr/>
        </p:nvSpPr>
        <p:spPr>
          <a:xfrm>
            <a:off x="1803908" y="938458"/>
            <a:ext cx="160020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 xmlns:a16="http://schemas.microsoft.com/office/drawing/2014/main" id="{AFEE4787-C2E0-4EEA-8946-DC28D5E76E9A}"/>
              </a:ext>
            </a:extLst>
          </p:cNvPr>
          <p:cNvSpPr txBox="1"/>
          <p:nvPr/>
        </p:nvSpPr>
        <p:spPr>
          <a:xfrm>
            <a:off x="5106538" y="926429"/>
            <a:ext cx="160020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eo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8" name="Hộp Văn bản 7">
            <a:extLst>
              <a:ext uri="{FF2B5EF4-FFF2-40B4-BE49-F238E27FC236}">
                <a16:creationId xmlns="" xmlns:a16="http://schemas.microsoft.com/office/drawing/2014/main" id="{429C58BB-E258-4BED-AE6E-843DCFEA158F}"/>
              </a:ext>
            </a:extLst>
          </p:cNvPr>
          <p:cNvSpPr txBox="1"/>
          <p:nvPr/>
        </p:nvSpPr>
        <p:spPr>
          <a:xfrm>
            <a:off x="815876" y="2725903"/>
            <a:ext cx="4106931"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ngôi sao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 xmlns:a16="http://schemas.microsoft.com/office/drawing/2014/main" id="{CB354914-69E0-42A1-95F5-D9D595F28DBA}"/>
              </a:ext>
            </a:extLst>
          </p:cNvPr>
          <p:cNvSpPr txBox="1"/>
          <p:nvPr/>
        </p:nvSpPr>
        <p:spPr>
          <a:xfrm>
            <a:off x="5077325" y="2737427"/>
            <a:ext cx="3123519"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 bèo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8602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631</TotalTime>
  <Words>72</Words>
  <Application>Microsoft Office PowerPoint</Application>
  <PresentationFormat>On-screen Show (16:9)</PresentationFormat>
  <Paragraphs>30</Paragraphs>
  <Slides>13</Slides>
  <Notes>4</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admin</cp:lastModifiedBy>
  <cp:revision>369</cp:revision>
  <dcterms:created xsi:type="dcterms:W3CDTF">2017-07-29T07:38:32Z</dcterms:created>
  <dcterms:modified xsi:type="dcterms:W3CDTF">2020-08-16T13:24:47Z</dcterms:modified>
</cp:coreProperties>
</file>