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>
        <p:scale>
          <a:sx n="166" d="100"/>
          <a:sy n="166" d="100"/>
        </p:scale>
        <p:origin x="-72" y="-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ui -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ư</a:t>
            </a:r>
            <a:r>
              <a:rPr lang="vi-VN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vi-VN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Đặng Thị Tú Uyên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vi-VN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41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" y="644106"/>
            <a:ext cx="7959305" cy="2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55608" y="3312544"/>
            <a:ext cx="796505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vi-V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Lan gửi thư cho Hà kể về quê Lan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r>
              <a:rPr lang="vi-VN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đó, có nhà sàn nằm ven đồi. Mùa này, chim ca rộn rã, sim nở rộ tím cả núi đồi. Lan mời Hà lên thăm quê Lan.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336433" y="4690121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1915326" y="3815978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06083"/>
            <a:ext cx="7543802" cy="2806461"/>
          </a:xfrm>
          <a:prstGeom prst="rect">
            <a:avLst/>
          </a:prstGeom>
        </p:spPr>
      </p:pic>
      <p:pic>
        <p:nvPicPr>
          <p:cNvPr id="5" name="409_20200522030637_p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0" y="506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1" y="718868"/>
            <a:ext cx="7516483" cy="40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=""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</a:t>
            </a:r>
            <a:r>
              <a:rPr lang="vi-VN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673603" y="4332454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 gửi cho hà túi kẹo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306566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276377" y="4332453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9" y="575095"/>
            <a:ext cx="7832786" cy="3893388"/>
          </a:xfrm>
          <a:prstGeom prst="rect">
            <a:avLst/>
          </a:prstGeom>
        </p:spPr>
      </p:pic>
      <p:pic>
        <p:nvPicPr>
          <p:cNvPr id="2" name="409_20200522030528_p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40" y="64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286856" y="68244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748608" y="67158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bùi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sủi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ngửi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9248" y="4391526"/>
            <a:ext cx="50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=""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367463"/>
            <a:ext cx="542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64948" y="4391526"/>
            <a:ext cx="4284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=""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014823" y="4367463"/>
            <a:ext cx="4083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194073" y="4367463"/>
            <a:ext cx="419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486969" y="4408015"/>
            <a:ext cx="4263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748287"/>
            <a:ext cx="3927895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53596" y="3301597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dãy núi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1152" y="3961491"/>
            <a:ext cx="5038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590788" y="3307223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bụi cỏ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889493" y="4071039"/>
            <a:ext cx="57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100007" y="3301598"/>
            <a:ext cx="195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 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503409" y="3961491"/>
            <a:ext cx="501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" y="1443487"/>
            <a:ext cx="1962912" cy="168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1" y="1443487"/>
            <a:ext cx="1995576" cy="168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8" y="1443487"/>
            <a:ext cx="2081841" cy="1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" y="609599"/>
            <a:ext cx="767175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" y="491381"/>
            <a:ext cx="2276793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" y="1169907"/>
            <a:ext cx="7729269" cy="1731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9" y="1215915"/>
            <a:ext cx="5676844" cy="36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861" y="673769"/>
            <a:ext cx="7660256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92546" y="938985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5545686" y="921205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724618" y="2717536"/>
            <a:ext cx="4077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ãy núi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743770" y="2713363"/>
            <a:ext cx="3669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vi-VN" sz="88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ửi thư</a:t>
            </a:r>
            <a:endParaRPr lang="vi-VN" sz="88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124</Words>
  <Application>Microsoft Office PowerPoint</Application>
  <PresentationFormat>On-screen Show (16:9)</PresentationFormat>
  <Paragraphs>28</Paragraphs>
  <Slides>13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375</cp:revision>
  <dcterms:created xsi:type="dcterms:W3CDTF">2017-07-29T07:38:32Z</dcterms:created>
  <dcterms:modified xsi:type="dcterms:W3CDTF">2020-08-16T13:20:34Z</dcterms:modified>
</cp:coreProperties>
</file>