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6" r:id="rId3"/>
    <p:sldId id="270" r:id="rId4"/>
    <p:sldId id="271" r:id="rId5"/>
    <p:sldId id="273" r:id="rId6"/>
    <p:sldId id="274" r:id="rId7"/>
    <p:sldId id="275" r:id="rId8"/>
    <p:sldId id="282" r:id="rId9"/>
    <p:sldId id="283" r:id="rId10"/>
    <p:sldId id="264" r:id="rId11"/>
    <p:sldId id="276" r:id="rId12"/>
    <p:sldId id="287" r:id="rId13"/>
    <p:sldId id="278" r:id="rId14"/>
    <p:sldId id="279" r:id="rId15"/>
    <p:sldId id="280" r:id="rId16"/>
    <p:sldId id="286" r:id="rId17"/>
    <p:sldId id="284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70"/>
            <p14:sldId id="271"/>
            <p14:sldId id="273"/>
            <p14:sldId id="274"/>
            <p14:sldId id="275"/>
            <p14:sldId id="282"/>
            <p14:sldId id="283"/>
            <p14:sldId id="264"/>
            <p14:sldId id="276"/>
          </p14:sldIdLst>
        </p14:section>
        <p14:section name="Tiết 2" id="{296681D4-24D5-4E6B-BA02-9A1D8E4D5F1E}">
          <p14:sldIdLst>
            <p14:sldId id="287"/>
            <p14:sldId id="278"/>
            <p14:sldId id="279"/>
            <p14:sldId id="280"/>
            <p14:sldId id="286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FF99FF"/>
    <a:srgbClr val="CC00CC"/>
    <a:srgbClr val="800080"/>
    <a:srgbClr val="FFCC00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94590" autoAdjust="0"/>
  </p:normalViewPr>
  <p:slideViewPr>
    <p:cSldViewPr snapToGrid="0" showGuides="1">
      <p:cViewPr>
        <p:scale>
          <a:sx n="125" d="100"/>
          <a:sy n="125" d="100"/>
        </p:scale>
        <p:origin x="90" y="-112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wretch.cc/album/show.php?i=jao8825252&amp;b=1271&amp;f=1461527352&amp;p=2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ga%20tieu%20jhoc\New%20Folder\co%20lieeeeeeeeeen\20.%20Bai%20Ngoi%20Ca%20Que%20Huong%20-%20Phi%20Nhung.mp3" TargetMode="External"/><Relationship Id="rId6" Type="http://schemas.openxmlformats.org/officeDocument/2006/relationships/image" Target="../media/image33.gif"/><Relationship Id="rId11" Type="http://schemas.openxmlformats.org/officeDocument/2006/relationships/image" Target="../media/image38.png"/><Relationship Id="rId5" Type="http://schemas.openxmlformats.org/officeDocument/2006/relationships/image" Target="../media/image32.gif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gif"/><Relationship Id="rId1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Relationship Id="rId9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469197" y="840"/>
            <a:ext cx="8131878" cy="4797765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622669" y="1538394"/>
            <a:ext cx="77160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r>
              <a:rPr lang="en-US" altLang="zh-CN" sz="8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r>
              <a:rPr lang="en-US" altLang="zh-CN" sz="8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584261"/>
            <a:ext cx="475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Triệu</a:t>
            </a:r>
            <a:r>
              <a:rPr lang="en-US" altLang="zh-CN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Phương</a:t>
            </a:r>
            <a:r>
              <a:rPr lang="en-US" altLang="zh-CN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spc="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Hà</a:t>
            </a:r>
            <a:endParaRPr lang="zh-CN" altLang="en-US" b="1" spc="3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36</a:t>
            </a:r>
            <a:endParaRPr lang="zh-CN" alt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" y="3601137"/>
            <a:ext cx="737805" cy="15370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7202" y="3474877"/>
            <a:ext cx="810083" cy="168767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998001" y="3039055"/>
            <a:ext cx="224433" cy="186226"/>
          </a:xfrm>
          <a:prstGeom prst="rect">
            <a:avLst/>
          </a:prstGeom>
        </p:spPr>
      </p:pic>
      <p:pic>
        <p:nvPicPr>
          <p:cNvPr id="25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26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708482" y="2131553"/>
            <a:ext cx="255664" cy="2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7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7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7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07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712" y="673769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246737" y="854523"/>
            <a:ext cx="217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5019714" y="864554"/>
            <a:ext cx="217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246738" y="2672472"/>
            <a:ext cx="217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712" y="673768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340269" y="865162"/>
            <a:ext cx="5400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7200" b="1" dirty="0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đốm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329281" y="2661852"/>
            <a:ext cx="493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mâm</a:t>
            </a:r>
            <a:r>
              <a:rPr lang="en-US" sz="7200" b="1" dirty="0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HP001 4 hàng"/>
                <a:ea typeface="Arial-Rounded" panose="020B0500000000000000" pitchFamily="34" charset="-93"/>
                <a:cs typeface="Arial-Rounded" panose="020B0500000000000000" pitchFamily="34" charset="-93"/>
              </a:rPr>
              <a:t>cơm</a:t>
            </a:r>
            <a:endParaRPr lang="vi-VN" sz="72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253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353075" y="2597583"/>
            <a:ext cx="255664" cy="212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247440" y="2430344"/>
            <a:ext cx="274658" cy="227900"/>
          </a:xfrm>
          <a:prstGeom prst="rect">
            <a:avLst/>
          </a:prstGeom>
        </p:spPr>
      </p:pic>
      <p:pic>
        <p:nvPicPr>
          <p:cNvPr id="19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6078165" y="4379647"/>
            <a:ext cx="274658" cy="227900"/>
          </a:xfrm>
          <a:prstGeom prst="rect">
            <a:avLst/>
          </a:prstGeom>
        </p:spPr>
      </p:pic>
      <p:pic>
        <p:nvPicPr>
          <p:cNvPr id="21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844216" y="4202286"/>
            <a:ext cx="274658" cy="2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pic>
        <p:nvPicPr>
          <p:cNvPr id="4099" name="Picture 3" descr="C:\Users\Tuan\Desktop\8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77" t="12433" r="1477" b="-2163"/>
          <a:stretch/>
        </p:blipFill>
        <p:spPr bwMode="auto">
          <a:xfrm>
            <a:off x="45876" y="1477926"/>
            <a:ext cx="8717124" cy="202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15" name="Rounded Rectangle 1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5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an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3" y="136671"/>
            <a:ext cx="7678150" cy="35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14" name="Rounded Rectangle 13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0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526936" y="3641336"/>
            <a:ext cx="8298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Hôm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qua,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Mơ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xóm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Hạ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thăm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  <a:p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giỏ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cam.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chọn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cam to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phần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khen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thơm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má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174127" y="3643361"/>
            <a:ext cx="98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131916" y="4102783"/>
            <a:ext cx="5897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765907" y="4495636"/>
            <a:ext cx="98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5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711302" y="4962533"/>
            <a:ext cx="7486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an\Desktop\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3" y="498513"/>
            <a:ext cx="7847875" cy="45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14" name="Rounded Rectangle 13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5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0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221023" y="153517"/>
            <a:ext cx="311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lỗi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751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下一張(熱鍵:c)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47" y="8444"/>
            <a:ext cx="863749" cy="119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pic>
        <p:nvPicPr>
          <p:cNvPr id="11271" name="Picture 8" descr="star0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9470"/>
            <a:ext cx="9144000" cy="54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946295" y="558761"/>
            <a:ext cx="776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171850" y="1631697"/>
            <a:ext cx="18265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om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3728602" y="1631697"/>
            <a:ext cx="181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ôm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6268392" y="1649276"/>
            <a:ext cx="17804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ơm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116421" y="3437302"/>
            <a:ext cx="770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080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71450"/>
            <a:ext cx="8686800" cy="4800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912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506"/>
            <a:ext cx="4502150" cy="642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650"/>
            <a:ext cx="1331913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98107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429000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00" y="1143000"/>
            <a:ext cx="2895600" cy="222885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219200" y="2228850"/>
            <a:ext cx="19812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1828800"/>
            <a:ext cx="15240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573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4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16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43151"/>
            <a:ext cx="9144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9159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3314700"/>
            <a:ext cx="4343400" cy="5715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92" name="20. Bai Ngoi Ca Que Huong - Phi Nh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3434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57651"/>
            <a:ext cx="1371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588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32" descr="48"/>
          <p:cNvSpPr>
            <a:spLocks noChangeArrowheads="1" noChangeShapeType="1" noTextEdit="1"/>
          </p:cNvSpPr>
          <p:nvPr/>
        </p:nvSpPr>
        <p:spPr bwMode="auto">
          <a:xfrm>
            <a:off x="685800" y="514350"/>
            <a:ext cx="77724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c« m¹nh kháe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em thùc hiÖn  tèt bµi häc!</a:t>
            </a:r>
          </a:p>
        </p:txBody>
      </p:sp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1"/>
            <a:ext cx="29718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360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626" y="209550"/>
            <a:ext cx="4492759" cy="32861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455648" y="890444"/>
            <a:ext cx="274658" cy="227900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002587" y="2896128"/>
            <a:ext cx="252313" cy="209359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226449" y="844200"/>
            <a:ext cx="255664" cy="212140"/>
          </a:xfrm>
          <a:prstGeom prst="rect">
            <a:avLst/>
          </a:prstGeom>
        </p:spPr>
      </p:pic>
      <p:pic>
        <p:nvPicPr>
          <p:cNvPr id="16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8614911" y="204198"/>
            <a:ext cx="255664" cy="212140"/>
          </a:xfrm>
          <a:prstGeom prst="rect">
            <a:avLst/>
          </a:prstGeom>
        </p:spPr>
      </p:pic>
      <p:pic>
        <p:nvPicPr>
          <p:cNvPr id="17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353075" y="2597583"/>
            <a:ext cx="255664" cy="212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247440" y="2430344"/>
            <a:ext cx="274658" cy="227900"/>
          </a:xfrm>
          <a:prstGeom prst="rect">
            <a:avLst/>
          </a:prstGeom>
        </p:spPr>
      </p:pic>
      <p:pic>
        <p:nvPicPr>
          <p:cNvPr id="19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6078165" y="4379647"/>
            <a:ext cx="274658" cy="227900"/>
          </a:xfrm>
          <a:prstGeom prst="rect">
            <a:avLst/>
          </a:prstGeom>
        </p:spPr>
      </p:pic>
      <p:pic>
        <p:nvPicPr>
          <p:cNvPr id="21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844216" y="4202286"/>
            <a:ext cx="274658" cy="2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75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an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93"/>
            <a:ext cx="8909051" cy="42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446050" y="4332454"/>
            <a:ext cx="652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Hương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cốm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thơm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thôn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xóm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249119" y="4338653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3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387215" y="4333874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443293" y="4338651"/>
            <a:ext cx="98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07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82376" y="3967714"/>
            <a:ext cx="14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819548" y="3968066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71925" y="683267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619875" y="654692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69592"/>
              </p:ext>
            </p:extLst>
          </p:nvPr>
        </p:nvGraphicFramePr>
        <p:xfrm>
          <a:off x="3428603" y="1869709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504803" y="1753547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endParaRPr lang="vi-V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547160" y="681884"/>
            <a:ext cx="13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6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69100" y="2506737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óm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874348" y="1741489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984431" y="3986764"/>
            <a:ext cx="113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vò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333470" y="3986764"/>
            <a:ext cx="12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4832968" y="3986764"/>
            <a:ext cx="1478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254366" y="4005814"/>
            <a:ext cx="141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bờm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755805" y="4005814"/>
            <a:ext cx="12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rơm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01967" y="4572501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240362" y="3986535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292476" y="458335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615576" y="3982905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1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697995" y="458734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974518" y="3984810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056937" y="4596865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534822" y="4001955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632481" y="4606390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930101" y="4004734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027760" y="4609169"/>
            <a:ext cx="6737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0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8" grpId="0"/>
      <p:bldP spid="19" grpId="0"/>
      <p:bldP spid="21" grpId="0"/>
      <p:bldP spid="23" grpId="0"/>
      <p:bldP spid="24" grpId="0"/>
      <p:bldP spid="17" grpId="0"/>
      <p:bldP spid="25" grpId="0"/>
      <p:bldP spid="26" grpId="0"/>
      <p:bldP spid="27" grpId="0"/>
      <p:bldP spid="35" grpId="0"/>
      <p:bldP spid="36" grpId="0"/>
      <p:bldP spid="38" grpId="0"/>
      <p:bldP spid="40" grpId="0"/>
      <p:bldP spid="42" grpId="0"/>
      <p:bldP spid="46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53326" y="3291439"/>
            <a:ext cx="2735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đom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939417" y="3290422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3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23471" y="3900765"/>
            <a:ext cx="818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Users\Tuan\Desktop\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/>
          <a:stretch/>
        </p:blipFill>
        <p:spPr bwMode="auto">
          <a:xfrm>
            <a:off x="498684" y="1204913"/>
            <a:ext cx="2562016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uan\Desktop\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b="15138"/>
          <a:stretch/>
        </p:blipFill>
        <p:spPr bwMode="auto">
          <a:xfrm>
            <a:off x="3553548" y="1226747"/>
            <a:ext cx="2447202" cy="18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an\Desktop\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/>
          <a:stretch/>
        </p:blipFill>
        <p:spPr bwMode="auto">
          <a:xfrm>
            <a:off x="6229350" y="1161734"/>
            <a:ext cx="2419350" cy="18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889691" y="3905805"/>
            <a:ext cx="891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070245" y="3290422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671521" y="3291439"/>
            <a:ext cx="232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đốm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744236" y="3912849"/>
            <a:ext cx="891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915264" y="3292703"/>
            <a:ext cx="98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3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176185" y="3313236"/>
            <a:ext cx="276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mâm</a:t>
            </a:r>
            <a:r>
              <a:rPr lang="en-US" sz="4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557518" y="3934646"/>
            <a:ext cx="916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702052" y="3309737"/>
            <a:ext cx="101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2443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42" grpId="0"/>
      <p:bldP spid="43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409972" y="2193615"/>
            <a:ext cx="145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237750" y="221402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996530" y="209649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28084"/>
              </p:ext>
            </p:extLst>
          </p:nvPr>
        </p:nvGraphicFramePr>
        <p:xfrm>
          <a:off x="3524300" y="1040354"/>
          <a:ext cx="1934766" cy="96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9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269766" y="221402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67175" y="922606"/>
            <a:ext cx="2019814" cy="1154141"/>
            <a:chOff x="3571478" y="1751961"/>
            <a:chExt cx="2019814" cy="1154141"/>
          </a:xfrm>
        </p:grpSpPr>
        <p:sp>
          <p:nvSpPr>
            <p:cNvPr id="21" name="Hộp Văn bản 6">
              <a:extLst>
                <a:ext uri="{FF2B5EF4-FFF2-40B4-BE49-F238E27FC236}">
                  <a16:creationId xmlns:a16="http://schemas.microsoft.com/office/drawing/2014/main" id="{8371E34C-CBA2-409A-836B-6D78110E41AF}"/>
                </a:ext>
              </a:extLst>
            </p:cNvPr>
            <p:cNvSpPr txBox="1"/>
            <p:nvPr/>
          </p:nvSpPr>
          <p:spPr>
            <a:xfrm>
              <a:off x="3571478" y="1753547"/>
              <a:ext cx="695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endParaRPr lang="vi-VN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24" name="Hộp Văn bản 6">
              <a:extLst>
                <a:ext uri="{FF2B5EF4-FFF2-40B4-BE49-F238E27FC236}">
                  <a16:creationId xmlns:a16="http://schemas.microsoft.com/office/drawing/2014/main" id="{8371E34C-CBA2-409A-836B-6D78110E41AF}"/>
                </a:ext>
              </a:extLst>
            </p:cNvPr>
            <p:cNvSpPr txBox="1"/>
            <p:nvPr/>
          </p:nvSpPr>
          <p:spPr>
            <a:xfrm>
              <a:off x="3957331" y="2259771"/>
              <a:ext cx="112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óm</a:t>
              </a:r>
              <a:endPara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7" name="Hộp Văn bản 6">
              <a:extLst>
                <a:ext uri="{FF2B5EF4-FFF2-40B4-BE49-F238E27FC236}">
                  <a16:creationId xmlns:a16="http://schemas.microsoft.com/office/drawing/2014/main" id="{8371E34C-CBA2-409A-836B-6D78110E41AF}"/>
                </a:ext>
              </a:extLst>
            </p:cNvPr>
            <p:cNvSpPr txBox="1"/>
            <p:nvPr/>
          </p:nvSpPr>
          <p:spPr>
            <a:xfrm>
              <a:off x="4436315" y="1751961"/>
              <a:ext cx="1154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om</a:t>
              </a:r>
              <a:endPara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2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069495" y="2212665"/>
            <a:ext cx="113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vòm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418534" y="2212665"/>
            <a:ext cx="12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4918032" y="2212665"/>
            <a:ext cx="147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339430" y="2231715"/>
            <a:ext cx="141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bờm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840869" y="2231715"/>
            <a:ext cx="12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rơm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68380" y="4250960"/>
            <a:ext cx="239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đom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45" name="Picture 2" descr="C:\Users\Tuan\Desktop\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/>
          <a:stretch/>
        </p:blipFill>
        <p:spPr bwMode="auto">
          <a:xfrm>
            <a:off x="672513" y="3042185"/>
            <a:ext cx="2046720" cy="12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uan\Desktop\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b="15138"/>
          <a:stretch/>
        </p:blipFill>
        <p:spPr bwMode="auto">
          <a:xfrm>
            <a:off x="3727376" y="3056812"/>
            <a:ext cx="1954998" cy="122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Tuan\Desktop\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/>
          <a:stretch/>
        </p:blipFill>
        <p:spPr bwMode="auto">
          <a:xfrm>
            <a:off x="6403178" y="3001392"/>
            <a:ext cx="1932748" cy="12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504147" y="4253085"/>
            <a:ext cx="203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đốm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3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392595" y="4250959"/>
            <a:ext cx="26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551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4099" name="Picture 3" descr="C:\Users\Tuan\Desktop\8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77" t="12433" r="1477" b="-2163"/>
          <a:stretch/>
        </p:blipFill>
        <p:spPr bwMode="auto">
          <a:xfrm>
            <a:off x="471196" y="1371598"/>
            <a:ext cx="8156219" cy="17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uan\Desktop\Bài 36 TV1-KN\chữ om viết thường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50" y="1048304"/>
            <a:ext cx="41052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6" name="Picture 2" descr="C:\Users\Tuan\Desktop\GAĐT NỘP\Bài 36 TV1-KN\chữ ôm viết thườn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62" y="910080"/>
            <a:ext cx="4790887" cy="303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050" name="Picture 2" descr="C:\Users\Tuan\Desktop\GAĐT NỘP\Bài 36 TV1-KN\chữ ơm viết thườn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12100"/>
            <a:ext cx="4757313" cy="30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</TotalTime>
  <Words>204</Words>
  <Application>Microsoft Office PowerPoint</Application>
  <PresentationFormat>On-screen Show (16:9)</PresentationFormat>
  <Paragraphs>98</Paragraphs>
  <Slides>17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.VnAristote</vt:lpstr>
      <vt:lpstr>Arial</vt:lpstr>
      <vt:lpstr>Arial-Rounded</vt:lpstr>
      <vt:lpstr>Calibri</vt:lpstr>
      <vt:lpstr>Calibri Light</vt:lpstr>
      <vt:lpstr>HP001 4 hàng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hqphuc NTK</cp:lastModifiedBy>
  <cp:revision>445</cp:revision>
  <dcterms:created xsi:type="dcterms:W3CDTF">2017-07-29T07:38:32Z</dcterms:created>
  <dcterms:modified xsi:type="dcterms:W3CDTF">2020-08-22T02:52:53Z</dcterms:modified>
</cp:coreProperties>
</file>