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6" r:id="rId3"/>
    <p:sldId id="270" r:id="rId4"/>
    <p:sldId id="271" r:id="rId5"/>
    <p:sldId id="281" r:id="rId6"/>
    <p:sldId id="282" r:id="rId7"/>
    <p:sldId id="277" r:id="rId8"/>
    <p:sldId id="283" r:id="rId9"/>
    <p:sldId id="285" r:id="rId10"/>
    <p:sldId id="286" r:id="rId11"/>
    <p:sldId id="287" r:id="rId12"/>
    <p:sldId id="288" r:id="rId13"/>
    <p:sldId id="284" r:id="rId14"/>
    <p:sldId id="289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70"/>
            <p14:sldId id="271"/>
            <p14:sldId id="281"/>
            <p14:sldId id="282"/>
          </p14:sldIdLst>
        </p14:section>
        <p14:section name="Tiết 2" id="{296681D4-24D5-4E6B-BA02-9A1D8E4D5F1E}">
          <p14:sldIdLst>
            <p14:sldId id="277"/>
            <p14:sldId id="283"/>
            <p14:sldId id="285"/>
            <p14:sldId id="286"/>
            <p14:sldId id="287"/>
            <p14:sldId id="288"/>
            <p14:sldId id="284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CCFF"/>
    <a:srgbClr val="FF99FF"/>
    <a:srgbClr val="CC00CC"/>
    <a:srgbClr val="800080"/>
    <a:srgbClr val="FFCC00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94590" autoAdjust="0"/>
  </p:normalViewPr>
  <p:slideViewPr>
    <p:cSldViewPr snapToGrid="0" showGuides="1">
      <p:cViewPr varScale="1">
        <p:scale>
          <a:sx n="81" d="100"/>
          <a:sy n="81" d="100"/>
        </p:scale>
        <p:origin x="120" y="210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audio" Target="../media/media1.wma"/><Relationship Id="rId7" Type="http://schemas.openxmlformats.org/officeDocument/2006/relationships/image" Target="../media/image12.emf"/><Relationship Id="rId2" Type="http://schemas.microsoft.com/office/2007/relationships/media" Target="../media/media1.wm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0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16.gif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png"/><Relationship Id="rId7" Type="http://schemas.openxmlformats.org/officeDocument/2006/relationships/image" Target="../media/image36.gif"/><Relationship Id="rId12" Type="http://schemas.openxmlformats.org/officeDocument/2006/relationships/image" Target="../media/image41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11" Type="http://schemas.openxmlformats.org/officeDocument/2006/relationships/image" Target="../media/image40.gif"/><Relationship Id="rId5" Type="http://schemas.openxmlformats.org/officeDocument/2006/relationships/image" Target="../media/image34.gif"/><Relationship Id="rId10" Type="http://schemas.openxmlformats.org/officeDocument/2006/relationships/image" Target="../media/image39.gif"/><Relationship Id="rId4" Type="http://schemas.openxmlformats.org/officeDocument/2006/relationships/image" Target="../media/image33.gif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wretch.cc/album/show.php?i=jao8825252&amp;b=1271&amp;f=1461527352&amp;p=22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wretch.cc/album/show.php?i=jao8825252&amp;b=1271&amp;f=1461527352&amp;p=22" TargetMode="Externa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gif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21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469197" y="840"/>
            <a:ext cx="8131878" cy="4797765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697064" y="1963714"/>
            <a:ext cx="7684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ÔN TẬP VÀ KỂ CHUYỆN</a:t>
            </a:r>
            <a:endParaRPr lang="zh-CN" altLang="en-US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584261"/>
            <a:ext cx="47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Triệu</a:t>
            </a:r>
            <a:r>
              <a:rPr lang="en-US" altLang="zh-CN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Phương</a:t>
            </a:r>
            <a:r>
              <a:rPr lang="en-US" altLang="zh-CN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Hà</a:t>
            </a:r>
            <a:endParaRPr lang="zh-CN" altLang="en-US" b="1" spc="3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35</a:t>
            </a:r>
            <a:endParaRPr lang="zh-CN" alt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" y="3601137"/>
            <a:ext cx="737805" cy="15370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7202" y="3474877"/>
            <a:ext cx="810083" cy="16876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998001" y="3039055"/>
            <a:ext cx="224433" cy="186226"/>
          </a:xfrm>
          <a:prstGeom prst="rect">
            <a:avLst/>
          </a:prstGeom>
        </p:spPr>
      </p:pic>
      <p:pic>
        <p:nvPicPr>
          <p:cNvPr id="25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26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708482" y="2131553"/>
            <a:ext cx="255664" cy="212140"/>
          </a:xfrm>
          <a:prstGeom prst="rect">
            <a:avLst/>
          </a:prstGeom>
        </p:spPr>
      </p:pic>
      <p:pic>
        <p:nvPicPr>
          <p:cNvPr id="2" name="chung em la hoc sinh lop 1_ dasua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95948" y="3768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5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0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1435396" y="996893"/>
            <a:ext cx="6783572" cy="32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-372140" y="4120863"/>
            <a:ext cx="9622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khiến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sang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sông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596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474598" y="922563"/>
            <a:ext cx="6447128" cy="35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78730" y="4312257"/>
            <a:ext cx="850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968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1597944" y="983797"/>
            <a:ext cx="6268247" cy="33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82549" y="4269725"/>
            <a:ext cx="9016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vất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713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64543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0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0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016331" y="198124"/>
            <a:ext cx="546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079873" y="860464"/>
            <a:ext cx="3034315" cy="17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5314190" y="829740"/>
            <a:ext cx="3035394" cy="15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164268" y="3169409"/>
            <a:ext cx="2949920" cy="14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5502033" y="3041814"/>
            <a:ext cx="2792061" cy="14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550918" y="3025166"/>
            <a:ext cx="260289" cy="269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164267" y="2475208"/>
            <a:ext cx="331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Hằng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5362503" y="2302540"/>
            <a:ext cx="3311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xảy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khiến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sang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sông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904060" y="4641974"/>
            <a:ext cx="331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5314189" y="4398209"/>
            <a:ext cx="353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vất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để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2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2033" y="829740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07593" y="3152717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37738" y="860464"/>
            <a:ext cx="2602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339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71450"/>
            <a:ext cx="8686800" cy="4800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912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506"/>
            <a:ext cx="4502150" cy="642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650"/>
            <a:ext cx="1331913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98107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429000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00" y="1143000"/>
            <a:ext cx="2895600" cy="222885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219200" y="2228850"/>
            <a:ext cx="19812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1828800"/>
            <a:ext cx="15240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573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4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16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43151"/>
            <a:ext cx="9144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9159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3314700"/>
            <a:ext cx="4343400" cy="5715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57651"/>
            <a:ext cx="1371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588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32" descr="48"/>
          <p:cNvSpPr>
            <a:spLocks noChangeArrowheads="1" noChangeShapeType="1" noTextEdit="1"/>
          </p:cNvSpPr>
          <p:nvPr/>
        </p:nvSpPr>
        <p:spPr bwMode="auto">
          <a:xfrm>
            <a:off x="685800" y="514350"/>
            <a:ext cx="77724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3600" kern="10"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c« m¹nh kháe</a:t>
            </a:r>
          </a:p>
          <a:p>
            <a:pPr algn="ctr"/>
            <a:r>
              <a:rPr lang="en-US" sz="3600" kern="10"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em thùc hiÖn  tèt bµi häc!</a:t>
            </a:r>
          </a:p>
        </p:txBody>
      </p:sp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1"/>
            <a:ext cx="29718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3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998001" y="3039055"/>
            <a:ext cx="224433" cy="186226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708482" y="2131553"/>
            <a:ext cx="255664" cy="212140"/>
          </a:xfrm>
          <a:prstGeom prst="rect">
            <a:avLst/>
          </a:prstGeom>
        </p:spPr>
      </p:pic>
      <p:pic>
        <p:nvPicPr>
          <p:cNvPr id="19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7840978" y="2135720"/>
            <a:ext cx="224433" cy="186226"/>
          </a:xfrm>
          <a:prstGeom prst="rect">
            <a:avLst/>
          </a:prstGeom>
        </p:spPr>
      </p:pic>
      <p:pic>
        <p:nvPicPr>
          <p:cNvPr id="21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1302814" y="2123124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7726" y="159044"/>
            <a:ext cx="1527968" cy="547747"/>
            <a:chOff x="1543051" y="438150"/>
            <a:chExt cx="1466850" cy="547747"/>
          </a:xfrm>
        </p:grpSpPr>
        <p:sp>
          <p:nvSpPr>
            <p:cNvPr id="12" name="Rounded Rectangle 11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09232"/>
              </p:ext>
            </p:extLst>
          </p:nvPr>
        </p:nvGraphicFramePr>
        <p:xfrm>
          <a:off x="847726" y="1668380"/>
          <a:ext cx="2869035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305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30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832055"/>
              </p:ext>
            </p:extLst>
          </p:nvPr>
        </p:nvGraphicFramePr>
        <p:xfrm>
          <a:off x="5248752" y="277776"/>
          <a:ext cx="302530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955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9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18610" y="2289579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20226" y="294077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32477" y="356938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816905" y="2304181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795639" y="294871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809820" y="357063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20411" y="842686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077117" y="141795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108805" y="1973614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130071" y="2571428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179266" y="3175227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215135" y="3744510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239734" y="4337038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07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  <p:bldP spid="27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an\Desktop\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/>
          <a:stretch/>
        </p:blipFill>
        <p:spPr bwMode="auto">
          <a:xfrm>
            <a:off x="0" y="95247"/>
            <a:ext cx="9098612" cy="503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070461" y="102251"/>
            <a:ext cx="1527968" cy="473533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4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66235">
            <a:off x="7913693" y="42588"/>
            <a:ext cx="1173199" cy="10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18507 0.237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51406 0.332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166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302 0.603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30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5694 0.133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66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5347 0.5576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4" y="27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73368 0.4256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84" y="21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68836 0.6073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3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5 0.177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8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22552 0.67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5" y="33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43246 0.4173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20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24427 0.45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22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9587E-6 L -0.07691 0.3408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70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4433" y="159044"/>
            <a:ext cx="1527968" cy="547747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4635" y="1133441"/>
            <a:ext cx="8608103" cy="2843152"/>
            <a:chOff x="234635" y="1170341"/>
            <a:chExt cx="8608103" cy="2185215"/>
          </a:xfrm>
        </p:grpSpPr>
        <p:sp>
          <p:nvSpPr>
            <p:cNvPr id="2" name="Rounded Rectangle 1"/>
            <p:cNvSpPr/>
            <p:nvPr/>
          </p:nvSpPr>
          <p:spPr>
            <a:xfrm>
              <a:off x="234635" y="1170341"/>
              <a:ext cx="8608103" cy="2185215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ộp Văn bản 4">
              <a:extLst>
                <a:ext uri="{FF2B5EF4-FFF2-40B4-BE49-F238E27FC236}">
                  <a16:creationId xmlns:a16="http://schemas.microsoft.com/office/drawing/2014/main" id="{B4BC12B8-E000-42F7-9D7C-B72CEA1DF25E}"/>
                </a:ext>
              </a:extLst>
            </p:cNvPr>
            <p:cNvSpPr txBox="1"/>
            <p:nvPr/>
          </p:nvSpPr>
          <p:spPr>
            <a:xfrm>
              <a:off x="436663" y="1277653"/>
              <a:ext cx="8379502" cy="1963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  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và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Nhìn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chê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: “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Quả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là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chậm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như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.”.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tồn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: “Ta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.”.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hớn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hở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tham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gia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nhởn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nhơ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múa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cứ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bò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cần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mẫn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Thế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là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rùa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đi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xa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hơn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hẳn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thỏ</a:t>
              </a:r>
              <a:r>
                <a:rPr lang="en-US" sz="32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  <a:endParaRPr lang="vi-V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pic>
        <p:nvPicPr>
          <p:cNvPr id="4" name="Thỏ và rù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48354" y="39765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24433" y="222842"/>
            <a:ext cx="1527968" cy="547747"/>
            <a:chOff x="1543051" y="438150"/>
            <a:chExt cx="1466850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82549" y="1153834"/>
            <a:ext cx="8379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nở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thắm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hồ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54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91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998001" y="3039055"/>
            <a:ext cx="224433" cy="186226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708482" y="2131553"/>
            <a:ext cx="255664" cy="2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-23749" y="-7497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048394" y="286044"/>
            <a:ext cx="546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804583" y="1069687"/>
            <a:ext cx="6191092" cy="38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780989" y="85272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2052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b="58351"/>
          <a:stretch/>
        </p:blipFill>
        <p:spPr bwMode="auto">
          <a:xfrm>
            <a:off x="1529594" y="1169802"/>
            <a:ext cx="6136480" cy="35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398579" y="1046574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27" name="Oval 26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pic>
        <p:nvPicPr>
          <p:cNvPr id="2051" name="Picture 3" descr="C:\Users\Tuan\Desktop\1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60088"/>
          <a:stretch/>
        </p:blipFill>
        <p:spPr bwMode="auto">
          <a:xfrm>
            <a:off x="1354222" y="1092997"/>
            <a:ext cx="6524504" cy="38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46179" y="894174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23" name="Oval 22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25" name="Picture 4" descr="C:\Users\Tuan\Desktop\8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56226" r="2541" b="1041"/>
          <a:stretch/>
        </p:blipFill>
        <p:spPr bwMode="auto">
          <a:xfrm>
            <a:off x="1246179" y="1046574"/>
            <a:ext cx="6749495" cy="39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001727" y="1078450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2" name="Gà nâu và vịt xá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53400" y="3978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86864" y="83344"/>
            <a:ext cx="2852414" cy="547747"/>
            <a:chOff x="1543051" y="438150"/>
            <a:chExt cx="2983292" cy="547747"/>
          </a:xfrm>
        </p:grpSpPr>
        <p:sp>
          <p:nvSpPr>
            <p:cNvPr id="45" name="Rounded Rectangle 44"/>
            <p:cNvSpPr/>
            <p:nvPr/>
          </p:nvSpPr>
          <p:spPr>
            <a:xfrm>
              <a:off x="1866900" y="438150"/>
              <a:ext cx="2026594" cy="547747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076774" y="485775"/>
              <a:ext cx="2449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</a:t>
              </a:r>
              <a:r>
                <a:rPr lang="en-US" sz="2400" b="1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chuyện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268225" y="254645"/>
            <a:ext cx="546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C:\Users\Tuan\Desktop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5369" b="54123"/>
          <a:stretch/>
        </p:blipFill>
        <p:spPr bwMode="auto">
          <a:xfrm>
            <a:off x="1666976" y="1005469"/>
            <a:ext cx="6215847" cy="34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597944" y="962531"/>
            <a:ext cx="534810" cy="523220"/>
            <a:chOff x="2348994" y="3432877"/>
            <a:chExt cx="776343" cy="720252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>
            <a:xfrm>
              <a:off x="2348994" y="3480179"/>
              <a:ext cx="776343" cy="664243"/>
            </a:xfrm>
            <a:prstGeom prst="ellipse">
              <a:avLst/>
            </a:prstGeom>
            <a:grp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5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86167" y="3432877"/>
              <a:ext cx="548479" cy="7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46074" y="4290991"/>
            <a:ext cx="856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Hằng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879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1244</TotalTime>
  <Words>312</Words>
  <Application>Microsoft Office PowerPoint</Application>
  <PresentationFormat>On-screen Show (16:9)</PresentationFormat>
  <Paragraphs>96</Paragraphs>
  <Slides>14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.VnAristote</vt:lpstr>
      <vt:lpstr>Arial</vt:lpstr>
      <vt:lpstr>Arial-Rounded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hqphuc NTK</cp:lastModifiedBy>
  <cp:revision>487</cp:revision>
  <dcterms:created xsi:type="dcterms:W3CDTF">2017-07-29T07:38:32Z</dcterms:created>
  <dcterms:modified xsi:type="dcterms:W3CDTF">2020-08-22T02:37:54Z</dcterms:modified>
</cp:coreProperties>
</file>