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57" r:id="rId2"/>
    <p:sldId id="256" r:id="rId3"/>
    <p:sldId id="270" r:id="rId4"/>
    <p:sldId id="259" r:id="rId5"/>
    <p:sldId id="260" r:id="rId6"/>
    <p:sldId id="261" r:id="rId7"/>
    <p:sldId id="262" r:id="rId8"/>
    <p:sldId id="272" r:id="rId9"/>
    <p:sldId id="264" r:id="rId10"/>
    <p:sldId id="263" r:id="rId11"/>
    <p:sldId id="265" r:id="rId12"/>
    <p:sldId id="267" r:id="rId13"/>
    <p:sldId id="268" r:id="rId14"/>
  </p:sldIdLst>
  <p:sldSz cx="9144000" cy="5143500" type="screen16x9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F80010C1-CCD1-45AC-BBAF-DC319112A96D}">
          <p14:sldIdLst>
            <p14:sldId id="257"/>
          </p14:sldIdLst>
        </p14:section>
        <p14:section name="Tiết 1" id="{50E1AC05-E808-47C5-ACCE-5BE89D6A3B62}">
          <p14:sldIdLst>
            <p14:sldId id="256"/>
            <p14:sldId id="270"/>
            <p14:sldId id="259"/>
            <p14:sldId id="260"/>
            <p14:sldId id="261"/>
            <p14:sldId id="262"/>
            <p14:sldId id="272"/>
            <p14:sldId id="264"/>
          </p14:sldIdLst>
        </p14:section>
        <p14:section name="Tiết 2" id="{296681D4-24D5-4E6B-BA02-9A1D8E4D5F1E}">
          <p14:sldIdLst>
            <p14:sldId id="263"/>
            <p14:sldId id="265"/>
            <p14:sldId id="267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9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C26"/>
    <a:srgbClr val="9CBE5B"/>
    <a:srgbClr val="CDDE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hông có Kiểu, Lưới Bảng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18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90" y="354"/>
      </p:cViewPr>
      <p:guideLst>
        <p:guide orient="horz" pos="159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6A5585-6077-44CE-B77D-462792527D34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F47F6-D8A5-40FE-87C1-D178FDD67C2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857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751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019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3684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678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200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441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558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56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74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0916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3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0F1830F6-661E-4EAE-867C-77A95B91D6A3}"/>
              </a:ext>
            </a:extLst>
          </p:cNvPr>
          <p:cNvGrpSpPr/>
          <p:nvPr userDrawn="1"/>
        </p:nvGrpSpPr>
        <p:grpSpPr>
          <a:xfrm>
            <a:off x="208568" y="46996"/>
            <a:ext cx="8890779" cy="5113411"/>
            <a:chOff x="208568" y="46996"/>
            <a:chExt cx="8890779" cy="5113411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87D705A-2BAD-4138-8AF6-A6CEA8F57D99}"/>
                </a:ext>
              </a:extLst>
            </p:cNvPr>
            <p:cNvGrpSpPr/>
            <p:nvPr/>
          </p:nvGrpSpPr>
          <p:grpSpPr>
            <a:xfrm>
              <a:off x="451708" y="46996"/>
              <a:ext cx="8483722" cy="4957759"/>
              <a:chOff x="451708" y="46996"/>
              <a:chExt cx="8483722" cy="4957759"/>
            </a:xfrm>
          </p:grpSpPr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0BAD57EC-45E7-4BCB-A979-D739571483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271173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96B24A36-2400-493C-9470-7CE69C67B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736972" y="58038"/>
                <a:ext cx="268247" cy="524301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49A1F922-9B83-48BD-94DB-4CE25C20CD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2178" y="281677"/>
                <a:ext cx="2103302" cy="1902117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978881C-B82E-48CA-A5CC-30EB9EE63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1708" y="3083820"/>
                <a:ext cx="2975106" cy="190821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CB4D4833-DD9D-4CA3-867F-AB6E1CC55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40934" y="2663688"/>
                <a:ext cx="3694496" cy="2341067"/>
              </a:xfrm>
              <a:prstGeom prst="rect">
                <a:avLst/>
              </a:prstGeom>
            </p:spPr>
          </p:pic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548B4DDF-867D-45CA-892D-6203A8A2EA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26174" y="145182"/>
                <a:ext cx="1566808" cy="2517866"/>
              </a:xfrm>
              <a:prstGeom prst="rect">
                <a:avLst/>
              </a:prstGeom>
            </p:spPr>
          </p:pic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AEE3FA7F-613C-43D6-937B-887AEC72A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63150" y="298630"/>
                <a:ext cx="5236918" cy="1633870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51629227-0E6B-48B3-BB14-F8DCCD77E3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79535" y="3072960"/>
                <a:ext cx="2584928" cy="1920406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3837D459-0A07-49DD-94F5-02E3E3B32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1465" y="1583586"/>
                <a:ext cx="164606" cy="2249619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D9DA8700-961B-48EB-9F28-1C5AD4505F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604523" y="46996"/>
                <a:ext cx="262151" cy="499915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D226A55B-8AC4-4F93-A5E3-F7FB8BEBEE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138724" y="46996"/>
                <a:ext cx="262151" cy="499915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42DF85C-1CA1-4694-8EDC-3566DA6D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68" y="3098389"/>
              <a:ext cx="989769" cy="2062018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3BF0138-911C-4C08-BA60-542716C4D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109578" y="3098389"/>
              <a:ext cx="989769" cy="20620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9413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971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3366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696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048826-EDE3-4A49-BB8E-BF2E35DA2BE7}" type="datetimeFigureOut">
              <a:rPr lang="zh-CN" altLang="en-US" smtClean="0"/>
              <a:pPr/>
              <a:t>2020/8/21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AD7FA-B065-4D7D-A9F3-9CCDAC29143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9341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12.emf"/><Relationship Id="rId4" Type="http://schemas.openxmlformats.org/officeDocument/2006/relationships/image" Target="../media/image1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039587" y="171050"/>
            <a:ext cx="7064827" cy="4541177"/>
            <a:chOff x="1039587" y="171050"/>
            <a:chExt cx="7064827" cy="4541177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F9D4B5-10AC-4C38-9FAB-BBB08175024F}"/>
              </a:ext>
            </a:extLst>
          </p:cNvPr>
          <p:cNvSpPr txBox="1"/>
          <p:nvPr/>
        </p:nvSpPr>
        <p:spPr>
          <a:xfrm>
            <a:off x="1903638" y="1452669"/>
            <a:ext cx="53367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altLang="zh-CN" sz="8000" b="1" dirty="0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altLang="zh-CN" sz="8000" b="1" dirty="0" err="1">
                <a:solidFill>
                  <a:schemeClr val="accent3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endParaRPr lang="zh-CN" altLang="en-US" sz="8000" b="1" dirty="0">
              <a:solidFill>
                <a:schemeClr val="accent3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FECB46AD-0E72-4F5A-A712-FE050A3EB294}"/>
              </a:ext>
            </a:extLst>
          </p:cNvPr>
          <p:cNvSpPr txBox="1"/>
          <p:nvPr/>
        </p:nvSpPr>
        <p:spPr>
          <a:xfrm>
            <a:off x="2471862" y="3431861"/>
            <a:ext cx="4636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spc="3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spc="3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1600" b="1" spc="3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11D1C11-AECA-45D0-9998-98D05F0D66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2872510" y="1354171"/>
            <a:ext cx="3612049" cy="459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34710D1-1D58-406F-A5FE-C4E643B4DD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2765976" y="3698507"/>
            <a:ext cx="3612049" cy="45913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6B9ABC5A-B8CC-436C-9E72-A3965224A42E}"/>
              </a:ext>
            </a:extLst>
          </p:cNvPr>
          <p:cNvSpPr/>
          <p:nvPr/>
        </p:nvSpPr>
        <p:spPr>
          <a:xfrm>
            <a:off x="3598517" y="766035"/>
            <a:ext cx="17059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 err="1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Bài</a:t>
            </a:r>
            <a:r>
              <a:rPr lang="en-US" altLang="zh-CN" sz="4400" b="1" dirty="0">
                <a:solidFill>
                  <a:srgbClr val="9CBE5B"/>
                </a:solidFill>
                <a:latin typeface="Times New Roman" panose="02020603050405020304" pitchFamily="18" charset="0"/>
                <a:ea typeface="DFPWaWaW5-GB5" panose="040B0500000000000000" pitchFamily="82" charset="-120"/>
                <a:cs typeface="Times New Roman" panose="02020603050405020304" pitchFamily="18" charset="0"/>
              </a:rPr>
              <a:t> 32</a:t>
            </a:r>
            <a:endParaRPr lang="zh-CN" altLang="en-US" sz="4400" b="1" dirty="0">
              <a:solidFill>
                <a:srgbClr val="9CBE5B"/>
              </a:solidFill>
              <a:latin typeface="Times New Roman" panose="02020603050405020304" pitchFamily="18" charset="0"/>
              <a:ea typeface="DFPWaWaW5-GB5" panose="040B0500000000000000" pitchFamily="82" charset="-120"/>
              <a:cs typeface="Times New Roman" panose="02020603050405020304" pitchFamily="18" charset="0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17DC7972-DAEF-4095-A40C-02E5467EF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29818548-E554-41D4-88C8-32443A8B97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04573" y="2285349"/>
            <a:ext cx="1371913" cy="285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38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333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3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95" y="1138546"/>
            <a:ext cx="7315105" cy="265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9390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" t="19373" r="3525"/>
          <a:stretch/>
        </p:blipFill>
        <p:spPr bwMode="auto">
          <a:xfrm>
            <a:off x="926267" y="1294410"/>
            <a:ext cx="7612090" cy="3468276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" t="3704" r="81571" b="85470"/>
          <a:stretch/>
        </p:blipFill>
        <p:spPr bwMode="auto">
          <a:xfrm>
            <a:off x="926266" y="633226"/>
            <a:ext cx="1175665" cy="554305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00700" y="597601"/>
            <a:ext cx="5474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Rừng</a:t>
            </a:r>
            <a:r>
              <a:rPr lang="en-US" sz="4000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xanh</a:t>
            </a:r>
            <a:r>
              <a:rPr lang="en-US" sz="4000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vui</a:t>
            </a:r>
            <a:r>
              <a:rPr lang="en-US" sz="4000" dirty="0">
                <a:solidFill>
                  <a:srgbClr val="FF0000"/>
                </a:solidFill>
                <a:latin typeface="Arial-Rounded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/>
              </a:rPr>
              <a:t>nhộn</a:t>
            </a:r>
            <a:endParaRPr lang="en-US" sz="4000" dirty="0">
              <a:solidFill>
                <a:srgbClr val="FF0000"/>
              </a:solidFill>
              <a:latin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367856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295" y="1701358"/>
            <a:ext cx="1758548" cy="1604082"/>
          </a:xfrm>
          <a:prstGeom prst="rect">
            <a:avLst/>
          </a:prstGeom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8ACD7B34-5D5E-46E7-BA40-30CF3F831318}"/>
              </a:ext>
            </a:extLst>
          </p:cNvPr>
          <p:cNvSpPr/>
          <p:nvPr/>
        </p:nvSpPr>
        <p:spPr>
          <a:xfrm>
            <a:off x="1662474" y="1904837"/>
            <a:ext cx="98388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487152D1-3CF5-4FCE-A33D-96DBC1031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824" y="1690603"/>
            <a:ext cx="2037090" cy="1604082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6F8FC25F-868B-44D1-BEE6-9C3193D44EA6}"/>
              </a:ext>
            </a:extLst>
          </p:cNvPr>
          <p:cNvSpPr txBox="1"/>
          <p:nvPr/>
        </p:nvSpPr>
        <p:spPr>
          <a:xfrm>
            <a:off x="1319545" y="707616"/>
            <a:ext cx="6898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chứa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vần</a:t>
            </a:r>
            <a:r>
              <a:rPr lang="en-US" sz="3600" dirty="0">
                <a:solidFill>
                  <a:srgbClr val="9CBE5B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endParaRPr lang="vi-VN" sz="36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6" name="矩形 58">
            <a:extLst>
              <a:ext uri="{FF2B5EF4-FFF2-40B4-BE49-F238E27FC236}">
                <a16:creationId xmlns:a16="http://schemas.microsoft.com/office/drawing/2014/main" id="{9E876B3B-F5D9-413E-BC19-5EAF1CA03CBF}"/>
              </a:ext>
            </a:extLst>
          </p:cNvPr>
          <p:cNvSpPr/>
          <p:nvPr/>
        </p:nvSpPr>
        <p:spPr>
          <a:xfrm>
            <a:off x="3667327" y="1869903"/>
            <a:ext cx="1693571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B0FE6C76-354A-46C4-B9D3-9617447A57CF}"/>
              </a:ext>
            </a:extLst>
          </p:cNvPr>
          <p:cNvSpPr txBox="1"/>
          <p:nvPr/>
        </p:nvSpPr>
        <p:spPr>
          <a:xfrm>
            <a:off x="1444396" y="3466942"/>
            <a:ext cx="7414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Đặt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câu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từ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ngữ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tìm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được</a:t>
            </a:r>
            <a:r>
              <a:rPr lang="en-US" sz="36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.</a:t>
            </a:r>
            <a:endParaRPr lang="vi-VN" sz="36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9" name="图片 42">
            <a:extLst>
              <a:ext uri="{FF2B5EF4-FFF2-40B4-BE49-F238E27FC236}">
                <a16:creationId xmlns:a16="http://schemas.microsoft.com/office/drawing/2014/main" id="{9244FC8B-A50B-44C4-8B4D-AA9A69235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755" y="1661533"/>
            <a:ext cx="1758548" cy="160408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52605" y="1863505"/>
            <a:ext cx="954847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endParaRPr lang="zh-CN" altLang="en-US" sz="4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8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6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15" grpId="0"/>
      <p:bldP spid="16" grpId="0"/>
      <p:bldP spid="17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5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5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5" y="2285349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1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9897" y="-11112"/>
            <a:ext cx="8970331" cy="4323951"/>
            <a:chOff x="151551" y="-3595"/>
            <a:chExt cx="12206625" cy="5132088"/>
          </a:xfrm>
          <a:solidFill>
            <a:schemeClr val="bg1"/>
          </a:solidFill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51551" y="-3595"/>
              <a:ext cx="12206625" cy="513208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37087" y="375965"/>
              <a:ext cx="5076784" cy="97401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1626" y="94250"/>
              <a:ext cx="1885615" cy="122984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flipH="1">
              <a:off x="874850" y="1385430"/>
              <a:ext cx="1120417" cy="25517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extBox 7"/>
          <p:cNvSpPr txBox="1"/>
          <p:nvPr/>
        </p:nvSpPr>
        <p:spPr>
          <a:xfrm>
            <a:off x="382088" y="4466636"/>
            <a:ext cx="8405948" cy="594548"/>
          </a:xfrm>
          <a:prstGeom prst="rect">
            <a:avLst/>
          </a:prstGeom>
          <a:noFill/>
        </p:spPr>
        <p:txBody>
          <a:bodyPr wrap="square" lIns="68574" tIns="34286" rIns="68574" bIns="34286" rtlCol="0">
            <a:spAutoFit/>
          </a:bodyPr>
          <a:lstStyle/>
          <a:p>
            <a:pPr algn="ctr"/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véo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von: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con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</a:t>
            </a:r>
            <a:r>
              <a:rPr lang="en-US" sz="3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574" y="4467574"/>
            <a:ext cx="8067725" cy="594548"/>
          </a:xfrm>
          <a:prstGeom prst="rect">
            <a:avLst/>
          </a:prstGeom>
          <a:noFill/>
        </p:spPr>
        <p:txBody>
          <a:bodyPr wrap="none" lIns="68574" tIns="34286" rIns="68574" bIns="34286" rtlCol="0">
            <a:spAutoFit/>
          </a:bodyPr>
          <a:lstStyle/>
          <a:p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Sơn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ca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véo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v</a:t>
            </a:r>
            <a:r>
              <a:rPr lang="en-US" sz="3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on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: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Mẹ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ơi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, c</a:t>
            </a:r>
            <a:r>
              <a:rPr lang="en-US" sz="3400" dirty="0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on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đã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l</a:t>
            </a:r>
            <a:r>
              <a:rPr lang="en-US" sz="3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ơn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lang="en-US" sz="3400" dirty="0" err="1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kh</a:t>
            </a:r>
            <a:r>
              <a:rPr lang="en-US" sz="3400" dirty="0" err="1">
                <a:solidFill>
                  <a:srgbClr val="FF0000"/>
                </a:solidFill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ôn</a:t>
            </a:r>
            <a:r>
              <a:rPr lang="en-US" sz="3400" dirty="0"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.</a:t>
            </a:r>
            <a:endParaRPr lang="vi-VN" sz="3400" dirty="0"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66694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F6BDD0B-BB8C-44F7-8771-6D6BA4D2FD38}"/>
              </a:ext>
            </a:extLst>
          </p:cNvPr>
          <p:cNvSpPr txBox="1"/>
          <p:nvPr/>
        </p:nvSpPr>
        <p:spPr>
          <a:xfrm>
            <a:off x="6090420" y="660721"/>
            <a:ext cx="1518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1990203" y="660721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20439" y="3713337"/>
            <a:ext cx="4816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giòn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ngon  bốn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7F5C172D-D216-42B1-8867-28688D266DED}"/>
              </a:ext>
            </a:extLst>
          </p:cNvPr>
          <p:cNvSpPr txBox="1"/>
          <p:nvPr/>
        </p:nvSpPr>
        <p:spPr>
          <a:xfrm>
            <a:off x="4503174" y="3713337"/>
            <a:ext cx="42366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nhộn</a:t>
            </a:r>
            <a:r>
              <a:rPr lang="en-US" sz="480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gợn  lớn</a:t>
            </a:r>
            <a:endParaRPr lang="vi-VN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>
            <a:off x="623952" y="4361782"/>
            <a:ext cx="57768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5E7BB213-E357-4B11-A9A3-9379388A2D93}"/>
              </a:ext>
            </a:extLst>
          </p:cNvPr>
          <p:cNvCxnSpPr>
            <a:cxnSpLocks/>
          </p:cNvCxnSpPr>
          <p:nvPr/>
        </p:nvCxnSpPr>
        <p:spPr>
          <a:xfrm>
            <a:off x="2303959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F67836AF-E4B3-42A1-9208-06BF654A7C84}"/>
              </a:ext>
            </a:extLst>
          </p:cNvPr>
          <p:cNvCxnSpPr>
            <a:cxnSpLocks/>
          </p:cNvCxnSpPr>
          <p:nvPr/>
        </p:nvCxnSpPr>
        <p:spPr>
          <a:xfrm>
            <a:off x="3667344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7D79101E-B2CA-45EB-9D90-BDAAEAA7D5E1}"/>
              </a:ext>
            </a:extLst>
          </p:cNvPr>
          <p:cNvCxnSpPr>
            <a:cxnSpLocks/>
          </p:cNvCxnSpPr>
          <p:nvPr/>
        </p:nvCxnSpPr>
        <p:spPr>
          <a:xfrm>
            <a:off x="5310868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6651963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274154" y="629056"/>
            <a:ext cx="12380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6" name="Đường nối Thẳng 18">
            <a:extLst>
              <a:ext uri="{FF2B5EF4-FFF2-40B4-BE49-F238E27FC236}">
                <a16:creationId xmlns:a16="http://schemas.microsoft.com/office/drawing/2014/main" id="{49627842-3C29-4A65-85E6-EF0EAD394AD4}"/>
              </a:ext>
            </a:extLst>
          </p:cNvPr>
          <p:cNvCxnSpPr>
            <a:cxnSpLocks/>
          </p:cNvCxnSpPr>
          <p:nvPr/>
        </p:nvCxnSpPr>
        <p:spPr>
          <a:xfrm>
            <a:off x="7899658" y="4361782"/>
            <a:ext cx="6737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598931"/>
              </p:ext>
            </p:extLst>
          </p:nvPr>
        </p:nvGraphicFramePr>
        <p:xfrm>
          <a:off x="2946702" y="1651247"/>
          <a:ext cx="3300096" cy="19301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00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00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5077">
                <a:tc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chemeClr val="tx1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rgbClr val="FF0000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65077">
                <a:tc gridSpan="2">
                  <a:txBody>
                    <a:bodyPr/>
                    <a:lstStyle/>
                    <a:p>
                      <a:pPr algn="ctr"/>
                      <a:endParaRPr lang="vi-VN" sz="5400" dirty="0">
                        <a:solidFill>
                          <a:srgbClr val="FF0000"/>
                        </a:solidFill>
                        <a:latin typeface="Arial-Rounded" pitchFamily="34" charset="-93"/>
                        <a:ea typeface="Arial-Rounded" pitchFamily="34" charset="-93"/>
                        <a:cs typeface="Arial-Rounded" pitchFamily="34" charset="-93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5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4893156" y="1675216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1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511846" y="1675216"/>
            <a:ext cx="11122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endParaRPr lang="vi-VN" sz="54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23" name="Hộp Văn bản 6">
            <a:extLst>
              <a:ext uri="{FF2B5EF4-FFF2-40B4-BE49-F238E27FC236}">
                <a16:creationId xmlns:a16="http://schemas.microsoft.com/office/drawing/2014/main" id="{8371E34C-CBA2-409A-836B-6D78110E41AF}"/>
              </a:ext>
            </a:extLst>
          </p:cNvPr>
          <p:cNvSpPr txBox="1"/>
          <p:nvPr/>
        </p:nvSpPr>
        <p:spPr>
          <a:xfrm>
            <a:off x="3886261" y="2669796"/>
            <a:ext cx="15882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</a:t>
            </a:r>
            <a:endParaRPr lang="vi-VN" sz="54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231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22" grpId="0"/>
      <p:bldP spid="15" grpId="0"/>
      <p:bldP spid="21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D6BCD1C1-540C-4C1D-B9D9-E4992513027E}"/>
              </a:ext>
            </a:extLst>
          </p:cNvPr>
          <p:cNvSpPr txBox="1"/>
          <p:nvPr/>
        </p:nvSpPr>
        <p:spPr>
          <a:xfrm>
            <a:off x="603109" y="3237655"/>
            <a:ext cx="22241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nón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lá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0BC54B4D-8329-4040-8286-904F1DB88A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" t="41364" r="77519" b="53888"/>
          <a:stretch/>
        </p:blipFill>
        <p:spPr>
          <a:xfrm>
            <a:off x="-41930" y="0"/>
            <a:ext cx="2032134" cy="989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2" name="Đường nối Thẳng 11">
            <a:extLst>
              <a:ext uri="{FF2B5EF4-FFF2-40B4-BE49-F238E27FC236}">
                <a16:creationId xmlns:a16="http://schemas.microsoft.com/office/drawing/2014/main" id="{C95CAB30-5E04-4583-87A2-3582F1B4E494}"/>
              </a:ext>
            </a:extLst>
          </p:cNvPr>
          <p:cNvCxnSpPr>
            <a:cxnSpLocks/>
          </p:cNvCxnSpPr>
          <p:nvPr/>
        </p:nvCxnSpPr>
        <p:spPr>
          <a:xfrm flipV="1">
            <a:off x="1010092" y="3891064"/>
            <a:ext cx="583164" cy="645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0EB9C36F-A1DB-4598-A0A6-BAE6D1074DB9}"/>
              </a:ext>
            </a:extLst>
          </p:cNvPr>
          <p:cNvSpPr txBox="1"/>
          <p:nvPr/>
        </p:nvSpPr>
        <p:spPr>
          <a:xfrm>
            <a:off x="2935429" y="3237655"/>
            <a:ext cx="2833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chồn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AEDEBD1A-B93C-458D-8692-91B5C640D054}"/>
              </a:ext>
            </a:extLst>
          </p:cNvPr>
          <p:cNvCxnSpPr>
            <a:cxnSpLocks/>
          </p:cNvCxnSpPr>
          <p:nvPr/>
        </p:nvCxnSpPr>
        <p:spPr>
          <a:xfrm>
            <a:off x="4730084" y="3924263"/>
            <a:ext cx="592327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A649D970-27FF-4E34-ADDE-9B0970A6140B}"/>
              </a:ext>
            </a:extLst>
          </p:cNvPr>
          <p:cNvSpPr txBox="1"/>
          <p:nvPr/>
        </p:nvSpPr>
        <p:spPr>
          <a:xfrm>
            <a:off x="6111025" y="3215332"/>
            <a:ext cx="22395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sơn</a:t>
            </a:r>
            <a:r>
              <a:rPr lang="en-US" sz="4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4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ca</a:t>
            </a:r>
            <a:endParaRPr lang="vi-VN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cxnSp>
        <p:nvCxnSpPr>
          <p:cNvPr id="27" name="Đường nối Thẳng 26">
            <a:extLst>
              <a:ext uri="{FF2B5EF4-FFF2-40B4-BE49-F238E27FC236}">
                <a16:creationId xmlns:a16="http://schemas.microsoft.com/office/drawing/2014/main" id="{9B06C48C-C293-40F8-B156-E6E9A5EEAB3D}"/>
              </a:ext>
            </a:extLst>
          </p:cNvPr>
          <p:cNvCxnSpPr>
            <a:cxnSpLocks/>
          </p:cNvCxnSpPr>
          <p:nvPr/>
        </p:nvCxnSpPr>
        <p:spPr>
          <a:xfrm>
            <a:off x="6563435" y="3897522"/>
            <a:ext cx="536655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8080" y="1500093"/>
            <a:ext cx="1959177" cy="16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6650" y="1559468"/>
            <a:ext cx="2471372" cy="169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00392" y="1646553"/>
            <a:ext cx="1873834" cy="160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0920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3414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D:\lớp 1( năm học 2020-2021)\VIẾT TIÊU Đ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95" y="420325"/>
            <a:ext cx="1305774" cy="718221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95" y="1138545"/>
            <a:ext cx="7315105" cy="160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89" y="1370023"/>
            <a:ext cx="3990975" cy="27717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89" y="1370023"/>
            <a:ext cx="3990975" cy="2771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389" y="1370023"/>
            <a:ext cx="39909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2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250" y="22721"/>
            <a:ext cx="8915400" cy="5120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791190" y="1114534"/>
            <a:ext cx="302091" cy="2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932833" y="3779951"/>
            <a:ext cx="302091" cy="2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781125" y="4651005"/>
            <a:ext cx="302091" cy="209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3929077" y="1116624"/>
            <a:ext cx="302091" cy="2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194114" y="4653095"/>
            <a:ext cx="302091" cy="2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586896" y="2078479"/>
            <a:ext cx="302091" cy="209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209968" y="1118714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650814" y="2045001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4421005" y="2497953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5257467" y="4659320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Đường nối Thẳng 5">
            <a:extLst>
              <a:ext uri="{FF2B5EF4-FFF2-40B4-BE49-F238E27FC236}">
                <a16:creationId xmlns:a16="http://schemas.microsoft.com/office/drawing/2014/main" id="{C7544A9D-A5AD-4EA8-B148-F57DA015670C}"/>
              </a:ext>
            </a:extLst>
          </p:cNvPr>
          <p:cNvCxnSpPr>
            <a:cxnSpLocks/>
          </p:cNvCxnSpPr>
          <p:nvPr/>
        </p:nvCxnSpPr>
        <p:spPr>
          <a:xfrm flipV="1">
            <a:off x="6064987" y="2490212"/>
            <a:ext cx="302091" cy="209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11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1B32C2E-C08E-44C2-B6FA-2E47D63C7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1091" y="705967"/>
            <a:ext cx="6529080" cy="407918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E4BF892A-256B-440B-8A18-37868207C516}"/>
              </a:ext>
            </a:extLst>
          </p:cNvPr>
          <p:cNvSpPr txBox="1"/>
          <p:nvPr/>
        </p:nvSpPr>
        <p:spPr>
          <a:xfrm>
            <a:off x="2177718" y="926429"/>
            <a:ext cx="160020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87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AFEE4787-C2E0-4EEA-8946-DC28D5E76E9A}"/>
              </a:ext>
            </a:extLst>
          </p:cNvPr>
          <p:cNvSpPr txBox="1"/>
          <p:nvPr/>
        </p:nvSpPr>
        <p:spPr>
          <a:xfrm>
            <a:off x="2166069" y="803646"/>
            <a:ext cx="6342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  </a:t>
            </a:r>
            <a:r>
              <a:rPr lang="en-US" sz="80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ôn</a:t>
            </a:r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</a:t>
            </a:r>
            <a:r>
              <a:rPr lang="en-US" sz="80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ơn</a:t>
            </a:r>
            <a:r>
              <a:rPr lang="en-US" sz="80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endParaRPr lang="vi-VN" sz="80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29C58BB-E258-4BED-AE6E-843DCFEA158F}"/>
              </a:ext>
            </a:extLst>
          </p:cNvPr>
          <p:cNvSpPr txBox="1"/>
          <p:nvPr/>
        </p:nvSpPr>
        <p:spPr>
          <a:xfrm>
            <a:off x="1220467" y="1934018"/>
            <a:ext cx="38024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54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  <a:p>
            <a:r>
              <a:rPr lang="en-US" sz="66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con </a:t>
            </a:r>
            <a:r>
              <a:rPr lang="en-US" sz="66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chồn</a:t>
            </a:r>
            <a:endParaRPr lang="vi-VN" sz="66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B354914-69E0-42A1-95F5-D9D595F28DBA}"/>
              </a:ext>
            </a:extLst>
          </p:cNvPr>
          <p:cNvSpPr txBox="1"/>
          <p:nvPr/>
        </p:nvSpPr>
        <p:spPr>
          <a:xfrm>
            <a:off x="4957213" y="2761553"/>
            <a:ext cx="296846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sơn</a:t>
            </a:r>
            <a:r>
              <a:rPr lang="en-US" sz="6600" dirty="0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HP001 4 hàng" panose="020B0603050302020204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ca</a:t>
            </a:r>
            <a:endParaRPr lang="vi-VN" sz="6600" dirty="0">
              <a:solidFill>
                <a:srgbClr val="0070C0"/>
              </a:solidFill>
              <a:latin typeface="HP001 4 hàng" panose="020B0603050302020204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60246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夏日小清新彩色手绘ppt模板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B2D78B"/>
      </a:accent1>
      <a:accent2>
        <a:srgbClr val="7FBC40"/>
      </a:accent2>
      <a:accent3>
        <a:srgbClr val="4AA03F"/>
      </a:accent3>
      <a:accent4>
        <a:srgbClr val="37782F"/>
      </a:accent4>
      <a:accent5>
        <a:srgbClr val="15884A"/>
      </a:accent5>
      <a:accent6>
        <a:srgbClr val="7A9156"/>
      </a:accent6>
      <a:hlink>
        <a:srgbClr val="B2D78B"/>
      </a:hlink>
      <a:folHlink>
        <a:srgbClr val="BFBFBF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B2D78B"/>
    </a:accent1>
    <a:accent2>
      <a:srgbClr val="7FBC40"/>
    </a:accent2>
    <a:accent3>
      <a:srgbClr val="4AA03F"/>
    </a:accent3>
    <a:accent4>
      <a:srgbClr val="37782F"/>
    </a:accent4>
    <a:accent5>
      <a:srgbClr val="15884A"/>
    </a:accent5>
    <a:accent6>
      <a:srgbClr val="7A9156"/>
    </a:accent6>
    <a:hlink>
      <a:srgbClr val="B2D78B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885</TotalTime>
  <Words>93</Words>
  <Application>Microsoft Office PowerPoint</Application>
  <PresentationFormat>On-screen Show (16:9)</PresentationFormat>
  <Paragraphs>32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Arial</vt:lpstr>
      <vt:lpstr>Arial-Rounded</vt:lpstr>
      <vt:lpstr>Calibri</vt:lpstr>
      <vt:lpstr>Calibri Light</vt:lpstr>
      <vt:lpstr>HP001 4 hàng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hqphuc NTK</cp:lastModifiedBy>
  <cp:revision>404</cp:revision>
  <dcterms:created xsi:type="dcterms:W3CDTF">2017-07-29T07:38:32Z</dcterms:created>
  <dcterms:modified xsi:type="dcterms:W3CDTF">2020-08-21T03:36:24Z</dcterms:modified>
</cp:coreProperties>
</file>