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6" r:id="rId3"/>
    <p:sldId id="270" r:id="rId4"/>
    <p:sldId id="259" r:id="rId5"/>
    <p:sldId id="260" r:id="rId6"/>
    <p:sldId id="261" r:id="rId7"/>
    <p:sldId id="262" r:id="rId8"/>
    <p:sldId id="273" r:id="rId9"/>
    <p:sldId id="263" r:id="rId10"/>
    <p:sldId id="265" r:id="rId11"/>
    <p:sldId id="267" r:id="rId12"/>
    <p:sldId id="268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70"/>
            <p14:sldId id="259"/>
            <p14:sldId id="260"/>
            <p14:sldId id="261"/>
            <p14:sldId id="262"/>
            <p14:sldId id="273"/>
          </p14:sldIdLst>
        </p14:section>
        <p14:section name="Tiết 2" id="{296681D4-24D5-4E6B-BA02-9A1D8E4D5F1E}">
          <p14:sldIdLst>
            <p14:sldId id="263"/>
            <p14:sldId id="265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14" y="270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 </a:t>
            </a:r>
            <a:r>
              <a:rPr lang="en-US" altLang="zh-CN" sz="8000" b="1" dirty="0" err="1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r>
              <a:rPr lang="en-US" altLang="zh-CN" sz="8000" b="1" dirty="0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8000" b="1" dirty="0" err="1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zh-CN" altLang="en-US" sz="8000" b="1" dirty="0">
              <a:solidFill>
                <a:schemeClr val="accent3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31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990" y="1276599"/>
            <a:ext cx="9608122" cy="242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90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utre 512"/>
          <p:cNvPicPr/>
          <p:nvPr/>
        </p:nvPicPr>
        <p:blipFill rotWithShape="1">
          <a:blip r:embed="rId2"/>
          <a:srcRect l="2667" t="16846" r="1666" b="9534"/>
          <a:stretch/>
        </p:blipFill>
        <p:spPr bwMode="auto">
          <a:xfrm>
            <a:off x="1263722" y="1399355"/>
            <a:ext cx="6698750" cy="345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utre 512"/>
          <p:cNvPicPr/>
          <p:nvPr/>
        </p:nvPicPr>
        <p:blipFill rotWithShape="1">
          <a:blip r:embed="rId2"/>
          <a:srcRect t="203" r="83833" b="91477"/>
          <a:stretch/>
        </p:blipFill>
        <p:spPr bwMode="auto">
          <a:xfrm>
            <a:off x="914400" y="649287"/>
            <a:ext cx="1068512" cy="501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7743" y="597917"/>
            <a:ext cx="1705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Xin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lỗi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295" y="1701358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1662474" y="1904837"/>
            <a:ext cx="983881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824" y="1690603"/>
            <a:ext cx="2037090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451633" y="707616"/>
            <a:ext cx="6898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an,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3667327" y="1869903"/>
            <a:ext cx="1693571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166998" y="3518312"/>
            <a:ext cx="7414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9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496" y="1682081"/>
            <a:ext cx="1758548" cy="16040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05297" y="1793740"/>
            <a:ext cx="954847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0721" y="3998352"/>
            <a:ext cx="8546154" cy="594548"/>
          </a:xfrm>
          <a:prstGeom prst="rect">
            <a:avLst/>
          </a:prstGeom>
          <a:noFill/>
        </p:spPr>
        <p:txBody>
          <a:bodyPr wrap="square" lIns="68574" tIns="34286" rIns="68574" bIns="34286" rtlCol="0">
            <a:spAutoFit/>
          </a:bodyPr>
          <a:lstStyle/>
          <a:p>
            <a:pPr algn="ctr"/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vằn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5"/>
          <a:stretch/>
        </p:blipFill>
        <p:spPr bwMode="auto">
          <a:xfrm>
            <a:off x="842482" y="390418"/>
            <a:ext cx="7530956" cy="354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33486" y="3996334"/>
            <a:ext cx="7172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Arial-Rounded"/>
              </a:rPr>
              <a:t>ăn</a:t>
            </a:r>
            <a:endParaRPr lang="en-US" sz="3400" dirty="0">
              <a:solidFill>
                <a:srgbClr val="FF0000"/>
              </a:solidFill>
              <a:latin typeface="Arial-Rounde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0567" y="3996331"/>
            <a:ext cx="8508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Arial-Rounded"/>
              </a:rPr>
              <a:t>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34390" y="3998618"/>
            <a:ext cx="8677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Arial-Rounded"/>
              </a:rPr>
              <a:t>ân</a:t>
            </a:r>
            <a:endParaRPr lang="en-US" sz="3400" dirty="0">
              <a:solidFill>
                <a:srgbClr val="FF0000"/>
              </a:solidFill>
              <a:latin typeface="Arial-Rounded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4" t="27695" r="66772" b="63689"/>
          <a:stretch/>
        </p:blipFill>
        <p:spPr bwMode="auto">
          <a:xfrm>
            <a:off x="3482618" y="647271"/>
            <a:ext cx="2106524" cy="339048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69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285626" y="578529"/>
            <a:ext cx="1518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990203" y="588803"/>
            <a:ext cx="1112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102992" y="3713337"/>
            <a:ext cx="4816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bản</a:t>
            </a:r>
            <a:r>
              <a:rPr lang="en-US" sz="4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nhãn</a:t>
            </a:r>
            <a:r>
              <a:rPr lang="en-US" sz="4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gắn</a:t>
            </a:r>
            <a:endParaRPr lang="vi-VN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4998523" y="3713337"/>
            <a:ext cx="4716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lặn</a:t>
            </a:r>
            <a:r>
              <a:rPr lang="en-US" sz="4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bận</a:t>
            </a:r>
            <a:r>
              <a:rPr lang="en-US" sz="4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gần</a:t>
            </a:r>
            <a:endParaRPr lang="vi-VN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606774" y="4449771"/>
            <a:ext cx="57768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2469274" y="444977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3955612" y="444977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5221752" y="444977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6786690" y="444977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274154" y="605306"/>
            <a:ext cx="1238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6" name="Đường nối Thẳng 18">
            <a:extLst>
              <a:ext uri="{FF2B5EF4-FFF2-40B4-BE49-F238E27FC236}">
                <a16:creationId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8318577" y="444977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450005"/>
              </p:ext>
            </p:extLst>
          </p:nvPr>
        </p:nvGraphicFramePr>
        <p:xfrm>
          <a:off x="3111955" y="1859622"/>
          <a:ext cx="2940050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1318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482">
                <a:tc gridSpan="2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92918" y="1715786"/>
            <a:ext cx="1449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 dirty="0">
                <a:latin typeface="Arial-Rounded"/>
              </a:rPr>
              <a:t>b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566105" y="1715786"/>
            <a:ext cx="14493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 dirty="0">
                <a:solidFill>
                  <a:srgbClr val="FF0000"/>
                </a:solidFill>
                <a:latin typeface="Arial-Rounded"/>
              </a:rPr>
              <a:t>an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40618" y="2413537"/>
            <a:ext cx="14509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 dirty="0" err="1">
                <a:latin typeface="Arial-Rounded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Arial-Rounded"/>
              </a:rPr>
              <a:t>ạn</a:t>
            </a:r>
            <a:endParaRPr lang="en-US" sz="5400" b="1" dirty="0">
              <a:solidFill>
                <a:srgbClr val="FF0000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22" grpId="0"/>
      <p:bldP spid="25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03109" y="3237655"/>
            <a:ext cx="2606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thân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972770" y="3928785"/>
            <a:ext cx="583164" cy="64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3331122" y="3237655"/>
            <a:ext cx="2833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khăn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rằn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4987412" y="3932014"/>
            <a:ext cx="59232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111025" y="3215332"/>
            <a:ext cx="331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mận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7776400" y="3932014"/>
            <a:ext cx="53665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8" y="1585684"/>
            <a:ext cx="2326298" cy="172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115" y="1791478"/>
            <a:ext cx="2313991" cy="126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332" y="1733318"/>
            <a:ext cx="1818859" cy="138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2251458" y="3928785"/>
            <a:ext cx="583164" cy="64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23">
            <a:extLst>
              <a:ext uri="{FF2B5EF4-FFF2-40B4-BE49-F238E27FC236}">
                <a16:creationId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4034966" y="3932014"/>
            <a:ext cx="59232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lớp 1( năm học 2020-2021)\VIẾT TIÊU Đ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95" y="420325"/>
            <a:ext cx="1305774" cy="718221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95" y="1209692"/>
            <a:ext cx="6944213" cy="186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2" y="1185862"/>
            <a:ext cx="3990975" cy="2771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69" y="1170682"/>
            <a:ext cx="4461517" cy="301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22" y="1290244"/>
            <a:ext cx="39909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25" y="636996"/>
            <a:ext cx="7592602" cy="304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49705" y="3754886"/>
            <a:ext cx="8251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cứ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tha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thẩn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gần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chân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Đã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che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chắn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cả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chả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sợ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lũ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dữ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379038" y="4293495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4084918" y="4293495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4831537" y="4293495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5839243" y="4293495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592190" y="4810876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4009326" y="4840498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42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947</TotalTime>
  <Words>98</Words>
  <Application>Microsoft Office PowerPoint</Application>
  <PresentationFormat>On-screen Show (16:9)</PresentationFormat>
  <Paragraphs>31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Arial</vt:lpstr>
      <vt:lpstr>Arial-Rounded</vt:lpstr>
      <vt:lpstr>Calibri</vt:lpstr>
      <vt:lpstr>Calibri Light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hqphuc NTK</cp:lastModifiedBy>
  <cp:revision>415</cp:revision>
  <dcterms:created xsi:type="dcterms:W3CDTF">2017-07-29T07:38:32Z</dcterms:created>
  <dcterms:modified xsi:type="dcterms:W3CDTF">2020-08-21T03:23:19Z</dcterms:modified>
</cp:coreProperties>
</file>