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09B5-FBD6-49B1-96E4-7C2EC8A5F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3E266-0BA2-4E4F-8D87-CB418A6AF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3B0D4-C49A-4BEA-B65B-359AB48C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CC843-E9D0-4713-8950-3E3C191B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BF00B-B40A-4523-99BF-5D6A7EA7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2770-2563-4B0C-9E9D-672E7FBF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061D6-91C0-403C-9B7B-4F147B3F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3FF3F-DDAB-4B47-8A15-B969B825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8143A-7054-4024-A2F2-C120B961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58102-7E87-4E02-8DAE-57170CDC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7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BD6AF-40E0-44E6-84AA-94EFF2AB8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29289-FB11-4693-9D9F-AEFDFC81B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608CB-BDB1-4509-B34E-FBD5B91C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D767F-4AC3-4B6C-9790-1F4CEBDE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4BC8-5A35-4D67-9463-02815BF2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6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460E-3769-4FB5-9B53-F61D128B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E1FE2-AEF6-4EEE-B8AB-347D6506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3FC67-5DA8-4EE2-BD4F-F32D0084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0CD5D-6C56-4CAD-9BF6-128FCF9D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629C4-BF3D-4E05-94B1-D28DD1BC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EED3-B444-4B1C-B22F-A6698C32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BB28F-3209-4B85-8718-F6F2860AE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EE623-3561-4288-B21D-0C79282C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F4FF7-C03A-4507-BBC8-A967E3A4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82EB5-E68E-438A-AC80-FB045D14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197C5-2097-4779-81F3-A2195881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7B506-1AAF-4799-B498-EB8087686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7A37A-424A-4CFA-8B74-D3F8B147C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E4AB3-974E-41FF-BAB1-1B0C7CA3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DB718-EBB4-4267-90AD-6BDA84A1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DBC1A-C4EC-4D74-8E7F-008027A4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9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77B5-267D-42CE-B342-A16D2181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369A4-5775-44FD-AA86-3300B38FC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08832-D87F-4148-B385-898D1FDB3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7A756-7B39-418C-8DF1-D5D151C37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F30AF-21A2-473D-9D58-7D454B93F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7B153E-D412-4123-859E-5508A556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5B671-31C2-4D0C-9A28-AE2DBBFE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6FDB47-2A76-40A7-B5BC-581E641F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0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C3A7-0C93-4CDC-9DDF-26E8BAEC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4E922-C4B2-492A-BB6B-8A78212D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DD137-53B5-4069-A08C-A6C2A219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346B0-AE1B-4E31-8985-BC47270D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0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20F1E-7342-415D-951D-D625B9F6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88F7A-950E-4DE0-9AA4-547B7D71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325AE-DF24-4CD4-A471-9D279E17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0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CDBA-95A4-4F07-B564-7749C7B1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3C72A-55C4-48BE-910D-C9974B234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69E68-8138-4769-B00C-F640D3C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7E789-F92E-4267-9FB3-45664651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02DA1-07B2-4732-B760-08280F6D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A61E5-C501-42DC-A27E-FD63E250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06DF-7B04-4D90-B3FE-CA55349D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7F132-3421-466E-89F9-CDE98F472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199A7-ED92-4BAB-8BBE-27C217D7F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6BC31-EE0D-4F6A-9E77-E3C04B69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1E2E2-974A-4B52-A296-1D979DF1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F96A6-9C24-4F79-AA56-B27978B3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1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49969-4654-4968-A5D3-264F82D5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CFC8F-5205-448A-B5E3-EF969E78C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60066-E51F-4EEE-9BC9-F60868E80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01E2-4D21-414E-A874-CB050379D898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C9604-7CD0-4968-8CBA-A2E6669EE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0D2EE-0356-43EA-BAC9-C7723CB86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4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EA2AE2-C130-49DE-9F91-B2FC0F29F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B624125E-BB14-49F7-93D1-DFB5AC5322C0}"/>
              </a:ext>
            </a:extLst>
          </p:cNvPr>
          <p:cNvSpPr/>
          <p:nvPr/>
        </p:nvSpPr>
        <p:spPr>
          <a:xfrm>
            <a:off x="4764708" y="1137096"/>
            <a:ext cx="2736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zh-CN" sz="4400" b="1" dirty="0" err="1"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64</a:t>
            </a:r>
            <a:endParaRPr lang="zh-CN" altLang="en-US" sz="4400" b="1" dirty="0"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54E267AA-3895-4028-923B-A3C701E64FC4}"/>
              </a:ext>
            </a:extLst>
          </p:cNvPr>
          <p:cNvSpPr txBox="1"/>
          <p:nvPr/>
        </p:nvSpPr>
        <p:spPr>
          <a:xfrm>
            <a:off x="2712020" y="2131346"/>
            <a:ext cx="6087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r>
              <a:rPr lang="en-US" altLang="zh-CN" sz="8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r>
              <a:rPr lang="en-US" altLang="zh-CN" sz="8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zh-CN" altLang="en-US" sz="8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9666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14388C-EF7F-4C6A-9009-D6DF200CA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id="{E3D18F95-9421-4F05-9DD1-5ED3B76AE2DA}"/>
              </a:ext>
            </a:extLst>
          </p:cNvPr>
          <p:cNvSpPr txBox="1"/>
          <p:nvPr/>
        </p:nvSpPr>
        <p:spPr>
          <a:xfrm>
            <a:off x="2712020" y="2131346"/>
            <a:ext cx="6087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Tiết</a:t>
            </a:r>
            <a:r>
              <a:rPr lang="en-US" altLang="zh-CN" sz="8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1</a:t>
            </a:r>
            <a:endParaRPr lang="zh-CN" altLang="en-US" sz="8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850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EDA3AF-E4CA-423C-B100-AB658D80E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450574" y="225287"/>
            <a:ext cx="1835767" cy="622852"/>
          </a:xfrm>
          <a:prstGeom prst="rect">
            <a:avLst/>
          </a:prstGeom>
        </p:spPr>
      </p:pic>
      <p:pic>
        <p:nvPicPr>
          <p:cNvPr id="5" name="Hình ảnh 3">
            <a:extLst>
              <a:ext uri="{FF2B5EF4-FFF2-40B4-BE49-F238E27FC236}">
                <a16:creationId xmlns:a16="http://schemas.microsoft.com/office/drawing/2014/main" id="{524D42B4-8339-496E-BCBE-0C62C581B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b="5717"/>
          <a:stretch/>
        </p:blipFill>
        <p:spPr>
          <a:xfrm>
            <a:off x="908267" y="1245705"/>
            <a:ext cx="10872914" cy="495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EAC527-3B88-49D9-ACBF-0FFCED0AB5A1}"/>
              </a:ext>
            </a:extLst>
          </p:cNvPr>
          <p:cNvSpPr/>
          <p:nvPr/>
        </p:nvSpPr>
        <p:spPr>
          <a:xfrm>
            <a:off x="2286341" y="3008243"/>
            <a:ext cx="78176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iêt</a:t>
            </a:r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          </a:t>
            </a:r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êu</a:t>
            </a:r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        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yêu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775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95187-D1AF-43BF-938C-2035DDD2E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238539" y="198783"/>
            <a:ext cx="1722783" cy="755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3D1BA3-12EC-4F78-AD06-F663E6D5C4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t="2900" r="10945" b="63284"/>
          <a:stretch/>
        </p:blipFill>
        <p:spPr>
          <a:xfrm>
            <a:off x="1351721" y="953906"/>
            <a:ext cx="10482469" cy="4280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085A8C-C112-4D74-A4D7-3538A9CA1C49}"/>
              </a:ext>
            </a:extLst>
          </p:cNvPr>
          <p:cNvSpPr/>
          <p:nvPr/>
        </p:nvSpPr>
        <p:spPr>
          <a:xfrm>
            <a:off x="1338470" y="1603513"/>
            <a:ext cx="1099930" cy="59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5907C3-E30B-48AF-8829-E42B86C3F7CF}"/>
              </a:ext>
            </a:extLst>
          </p:cNvPr>
          <p:cNvSpPr/>
          <p:nvPr/>
        </p:nvSpPr>
        <p:spPr>
          <a:xfrm>
            <a:off x="1219200" y="1603513"/>
            <a:ext cx="1391478" cy="755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15B572CE-244B-4B9C-A8DD-463C9CD43DD9}"/>
              </a:ext>
            </a:extLst>
          </p:cNvPr>
          <p:cNvSpPr txBox="1"/>
          <p:nvPr/>
        </p:nvSpPr>
        <p:spPr>
          <a:xfrm>
            <a:off x="238539" y="5093753"/>
            <a:ext cx="11820940" cy="1532334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chạy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kéo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căng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dây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bay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Hai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thú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nhìn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sặc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sỡ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đáng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chao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âm thanh 64.1">
            <a:hlinkClick r:id="" action="ppaction://media"/>
            <a:extLst>
              <a:ext uri="{FF2B5EF4-FFF2-40B4-BE49-F238E27FC236}">
                <a16:creationId xmlns:a16="http://schemas.microsoft.com/office/drawing/2014/main" id="{BF0D30B1-9745-4645-BC3A-7016FD72B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2610" y="993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4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8867BD4-61EE-4ED6-8535-F6BC38EE4CE7}"/>
              </a:ext>
            </a:extLst>
          </p:cNvPr>
          <p:cNvSpPr txBox="1"/>
          <p:nvPr/>
        </p:nvSpPr>
        <p:spPr>
          <a:xfrm>
            <a:off x="238539" y="1284607"/>
            <a:ext cx="11820940" cy="3847862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dạy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chạy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kéo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căng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dây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giật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giật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bay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Hai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thú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nhìn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cánh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sặc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sỡ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đáng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chao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51459-77F2-442C-BE92-65126A5A6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238539" y="198783"/>
            <a:ext cx="1722783" cy="755123"/>
          </a:xfrm>
          <a:prstGeom prst="rect">
            <a:avLst/>
          </a:prstGeom>
        </p:spPr>
      </p:pic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05A640A5-CF16-4AF6-8761-0BBEA357C351}"/>
              </a:ext>
            </a:extLst>
          </p:cNvPr>
          <p:cNvCxnSpPr>
            <a:cxnSpLocks/>
          </p:cNvCxnSpPr>
          <p:nvPr/>
        </p:nvCxnSpPr>
        <p:spPr>
          <a:xfrm>
            <a:off x="7267125" y="2205964"/>
            <a:ext cx="80344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" name="Đường nối Thẳng 5">
            <a:extLst>
              <a:ext uri="{FF2B5EF4-FFF2-40B4-BE49-F238E27FC236}">
                <a16:creationId xmlns:a16="http://schemas.microsoft.com/office/drawing/2014/main" id="{6CCAEA23-4D05-459F-8A10-3E7E27BEC4F4}"/>
              </a:ext>
            </a:extLst>
          </p:cNvPr>
          <p:cNvCxnSpPr>
            <a:cxnSpLocks/>
          </p:cNvCxnSpPr>
          <p:nvPr/>
        </p:nvCxnSpPr>
        <p:spPr>
          <a:xfrm>
            <a:off x="786811" y="2868572"/>
            <a:ext cx="55165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1" name="Đường nối Thẳng 5">
            <a:extLst>
              <a:ext uri="{FF2B5EF4-FFF2-40B4-BE49-F238E27FC236}">
                <a16:creationId xmlns:a16="http://schemas.microsoft.com/office/drawing/2014/main" id="{D486034A-902B-4B16-B74B-74BF549C14A4}"/>
              </a:ext>
            </a:extLst>
          </p:cNvPr>
          <p:cNvCxnSpPr>
            <a:cxnSpLocks/>
          </p:cNvCxnSpPr>
          <p:nvPr/>
        </p:nvCxnSpPr>
        <p:spPr>
          <a:xfrm>
            <a:off x="2509594" y="3544433"/>
            <a:ext cx="77694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3" name="Đường nối Thẳng 5">
            <a:extLst>
              <a:ext uri="{FF2B5EF4-FFF2-40B4-BE49-F238E27FC236}">
                <a16:creationId xmlns:a16="http://schemas.microsoft.com/office/drawing/2014/main" id="{67C58B47-0E41-435A-8B9F-E91FF0250E3B}"/>
              </a:ext>
            </a:extLst>
          </p:cNvPr>
          <p:cNvCxnSpPr>
            <a:cxnSpLocks/>
          </p:cNvCxnSpPr>
          <p:nvPr/>
        </p:nvCxnSpPr>
        <p:spPr>
          <a:xfrm>
            <a:off x="7369780" y="4207041"/>
            <a:ext cx="60802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Đường nối Thẳng 5">
            <a:extLst>
              <a:ext uri="{FF2B5EF4-FFF2-40B4-BE49-F238E27FC236}">
                <a16:creationId xmlns:a16="http://schemas.microsoft.com/office/drawing/2014/main" id="{56D20413-ABB7-4201-917F-B1002AA196EC}"/>
              </a:ext>
            </a:extLst>
          </p:cNvPr>
          <p:cNvCxnSpPr>
            <a:cxnSpLocks/>
          </p:cNvCxnSpPr>
          <p:nvPr/>
        </p:nvCxnSpPr>
        <p:spPr>
          <a:xfrm>
            <a:off x="473692" y="4949164"/>
            <a:ext cx="86477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C5D67A-CAC6-4CBE-97B0-2E4367892AD4}"/>
              </a:ext>
            </a:extLst>
          </p:cNvPr>
          <p:cNvSpPr/>
          <p:nvPr/>
        </p:nvSpPr>
        <p:spPr>
          <a:xfrm>
            <a:off x="7815958" y="1116516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D4F47E-3F89-49EB-8A5C-6D7A16C5E0D8}"/>
              </a:ext>
            </a:extLst>
          </p:cNvPr>
          <p:cNvSpPr/>
          <p:nvPr/>
        </p:nvSpPr>
        <p:spPr>
          <a:xfrm>
            <a:off x="6609969" y="2540060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185C838-32B5-4EF1-9327-461FC8C49413}"/>
              </a:ext>
            </a:extLst>
          </p:cNvPr>
          <p:cNvSpPr/>
          <p:nvPr/>
        </p:nvSpPr>
        <p:spPr>
          <a:xfrm>
            <a:off x="7436052" y="3978985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D8287D-BE43-4819-BC0D-FAC65758A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53134" r="76441" b="41891"/>
          <a:stretch/>
        </p:blipFill>
        <p:spPr>
          <a:xfrm>
            <a:off x="122830" y="150125"/>
            <a:ext cx="1446663" cy="723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7EA82E-F6F5-4D87-A3A7-E8B6B8097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57005" r="9589" b="7439"/>
          <a:stretch/>
        </p:blipFill>
        <p:spPr>
          <a:xfrm>
            <a:off x="768626" y="1523998"/>
            <a:ext cx="10416209" cy="5183877"/>
          </a:xfrm>
          <a:prstGeom prst="rect">
            <a:avLst/>
          </a:prstGeom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BE1B0085-55C4-4217-BE06-6BEE8E2BA1A8}"/>
              </a:ext>
            </a:extLst>
          </p:cNvPr>
          <p:cNvSpPr txBox="1"/>
          <p:nvPr/>
        </p:nvSpPr>
        <p:spPr>
          <a:xfrm>
            <a:off x="3889552" y="584016"/>
            <a:ext cx="4923143" cy="715089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giới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2555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4">
            <a:extLst>
              <a:ext uri="{FF2B5EF4-FFF2-40B4-BE49-F238E27FC236}">
                <a16:creationId xmlns:a16="http://schemas.microsoft.com/office/drawing/2014/main" id="{8B2C42EE-F202-496D-BED1-CDF1F16AA21B}"/>
              </a:ext>
            </a:extLst>
          </p:cNvPr>
          <p:cNvSpPr txBox="1"/>
          <p:nvPr/>
        </p:nvSpPr>
        <p:spPr>
          <a:xfrm>
            <a:off x="3197603" y="752587"/>
            <a:ext cx="696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" name="图片 42">
            <a:extLst>
              <a:ext uri="{FF2B5EF4-FFF2-40B4-BE49-F238E27FC236}">
                <a16:creationId xmlns:a16="http://schemas.microsoft.com/office/drawing/2014/main" id="{513FD796-5F0B-474D-8224-07AFF66B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3770" y="2338466"/>
            <a:ext cx="2161625" cy="2043019"/>
          </a:xfrm>
          <a:prstGeom prst="rect">
            <a:avLst/>
          </a:prstGeom>
        </p:spPr>
      </p:pic>
      <p:pic>
        <p:nvPicPr>
          <p:cNvPr id="4" name="图片 42">
            <a:extLst>
              <a:ext uri="{FF2B5EF4-FFF2-40B4-BE49-F238E27FC236}">
                <a16:creationId xmlns:a16="http://schemas.microsoft.com/office/drawing/2014/main" id="{237CF09F-2246-4346-B073-37F1A0431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6479" y="2188563"/>
            <a:ext cx="2161624" cy="2368446"/>
          </a:xfrm>
          <a:prstGeom prst="rect">
            <a:avLst/>
          </a:prstGeom>
        </p:spPr>
      </p:pic>
      <p:pic>
        <p:nvPicPr>
          <p:cNvPr id="5" name="图片 42">
            <a:extLst>
              <a:ext uri="{FF2B5EF4-FFF2-40B4-BE49-F238E27FC236}">
                <a16:creationId xmlns:a16="http://schemas.microsoft.com/office/drawing/2014/main" id="{1A5AEC38-CCFC-4D9F-B3A2-D2F72342D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8474" y="2188563"/>
            <a:ext cx="2058981" cy="2368445"/>
          </a:xfrm>
          <a:prstGeom prst="rect">
            <a:avLst/>
          </a:prstGeom>
        </p:spPr>
      </p:pic>
      <p:sp>
        <p:nvSpPr>
          <p:cNvPr id="6" name="矩形 58">
            <a:extLst>
              <a:ext uri="{FF2B5EF4-FFF2-40B4-BE49-F238E27FC236}">
                <a16:creationId xmlns:a16="http://schemas.microsoft.com/office/drawing/2014/main" id="{3ED3F2CE-9DCC-41E2-8F29-9BEDBAFEA185}"/>
              </a:ext>
            </a:extLst>
          </p:cNvPr>
          <p:cNvSpPr/>
          <p:nvPr/>
        </p:nvSpPr>
        <p:spPr>
          <a:xfrm>
            <a:off x="2461079" y="271494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iêt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58">
            <a:extLst>
              <a:ext uri="{FF2B5EF4-FFF2-40B4-BE49-F238E27FC236}">
                <a16:creationId xmlns:a16="http://schemas.microsoft.com/office/drawing/2014/main" id="{5B4C6D55-9027-4AAB-A19B-84AD2BD6E6F2}"/>
              </a:ext>
            </a:extLst>
          </p:cNvPr>
          <p:cNvSpPr/>
          <p:nvPr/>
        </p:nvSpPr>
        <p:spPr>
          <a:xfrm>
            <a:off x="5970750" y="274664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iêu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58">
            <a:extLst>
              <a:ext uri="{FF2B5EF4-FFF2-40B4-BE49-F238E27FC236}">
                <a16:creationId xmlns:a16="http://schemas.microsoft.com/office/drawing/2014/main" id="{DB01549B-D206-4F92-A28C-A2DC590A17DC}"/>
              </a:ext>
            </a:extLst>
          </p:cNvPr>
          <p:cNvSpPr/>
          <p:nvPr/>
        </p:nvSpPr>
        <p:spPr>
          <a:xfrm>
            <a:off x="9927798" y="2746643"/>
            <a:ext cx="1080331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4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16FF68-A5B8-4778-BB61-B71E9BD4F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id="{B59EF73A-DCA2-4F90-B136-B5714BDAF0F7}"/>
              </a:ext>
            </a:extLst>
          </p:cNvPr>
          <p:cNvSpPr txBox="1"/>
          <p:nvPr/>
        </p:nvSpPr>
        <p:spPr>
          <a:xfrm>
            <a:off x="2712020" y="2131346"/>
            <a:ext cx="6087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Tiết</a:t>
            </a:r>
            <a:r>
              <a:rPr lang="en-US" altLang="zh-CN" sz="8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1</a:t>
            </a:r>
            <a:endParaRPr lang="zh-CN" altLang="en-US" sz="8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5836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182D50-B6D9-4D45-B7D8-C6E49659B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13333" r="68026" b="83194"/>
          <a:stretch/>
        </p:blipFill>
        <p:spPr>
          <a:xfrm>
            <a:off x="198781" y="173935"/>
            <a:ext cx="4068419" cy="930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A5F02-743E-4152-8BAC-9B856BB664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71207"/>
          <a:stretch/>
        </p:blipFill>
        <p:spPr>
          <a:xfrm>
            <a:off x="490331" y="1404731"/>
            <a:ext cx="11264348" cy="47575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EE1676-AEE5-4FEA-9E38-2841860FBFC0}"/>
              </a:ext>
            </a:extLst>
          </p:cNvPr>
          <p:cNvSpPr/>
          <p:nvPr/>
        </p:nvSpPr>
        <p:spPr>
          <a:xfrm>
            <a:off x="1537252" y="2027583"/>
            <a:ext cx="2729948" cy="119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CFF2A1-D63C-4E2B-A21F-F861E538973F}"/>
              </a:ext>
            </a:extLst>
          </p:cNvPr>
          <p:cNvSpPr/>
          <p:nvPr/>
        </p:nvSpPr>
        <p:spPr>
          <a:xfrm>
            <a:off x="1537252" y="1736034"/>
            <a:ext cx="3027524" cy="169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879F8FD5-57E7-4900-86A4-F2D78270BD16}"/>
              </a:ext>
            </a:extLst>
          </p:cNvPr>
          <p:cNvSpPr txBox="1"/>
          <p:nvPr/>
        </p:nvSpPr>
        <p:spPr>
          <a:xfrm>
            <a:off x="198781" y="5881902"/>
            <a:ext cx="11879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sách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Nhờ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sách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nhiều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điều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hay.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C7ED7B1C-5286-42D0-81F5-843E035E6420}"/>
              </a:ext>
            </a:extLst>
          </p:cNvPr>
          <p:cNvSpPr txBox="1"/>
          <p:nvPr/>
        </p:nvSpPr>
        <p:spPr>
          <a:xfrm>
            <a:off x="986891" y="5895550"/>
            <a:ext cx="107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6C9ADBCB-78FB-4216-8D36-611E23843F7F}"/>
              </a:ext>
            </a:extLst>
          </p:cNvPr>
          <p:cNvSpPr txBox="1"/>
          <p:nvPr/>
        </p:nvSpPr>
        <p:spPr>
          <a:xfrm>
            <a:off x="7703865" y="5871673"/>
            <a:ext cx="107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C308FEDC-3028-485A-9601-9D7274ADD77D}"/>
              </a:ext>
            </a:extLst>
          </p:cNvPr>
          <p:cNvSpPr txBox="1"/>
          <p:nvPr/>
        </p:nvSpPr>
        <p:spPr>
          <a:xfrm>
            <a:off x="8973107" y="5881902"/>
            <a:ext cx="107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AC5E02DD-66FA-461B-B720-B926750336E8}"/>
              </a:ext>
            </a:extLst>
          </p:cNvPr>
          <p:cNvSpPr txBox="1"/>
          <p:nvPr/>
        </p:nvSpPr>
        <p:spPr>
          <a:xfrm>
            <a:off x="10114772" y="5881902"/>
            <a:ext cx="107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âm thanh 64">
            <a:hlinkClick r:id="" action="ppaction://media"/>
            <a:extLst>
              <a:ext uri="{FF2B5EF4-FFF2-40B4-BE49-F238E27FC236}">
                <a16:creationId xmlns:a16="http://schemas.microsoft.com/office/drawing/2014/main" id="{47430B9B-A18A-47F3-9D7A-29A6D1BAA6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331" y="1081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0EC64-47A3-41E9-865C-64A4E31BF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sp>
        <p:nvSpPr>
          <p:cNvPr id="5" name="Hộp Văn bản 6">
            <a:extLst>
              <a:ext uri="{FF2B5EF4-FFF2-40B4-BE49-F238E27FC236}">
                <a16:creationId xmlns:a16="http://schemas.microsoft.com/office/drawing/2014/main" id="{3EBA8ADA-46CE-409D-921B-51BC6FC55DD4}"/>
              </a:ext>
            </a:extLst>
          </p:cNvPr>
          <p:cNvSpPr txBox="1"/>
          <p:nvPr/>
        </p:nvSpPr>
        <p:spPr>
          <a:xfrm>
            <a:off x="2393232" y="829676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id="{1C38EB71-68C6-4E89-A8CF-FE898C8A30CE}"/>
              </a:ext>
            </a:extLst>
          </p:cNvPr>
          <p:cNvSpPr txBox="1"/>
          <p:nvPr/>
        </p:nvSpPr>
        <p:spPr>
          <a:xfrm>
            <a:off x="4777630" y="829676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A968A03-C54D-4B8A-BD9C-2F04E1B448F7}"/>
              </a:ext>
            </a:extLst>
          </p:cNvPr>
          <p:cNvSpPr txBox="1"/>
          <p:nvPr/>
        </p:nvSpPr>
        <p:spPr>
          <a:xfrm>
            <a:off x="7576559" y="959369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3A2338-008C-44E2-99FC-FE1FE454B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 t="40796" r="37618" b="50000"/>
          <a:stretch/>
        </p:blipFill>
        <p:spPr>
          <a:xfrm>
            <a:off x="3982831" y="2019871"/>
            <a:ext cx="4465133" cy="1637730"/>
          </a:xfrm>
          <a:prstGeom prst="rect">
            <a:avLst/>
          </a:prstGeom>
        </p:spPr>
      </p:pic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F642687A-BCCF-47E7-A757-D09DC6D6CBB3}"/>
              </a:ext>
            </a:extLst>
          </p:cNvPr>
          <p:cNvSpPr txBox="1"/>
          <p:nvPr/>
        </p:nvSpPr>
        <p:spPr>
          <a:xfrm>
            <a:off x="3644604" y="4100593"/>
            <a:ext cx="5281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chiết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viết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việt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145D88B6-A4AF-4EF2-A6B8-8AD940DBB01E}"/>
              </a:ext>
            </a:extLst>
          </p:cNvPr>
          <p:cNvSpPr txBox="1"/>
          <p:nvPr/>
        </p:nvSpPr>
        <p:spPr>
          <a:xfrm>
            <a:off x="3644604" y="5106054"/>
            <a:ext cx="5936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chiều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diễu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kiểu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6D0713FD-FBC2-46DF-BE88-1A5ABA4B92FF}"/>
              </a:ext>
            </a:extLst>
          </p:cNvPr>
          <p:cNvSpPr txBox="1"/>
          <p:nvPr/>
        </p:nvSpPr>
        <p:spPr>
          <a:xfrm>
            <a:off x="3726713" y="6005188"/>
            <a:ext cx="5281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yểu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3" name="Đường nối Thẳng 11">
            <a:extLst>
              <a:ext uri="{FF2B5EF4-FFF2-40B4-BE49-F238E27FC236}">
                <a16:creationId xmlns:a16="http://schemas.microsoft.com/office/drawing/2014/main" id="{CAA903BF-6B6C-4894-8173-9E16138D5A37}"/>
              </a:ext>
            </a:extLst>
          </p:cNvPr>
          <p:cNvCxnSpPr>
            <a:cxnSpLocks/>
          </p:cNvCxnSpPr>
          <p:nvPr/>
        </p:nvCxnSpPr>
        <p:spPr>
          <a:xfrm>
            <a:off x="4299414" y="4870034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Đường nối Thẳng 11">
            <a:extLst>
              <a:ext uri="{FF2B5EF4-FFF2-40B4-BE49-F238E27FC236}">
                <a16:creationId xmlns:a16="http://schemas.microsoft.com/office/drawing/2014/main" id="{85025C4F-8368-4A4E-B0BB-72FB215015CE}"/>
              </a:ext>
            </a:extLst>
          </p:cNvPr>
          <p:cNvCxnSpPr>
            <a:cxnSpLocks/>
          </p:cNvCxnSpPr>
          <p:nvPr/>
        </p:nvCxnSpPr>
        <p:spPr>
          <a:xfrm>
            <a:off x="6215397" y="4870034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Đường nối Thẳng 11">
            <a:extLst>
              <a:ext uri="{FF2B5EF4-FFF2-40B4-BE49-F238E27FC236}">
                <a16:creationId xmlns:a16="http://schemas.microsoft.com/office/drawing/2014/main" id="{75D721E7-529E-4E2C-A6D5-A735E6D1614C}"/>
              </a:ext>
            </a:extLst>
          </p:cNvPr>
          <p:cNvCxnSpPr>
            <a:cxnSpLocks/>
          </p:cNvCxnSpPr>
          <p:nvPr/>
        </p:nvCxnSpPr>
        <p:spPr>
          <a:xfrm>
            <a:off x="8078115" y="4870034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id="{00DF3503-6805-472E-BA9B-7C35EE5B8F20}"/>
              </a:ext>
            </a:extLst>
          </p:cNvPr>
          <p:cNvCxnSpPr>
            <a:cxnSpLocks/>
          </p:cNvCxnSpPr>
          <p:nvPr/>
        </p:nvCxnSpPr>
        <p:spPr>
          <a:xfrm>
            <a:off x="4299413" y="5875553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Đường nối Thẳng 11">
            <a:extLst>
              <a:ext uri="{FF2B5EF4-FFF2-40B4-BE49-F238E27FC236}">
                <a16:creationId xmlns:a16="http://schemas.microsoft.com/office/drawing/2014/main" id="{02D9C5F7-EA08-40E9-9B07-72A2ED81FC40}"/>
              </a:ext>
            </a:extLst>
          </p:cNvPr>
          <p:cNvCxnSpPr>
            <a:cxnSpLocks/>
          </p:cNvCxnSpPr>
          <p:nvPr/>
        </p:nvCxnSpPr>
        <p:spPr>
          <a:xfrm>
            <a:off x="6599809" y="5889201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Đường nối Thẳng 11">
            <a:extLst>
              <a:ext uri="{FF2B5EF4-FFF2-40B4-BE49-F238E27FC236}">
                <a16:creationId xmlns:a16="http://schemas.microsoft.com/office/drawing/2014/main" id="{B17525EE-7230-48FB-8614-F637496F1B55}"/>
              </a:ext>
            </a:extLst>
          </p:cNvPr>
          <p:cNvCxnSpPr>
            <a:cxnSpLocks/>
          </p:cNvCxnSpPr>
          <p:nvPr/>
        </p:nvCxnSpPr>
        <p:spPr>
          <a:xfrm>
            <a:off x="8579673" y="5875495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Đường nối Thẳng 11">
            <a:extLst>
              <a:ext uri="{FF2B5EF4-FFF2-40B4-BE49-F238E27FC236}">
                <a16:creationId xmlns:a16="http://schemas.microsoft.com/office/drawing/2014/main" id="{322AD619-A948-498D-A309-8DC3B6EE3353}"/>
              </a:ext>
            </a:extLst>
          </p:cNvPr>
          <p:cNvCxnSpPr>
            <a:cxnSpLocks/>
          </p:cNvCxnSpPr>
          <p:nvPr/>
        </p:nvCxnSpPr>
        <p:spPr>
          <a:xfrm>
            <a:off x="3871155" y="6774629"/>
            <a:ext cx="7215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" name="Đường nối Thẳng 11">
            <a:extLst>
              <a:ext uri="{FF2B5EF4-FFF2-40B4-BE49-F238E27FC236}">
                <a16:creationId xmlns:a16="http://schemas.microsoft.com/office/drawing/2014/main" id="{C7F7FF4F-AA4E-4842-8037-B9164A85D340}"/>
              </a:ext>
            </a:extLst>
          </p:cNvPr>
          <p:cNvCxnSpPr>
            <a:cxnSpLocks/>
          </p:cNvCxnSpPr>
          <p:nvPr/>
        </p:nvCxnSpPr>
        <p:spPr>
          <a:xfrm>
            <a:off x="5891166" y="6774629"/>
            <a:ext cx="7215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3" name="Đường nối Thẳng 11">
            <a:extLst>
              <a:ext uri="{FF2B5EF4-FFF2-40B4-BE49-F238E27FC236}">
                <a16:creationId xmlns:a16="http://schemas.microsoft.com/office/drawing/2014/main" id="{9FF275B6-98EE-4AF6-975D-88FAFE0B829D}"/>
              </a:ext>
            </a:extLst>
          </p:cNvPr>
          <p:cNvCxnSpPr>
            <a:cxnSpLocks/>
          </p:cNvCxnSpPr>
          <p:nvPr/>
        </p:nvCxnSpPr>
        <p:spPr>
          <a:xfrm>
            <a:off x="7858173" y="6774629"/>
            <a:ext cx="7215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0572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851158-644E-4862-B2F1-354D530C7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5A421-8476-4FF2-8EC7-1CD3E9279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9" t="58906" r="62755" b="32935"/>
          <a:stretch/>
        </p:blipFill>
        <p:spPr>
          <a:xfrm>
            <a:off x="1146412" y="1405719"/>
            <a:ext cx="2374710" cy="1528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CC3308-D3C0-495D-9517-D1821C600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8" t="59304" r="39573" b="33333"/>
          <a:stretch/>
        </p:blipFill>
        <p:spPr>
          <a:xfrm>
            <a:off x="4831307" y="1405719"/>
            <a:ext cx="2251881" cy="1528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88C08-72B6-4035-9EE0-3FF4618A63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3" t="57214" r="18625" b="32537"/>
          <a:stretch/>
        </p:blipFill>
        <p:spPr>
          <a:xfrm>
            <a:off x="9103057" y="1405719"/>
            <a:ext cx="1942531" cy="1528549"/>
          </a:xfrm>
          <a:prstGeom prst="rect">
            <a:avLst/>
          </a:prstGeom>
        </p:spPr>
      </p:pic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1F3913FA-6FC6-494E-BA16-3F319BE8DB7B}"/>
              </a:ext>
            </a:extLst>
          </p:cNvPr>
          <p:cNvSpPr txBox="1"/>
          <p:nvPr/>
        </p:nvSpPr>
        <p:spPr>
          <a:xfrm>
            <a:off x="1146412" y="3684608"/>
            <a:ext cx="247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nhiệt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kế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0635DA8F-817C-40C0-98F9-44BB56695F76}"/>
              </a:ext>
            </a:extLst>
          </p:cNvPr>
          <p:cNvSpPr txBox="1"/>
          <p:nvPr/>
        </p:nvSpPr>
        <p:spPr>
          <a:xfrm>
            <a:off x="1746875" y="367583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AEA41A60-7747-4FFA-AADB-7066D3D91E0E}"/>
              </a:ext>
            </a:extLst>
          </p:cNvPr>
          <p:cNvSpPr txBox="1"/>
          <p:nvPr/>
        </p:nvSpPr>
        <p:spPr>
          <a:xfrm>
            <a:off x="4831307" y="3675837"/>
            <a:ext cx="247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E3B129DB-3A96-4AE8-A414-CAD6E7FC3669}"/>
              </a:ext>
            </a:extLst>
          </p:cNvPr>
          <p:cNvSpPr txBox="1"/>
          <p:nvPr/>
        </p:nvSpPr>
        <p:spPr>
          <a:xfrm>
            <a:off x="6136943" y="368460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id="{AEAE3445-204F-4714-872D-DADDA2CF6243}"/>
              </a:ext>
            </a:extLst>
          </p:cNvPr>
          <p:cNvSpPr txBox="1"/>
          <p:nvPr/>
        </p:nvSpPr>
        <p:spPr>
          <a:xfrm>
            <a:off x="8839199" y="3675837"/>
            <a:ext cx="247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chiều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Hộp Văn bản 8">
            <a:extLst>
              <a:ext uri="{FF2B5EF4-FFF2-40B4-BE49-F238E27FC236}">
                <a16:creationId xmlns:a16="http://schemas.microsoft.com/office/drawing/2014/main" id="{08691032-5799-4F3B-A468-4B05B7050FD9}"/>
              </a:ext>
            </a:extLst>
          </p:cNvPr>
          <p:cNvSpPr txBox="1"/>
          <p:nvPr/>
        </p:nvSpPr>
        <p:spPr>
          <a:xfrm>
            <a:off x="8839199" y="368460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id="{4BDAC6A1-8772-4111-9F21-ED8BA2B3D7A2}"/>
              </a:ext>
            </a:extLst>
          </p:cNvPr>
          <p:cNvSpPr txBox="1"/>
          <p:nvPr/>
        </p:nvSpPr>
        <p:spPr>
          <a:xfrm>
            <a:off x="10349512" y="368460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7294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F0FFC3-8856-4690-B8BE-0B9550255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9C1B0-4BA4-436E-8B9D-2DF3535799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t="37295" r="16099" b="29469"/>
          <a:stretch/>
        </p:blipFill>
        <p:spPr>
          <a:xfrm>
            <a:off x="437321" y="959369"/>
            <a:ext cx="11454877" cy="56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0A2204-6B04-4EF7-943A-0F89E2506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141698-D2E5-4548-8758-5239F068644C}"/>
              </a:ext>
            </a:extLst>
          </p:cNvPr>
          <p:cNvSpPr/>
          <p:nvPr/>
        </p:nvSpPr>
        <p:spPr>
          <a:xfrm>
            <a:off x="2862471" y="2967335"/>
            <a:ext cx="58309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36071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1860F6-C03A-40C4-883C-66805817F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450574" y="225287"/>
            <a:ext cx="1835767" cy="622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569BC2-FAD7-4F26-997A-CB0CF962B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77852" r="7691" b="7958"/>
          <a:stretch/>
        </p:blipFill>
        <p:spPr>
          <a:xfrm>
            <a:off x="99391" y="914814"/>
            <a:ext cx="11993217" cy="2345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903CDA-E092-464B-84B1-DA540294F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32" y="848139"/>
            <a:ext cx="3238500" cy="314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5FAB97-8406-4438-8B7A-D97FE34E7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86" y="781464"/>
            <a:ext cx="4400550" cy="327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9AAD8-9AD6-429F-9BB8-6209455BC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60" y="781464"/>
            <a:ext cx="44005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95326DF-04A3-4C17-AC75-EA3782710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312" y="1364678"/>
            <a:ext cx="10872914" cy="54933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E752C-DCFA-419E-80A4-A727C9D5B1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397566" y="225287"/>
            <a:ext cx="1835767" cy="622852"/>
          </a:xfrm>
          <a:prstGeom prst="rect">
            <a:avLst/>
          </a:prstGeom>
        </p:spPr>
      </p:pic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4A692C74-C890-4BD5-B827-AC63E3B31ACB}"/>
              </a:ext>
            </a:extLst>
          </p:cNvPr>
          <p:cNvSpPr txBox="1"/>
          <p:nvPr/>
        </p:nvSpPr>
        <p:spPr>
          <a:xfrm>
            <a:off x="2617800" y="2214301"/>
            <a:ext cx="1556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êt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6A1A970F-0167-4125-826F-E8EBC600EB60}"/>
              </a:ext>
            </a:extLst>
          </p:cNvPr>
          <p:cNvSpPr txBox="1"/>
          <p:nvPr/>
        </p:nvSpPr>
        <p:spPr>
          <a:xfrm>
            <a:off x="5681228" y="2214301"/>
            <a:ext cx="1556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4">
            <a:extLst>
              <a:ext uri="{FF2B5EF4-FFF2-40B4-BE49-F238E27FC236}">
                <a16:creationId xmlns:a16="http://schemas.microsoft.com/office/drawing/2014/main" id="{08418AFC-98BC-4ACC-BD1A-953285E9A795}"/>
              </a:ext>
            </a:extLst>
          </p:cNvPr>
          <p:cNvSpPr txBox="1"/>
          <p:nvPr/>
        </p:nvSpPr>
        <p:spPr>
          <a:xfrm>
            <a:off x="8797664" y="2255245"/>
            <a:ext cx="1732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yêu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4">
            <a:extLst>
              <a:ext uri="{FF2B5EF4-FFF2-40B4-BE49-F238E27FC236}">
                <a16:creationId xmlns:a16="http://schemas.microsoft.com/office/drawing/2014/main" id="{36895691-B9D4-4C89-98EF-D70CAB1E09C7}"/>
              </a:ext>
            </a:extLst>
          </p:cNvPr>
          <p:cNvSpPr txBox="1"/>
          <p:nvPr/>
        </p:nvSpPr>
        <p:spPr>
          <a:xfrm>
            <a:off x="2723818" y="4672380"/>
            <a:ext cx="2649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nhiệt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2A671FCE-FBE8-43FF-8FDB-1E928C8972F4}"/>
              </a:ext>
            </a:extLst>
          </p:cNvPr>
          <p:cNvSpPr txBox="1"/>
          <p:nvPr/>
        </p:nvSpPr>
        <p:spPr>
          <a:xfrm>
            <a:off x="5692058" y="4672380"/>
            <a:ext cx="2649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yêu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id="{24235436-B3C3-4753-B5C9-91068ED76467}"/>
              </a:ext>
            </a:extLst>
          </p:cNvPr>
          <p:cNvSpPr txBox="1"/>
          <p:nvPr/>
        </p:nvSpPr>
        <p:spPr>
          <a:xfrm>
            <a:off x="8890428" y="4672380"/>
            <a:ext cx="2649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chiều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9424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194</Words>
  <Application>Microsoft Office PowerPoint</Application>
  <PresentationFormat>Widescreen</PresentationFormat>
  <Paragraphs>40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HP001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Nguyen Thi Xuan Van</cp:lastModifiedBy>
  <cp:revision>16</cp:revision>
  <dcterms:created xsi:type="dcterms:W3CDTF">2020-08-17T08:30:49Z</dcterms:created>
  <dcterms:modified xsi:type="dcterms:W3CDTF">2020-08-18T00:39:06Z</dcterms:modified>
</cp:coreProperties>
</file>