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custDataLst>
    <p:tags r:id="rId1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F80010C1-CCD1-45AC-BBAF-DC319112A96D}">
          <p14:sldIdLst>
            <p14:sldId id="257"/>
          </p14:sldIdLst>
        </p14:section>
        <p14:section name="Tiết 1" id="{50E1AC05-E808-47C5-ACCE-5BE89D6A3B62}">
          <p14:sldIdLst>
            <p14:sldId id="256"/>
            <p14:sldId id="258"/>
            <p14:sldId id="259"/>
            <p14:sldId id="260"/>
            <p14:sldId id="261"/>
            <p14:sldId id="262"/>
            <p14:sldId id="264"/>
          </p14:sldIdLst>
        </p14:section>
        <p14:section name="Tiết 2" id="{296681D4-24D5-4E6B-BA02-9A1D8E4D5F1E}">
          <p14:sldIdLst>
            <p14:sldId id="263"/>
            <p14:sldId id="265"/>
            <p14:sldId id="266"/>
            <p14:sldId id="267"/>
            <p14:sldId id="2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59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8C26"/>
    <a:srgbClr val="9CBE5B"/>
    <a:srgbClr val="CDD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18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426" y="90"/>
      </p:cViewPr>
      <p:guideLst>
        <p:guide orient="horz" pos="159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A5585-6077-44CE-B77D-462792527D34}" type="datetimeFigureOut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F47F6-D8A5-40FE-87C1-D178FDD67C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857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751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19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368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78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200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441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558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569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741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916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0F1830F6-661E-4EAE-867C-77A95B91D6A3}"/>
              </a:ext>
            </a:extLst>
          </p:cNvPr>
          <p:cNvGrpSpPr/>
          <p:nvPr userDrawn="1"/>
        </p:nvGrpSpPr>
        <p:grpSpPr>
          <a:xfrm>
            <a:off x="208568" y="46996"/>
            <a:ext cx="8890779" cy="511341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941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971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366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96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48826-EDE3-4A49-BB8E-BF2E35DA2BE7}" type="datetimeFigureOut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34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6.pn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.png"/><Relationship Id="rId5" Type="http://schemas.openxmlformats.org/officeDocument/2006/relationships/image" Target="../media/image12.emf"/><Relationship Id="rId4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3.mp4"/><Relationship Id="rId7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jp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3.mp4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1039587" y="171050"/>
            <a:ext cx="7064827" cy="4541177"/>
            <a:chOff x="1039587" y="171050"/>
            <a:chExt cx="7064827" cy="4541177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CCF9D4B5-10AC-4C38-9FAB-BBB08175024F}"/>
              </a:ext>
            </a:extLst>
          </p:cNvPr>
          <p:cNvSpPr txBox="1"/>
          <p:nvPr/>
        </p:nvSpPr>
        <p:spPr>
          <a:xfrm>
            <a:off x="1903638" y="1452669"/>
            <a:ext cx="53367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ua</a:t>
            </a:r>
            <a:r>
              <a:rPr lang="en-US" altLang="zh-CN" sz="80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80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ưa</a:t>
            </a:r>
            <a:endParaRPr lang="zh-CN" altLang="en-US" sz="8000" dirty="0">
              <a:solidFill>
                <a:srgbClr val="9CBE5B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ECB46AD-0E72-4F5A-A712-FE050A3EB294}"/>
              </a:ext>
            </a:extLst>
          </p:cNvPr>
          <p:cNvSpPr txBox="1"/>
          <p:nvPr/>
        </p:nvSpPr>
        <p:spPr>
          <a:xfrm>
            <a:off x="2471862" y="3431861"/>
            <a:ext cx="4636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spc="3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Giáo</a:t>
            </a:r>
            <a:r>
              <a:rPr lang="en-US" altLang="zh-CN" sz="1600" b="1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spc="3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viên</a:t>
            </a:r>
            <a:r>
              <a:rPr lang="en-US" altLang="zh-CN" sz="1600" b="1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: </a:t>
            </a:r>
            <a:r>
              <a:rPr lang="en-US" altLang="zh-CN" sz="1600" b="1" spc="3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Phạm</a:t>
            </a:r>
            <a:r>
              <a:rPr lang="en-US" altLang="zh-CN" sz="1600" b="1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spc="3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Thị</a:t>
            </a:r>
            <a:r>
              <a:rPr lang="en-US" altLang="zh-CN" sz="1600" b="1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Minh </a:t>
            </a:r>
            <a:r>
              <a:rPr lang="en-US" altLang="zh-CN" sz="1600" b="1" spc="3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Phương</a:t>
            </a:r>
            <a:endParaRPr lang="zh-CN" altLang="en-US" sz="1600" b="1" spc="3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11D1C11-AECA-45D0-9998-98D05F0D66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4" r="16079" b="94184"/>
          <a:stretch/>
        </p:blipFill>
        <p:spPr>
          <a:xfrm>
            <a:off x="2872510" y="1354171"/>
            <a:ext cx="3612049" cy="459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34710D1-1D58-406F-A5FE-C4E643B4DD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4" r="16079" b="94184"/>
          <a:stretch/>
        </p:blipFill>
        <p:spPr>
          <a:xfrm flipH="1">
            <a:off x="2765976" y="3698507"/>
            <a:ext cx="3612049" cy="4591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B9ABC5A-B8CC-436C-9E72-A3965224A42E}"/>
              </a:ext>
            </a:extLst>
          </p:cNvPr>
          <p:cNvSpPr/>
          <p:nvPr/>
        </p:nvSpPr>
        <p:spPr>
          <a:xfrm>
            <a:off x="3598517" y="766035"/>
            <a:ext cx="17059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err="1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Bài</a:t>
            </a:r>
            <a:r>
              <a:rPr lang="en-US" altLang="zh-CN" sz="4400" b="1" dirty="0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 24</a:t>
            </a:r>
            <a:endParaRPr lang="zh-CN" altLang="en-US" sz="4400" b="1" dirty="0">
              <a:solidFill>
                <a:srgbClr val="9CBE5B"/>
              </a:solidFill>
              <a:latin typeface="Times New Roman" panose="02020603050405020304" pitchFamily="18" charset="0"/>
              <a:ea typeface="DFPWaWaW5-GB5" panose="040B0500000000000000" pitchFamily="82" charset="-120"/>
              <a:cs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17DC7972-DAEF-4095-A40C-02E5467EF0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9818548-E554-41D4-88C8-32443A8B97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04573" y="2285349"/>
            <a:ext cx="1371913" cy="285815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9456EC2-6B12-498A-BAD5-A9C4C35CE6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18961084" flipH="1">
            <a:off x="2512480" y="1970030"/>
            <a:ext cx="274658" cy="2279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9CAD0DC-446D-4A36-A15C-86C057A866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20785727" flipH="1">
            <a:off x="3908360" y="2557483"/>
            <a:ext cx="252313" cy="20935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09BE5ED-D0E3-48B3-8517-489DE06570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2966129" flipH="1">
            <a:off x="6348868" y="1989700"/>
            <a:ext cx="271383" cy="22518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CB83ED2-C0A1-42C8-9A35-5A311C0133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21107494" flipH="1">
            <a:off x="4431468" y="1959882"/>
            <a:ext cx="255664" cy="2121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2EA833CB-A333-4B96-86D6-AD2791104D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18878505" flipH="1">
            <a:off x="5411404" y="2631063"/>
            <a:ext cx="224433" cy="18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8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4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9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400"/>
                            </p:stCondLst>
                            <p:childTnLst>
                              <p:par>
                                <p:cTn id="6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333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B3359C7-1CBF-4900-9642-3EB6BE40F0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2" t="83846" r="49908" b="4437"/>
          <a:stretch/>
        </p:blipFill>
        <p:spPr>
          <a:xfrm>
            <a:off x="479759" y="442161"/>
            <a:ext cx="6342146" cy="2465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390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B3359C7-1CBF-4900-9642-3EB6BE40F0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9" t="2857" b="61216"/>
          <a:stretch/>
        </p:blipFill>
        <p:spPr>
          <a:xfrm>
            <a:off x="637674" y="421105"/>
            <a:ext cx="7832558" cy="366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3A0C937-3E14-45DD-B011-2DE543C9CCCE}"/>
              </a:ext>
            </a:extLst>
          </p:cNvPr>
          <p:cNvSpPr txBox="1"/>
          <p:nvPr/>
        </p:nvSpPr>
        <p:spPr>
          <a:xfrm>
            <a:off x="457200" y="3979608"/>
            <a:ext cx="8398042" cy="105560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Mẹ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chợ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mua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mua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cua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Mẹ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mua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cả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sữa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chua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dưa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lê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28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id="{C7544A9D-A5AD-4EA8-B148-F57DA015670C}"/>
              </a:ext>
            </a:extLst>
          </p:cNvPr>
          <p:cNvCxnSpPr>
            <a:cxnSpLocks/>
          </p:cNvCxnSpPr>
          <p:nvPr/>
        </p:nvCxnSpPr>
        <p:spPr>
          <a:xfrm>
            <a:off x="2887577" y="4511842"/>
            <a:ext cx="42110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7BD86998-9159-4E43-A6F0-8B9CA6DC39C8}"/>
              </a:ext>
            </a:extLst>
          </p:cNvPr>
          <p:cNvCxnSpPr>
            <a:cxnSpLocks/>
          </p:cNvCxnSpPr>
          <p:nvPr/>
        </p:nvCxnSpPr>
        <p:spPr>
          <a:xfrm>
            <a:off x="4150893" y="4511843"/>
            <a:ext cx="42110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id="{AF5EA680-30CA-4E48-9A14-15526B053B84}"/>
              </a:ext>
            </a:extLst>
          </p:cNvPr>
          <p:cNvCxnSpPr>
            <a:cxnSpLocks/>
          </p:cNvCxnSpPr>
          <p:nvPr/>
        </p:nvCxnSpPr>
        <p:spPr>
          <a:xfrm>
            <a:off x="4812630" y="4511842"/>
            <a:ext cx="42110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63289386-776B-48DA-ADBA-D3B3F9199346}"/>
              </a:ext>
            </a:extLst>
          </p:cNvPr>
          <p:cNvCxnSpPr>
            <a:cxnSpLocks/>
          </p:cNvCxnSpPr>
          <p:nvPr/>
        </p:nvCxnSpPr>
        <p:spPr>
          <a:xfrm>
            <a:off x="6220324" y="4511842"/>
            <a:ext cx="42110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E985C3AA-DEA7-403B-84FA-90DD9E7F5B24}"/>
              </a:ext>
            </a:extLst>
          </p:cNvPr>
          <p:cNvCxnSpPr>
            <a:cxnSpLocks/>
          </p:cNvCxnSpPr>
          <p:nvPr/>
        </p:nvCxnSpPr>
        <p:spPr>
          <a:xfrm>
            <a:off x="8133346" y="4511842"/>
            <a:ext cx="42110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554FB7B0-EEE8-4932-8967-69C45EF6D499}"/>
              </a:ext>
            </a:extLst>
          </p:cNvPr>
          <p:cNvCxnSpPr>
            <a:cxnSpLocks/>
          </p:cNvCxnSpPr>
          <p:nvPr/>
        </p:nvCxnSpPr>
        <p:spPr>
          <a:xfrm>
            <a:off x="7321213" y="4511842"/>
            <a:ext cx="421107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04C6ED0C-42BD-4DC5-9864-6D9E25DF2326}"/>
              </a:ext>
            </a:extLst>
          </p:cNvPr>
          <p:cNvCxnSpPr>
            <a:cxnSpLocks/>
          </p:cNvCxnSpPr>
          <p:nvPr/>
        </p:nvCxnSpPr>
        <p:spPr>
          <a:xfrm>
            <a:off x="800097" y="4896852"/>
            <a:ext cx="421107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4. doc">
            <a:hlinkClick r:id="" action="ppaction://media"/>
            <a:extLst>
              <a:ext uri="{FF2B5EF4-FFF2-40B4-BE49-F238E27FC236}">
                <a16:creationId xmlns:a16="http://schemas.microsoft.com/office/drawing/2014/main" id="{65400C59-1202-4703-87B4-59DE88ED04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2163" y="4211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3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B3359C7-1CBF-4900-9642-3EB6BE40F0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" t="49033" r="7779" b="6913"/>
          <a:stretch/>
        </p:blipFill>
        <p:spPr>
          <a:xfrm>
            <a:off x="782053" y="445167"/>
            <a:ext cx="7652084" cy="4499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85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43E6B545-55AD-4277-8656-51CB1DDAEC19}"/>
              </a:ext>
            </a:extLst>
          </p:cNvPr>
          <p:cNvCxnSpPr>
            <a:cxnSpLocks/>
          </p:cNvCxnSpPr>
          <p:nvPr/>
        </p:nvCxnSpPr>
        <p:spPr>
          <a:xfrm>
            <a:off x="4572000" y="1727200"/>
            <a:ext cx="0" cy="1509529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图片 42">
            <a:extLst>
              <a:ext uri="{FF2B5EF4-FFF2-40B4-BE49-F238E27FC236}">
                <a16:creationId xmlns:a16="http://schemas.microsoft.com/office/drawing/2014/main" id="{9244FC8B-A50B-44C4-8B4D-AA9A69235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9103" y="1676558"/>
            <a:ext cx="1758548" cy="1604082"/>
          </a:xfrm>
          <a:prstGeom prst="rect">
            <a:avLst/>
          </a:prstGeom>
        </p:spPr>
      </p:pic>
      <p:sp>
        <p:nvSpPr>
          <p:cNvPr id="59" name="矩形 58">
            <a:extLst>
              <a:ext uri="{FF2B5EF4-FFF2-40B4-BE49-F238E27FC236}">
                <a16:creationId xmlns:a16="http://schemas.microsoft.com/office/drawing/2014/main" id="{8ACD7B34-5D5E-46E7-BA40-30CF3F831318}"/>
              </a:ext>
            </a:extLst>
          </p:cNvPr>
          <p:cNvSpPr/>
          <p:nvPr/>
        </p:nvSpPr>
        <p:spPr>
          <a:xfrm>
            <a:off x="2514695" y="1755572"/>
            <a:ext cx="987006" cy="969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44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ua</a:t>
            </a:r>
            <a:endParaRPr lang="zh-CN" altLang="en-US" sz="44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487152D1-3CF5-4FCE-A33D-96DBC1031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9169" y="1632647"/>
            <a:ext cx="1758548" cy="1604082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F8FC25F-868B-44D1-BEE6-9C3193D44EA6}"/>
              </a:ext>
            </a:extLst>
          </p:cNvPr>
          <p:cNvSpPr txBox="1"/>
          <p:nvPr/>
        </p:nvSpPr>
        <p:spPr>
          <a:xfrm>
            <a:off x="1842045" y="707616"/>
            <a:ext cx="5796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chứa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vần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ua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ưa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6" name="矩形 58">
            <a:extLst>
              <a:ext uri="{FF2B5EF4-FFF2-40B4-BE49-F238E27FC236}">
                <a16:creationId xmlns:a16="http://schemas.microsoft.com/office/drawing/2014/main" id="{9E876B3B-F5D9-413E-BC19-5EAF1CA03CBF}"/>
              </a:ext>
            </a:extLst>
          </p:cNvPr>
          <p:cNvSpPr/>
          <p:nvPr/>
        </p:nvSpPr>
        <p:spPr>
          <a:xfrm>
            <a:off x="5444940" y="1755572"/>
            <a:ext cx="987006" cy="969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44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ưa</a:t>
            </a:r>
            <a:endParaRPr lang="zh-CN" altLang="en-US" sz="44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B0FE6C76-354A-46C4-B9D3-9617447A57CF}"/>
              </a:ext>
            </a:extLst>
          </p:cNvPr>
          <p:cNvSpPr txBox="1"/>
          <p:nvPr/>
        </p:nvSpPr>
        <p:spPr>
          <a:xfrm>
            <a:off x="1444396" y="3466942"/>
            <a:ext cx="6592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Đặt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câu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với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vừa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được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3600" dirty="0">
              <a:solidFill>
                <a:srgbClr val="5F8C26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99883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60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6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6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B3359C7-1CBF-4900-9642-3EB6BE40F0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6" b="62760"/>
          <a:stretch/>
        </p:blipFill>
        <p:spPr>
          <a:xfrm>
            <a:off x="616692" y="487880"/>
            <a:ext cx="8121192" cy="4167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1. nhan biet">
            <a:hlinkClick r:id="" action="ppaction://media"/>
            <a:extLst>
              <a:ext uri="{FF2B5EF4-FFF2-40B4-BE49-F238E27FC236}">
                <a16:creationId xmlns:a16="http://schemas.microsoft.com/office/drawing/2014/main" id="{7A6D629E-A850-4F6A-B46A-15BFB78881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1250381"/>
            <a:ext cx="609600" cy="60960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4BC12B8-E000-42F7-9D7C-B72CEA1DF25E}"/>
              </a:ext>
            </a:extLst>
          </p:cNvPr>
          <p:cNvSpPr txBox="1"/>
          <p:nvPr/>
        </p:nvSpPr>
        <p:spPr>
          <a:xfrm>
            <a:off x="1673603" y="4332454"/>
            <a:ext cx="5796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Mẹ</a:t>
            </a:r>
            <a:r>
              <a:rPr lang="en-US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đưa</a:t>
            </a:r>
            <a:r>
              <a:rPr lang="en-US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Hà</a:t>
            </a:r>
            <a:r>
              <a:rPr lang="en-US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đến</a:t>
            </a:r>
            <a:r>
              <a:rPr lang="en-US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lớp</a:t>
            </a:r>
            <a:r>
              <a:rPr lang="en-US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học</a:t>
            </a:r>
            <a:r>
              <a:rPr lang="en-US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múa</a:t>
            </a:r>
            <a:r>
              <a:rPr lang="en-US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2652854" y="4332454"/>
            <a:ext cx="742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ưa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6660650" y="4332454"/>
            <a:ext cx="742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ua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50767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B3359C7-1CBF-4900-9642-3EB6BE40F0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0" t="49734" r="52406" b="41884"/>
          <a:stretch/>
        </p:blipFill>
        <p:spPr>
          <a:xfrm>
            <a:off x="649705" y="1584051"/>
            <a:ext cx="3674478" cy="1975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6090421" y="660721"/>
            <a:ext cx="9934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ưa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1990203" y="660721"/>
            <a:ext cx="9934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ua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CD2AB861-30B1-41B3-A725-81654835B8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1" t="49581" r="19655" b="42037"/>
          <a:stretch/>
        </p:blipFill>
        <p:spPr>
          <a:xfrm>
            <a:off x="4680029" y="1618046"/>
            <a:ext cx="3814266" cy="1975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649705" y="3713337"/>
            <a:ext cx="41978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cua</a:t>
            </a:r>
            <a:r>
              <a:rPr lang="en-US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</a:t>
            </a:r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đũa</a:t>
            </a:r>
            <a:r>
              <a:rPr lang="en-US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</a:t>
            </a:r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rùa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F5C172D-D216-42B1-8867-28688D266DED}"/>
              </a:ext>
            </a:extLst>
          </p:cNvPr>
          <p:cNvSpPr txBox="1"/>
          <p:nvPr/>
        </p:nvSpPr>
        <p:spPr>
          <a:xfrm>
            <a:off x="4680029" y="3713337"/>
            <a:ext cx="47166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cửa</a:t>
            </a:r>
            <a:r>
              <a:rPr lang="en-US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</a:t>
            </a:r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dứa</a:t>
            </a:r>
            <a:r>
              <a:rPr lang="en-US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</a:t>
            </a:r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nhựa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950493" y="4391526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5E7BB213-E357-4B11-A9A3-9379388A2D93}"/>
              </a:ext>
            </a:extLst>
          </p:cNvPr>
          <p:cNvCxnSpPr>
            <a:cxnSpLocks/>
          </p:cNvCxnSpPr>
          <p:nvPr/>
        </p:nvCxnSpPr>
        <p:spPr>
          <a:xfrm>
            <a:off x="2309917" y="4367463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F67836AF-E4B3-42A1-9208-06BF654A7C84}"/>
              </a:ext>
            </a:extLst>
          </p:cNvPr>
          <p:cNvCxnSpPr>
            <a:cxnSpLocks/>
          </p:cNvCxnSpPr>
          <p:nvPr/>
        </p:nvCxnSpPr>
        <p:spPr>
          <a:xfrm>
            <a:off x="3464948" y="4391526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7D79101E-B2CA-45EB-9D90-BDAAEAA7D5E1}"/>
              </a:ext>
            </a:extLst>
          </p:cNvPr>
          <p:cNvCxnSpPr>
            <a:cxnSpLocks/>
          </p:cNvCxnSpPr>
          <p:nvPr/>
        </p:nvCxnSpPr>
        <p:spPr>
          <a:xfrm>
            <a:off x="4968896" y="4367463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49627842-3C29-4A65-85E6-EF0EAD394AD4}"/>
              </a:ext>
            </a:extLst>
          </p:cNvPr>
          <p:cNvCxnSpPr>
            <a:cxnSpLocks/>
          </p:cNvCxnSpPr>
          <p:nvPr/>
        </p:nvCxnSpPr>
        <p:spPr>
          <a:xfrm>
            <a:off x="6280338" y="4367463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9AFBBDC9-143E-4597-B590-376F9D2D37F0}"/>
              </a:ext>
            </a:extLst>
          </p:cNvPr>
          <p:cNvCxnSpPr>
            <a:cxnSpLocks/>
          </p:cNvCxnSpPr>
          <p:nvPr/>
        </p:nvCxnSpPr>
        <p:spPr>
          <a:xfrm>
            <a:off x="7820527" y="4482778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31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B3359C7-1CBF-4900-9642-3EB6BE40F0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8" t="67296" r="66908" b="24322"/>
          <a:stretch/>
        </p:blipFill>
        <p:spPr>
          <a:xfrm>
            <a:off x="614667" y="1992680"/>
            <a:ext cx="2032134" cy="1226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603109" y="3237655"/>
            <a:ext cx="22241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cà</a:t>
            </a:r>
            <a:r>
              <a:rPr lang="en-US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chua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1912873" y="3910263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E5021512-E13A-468D-88BE-D70398F327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4" t="62483" r="45612" b="24114"/>
          <a:stretch/>
        </p:blipFill>
        <p:spPr>
          <a:xfrm>
            <a:off x="2647895" y="1143000"/>
            <a:ext cx="2032134" cy="1961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05E2D08B-D8EB-45AF-9AD0-E56DE55C87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5" t="65680" r="27441" b="25144"/>
          <a:stretch/>
        </p:blipFill>
        <p:spPr>
          <a:xfrm>
            <a:off x="4523727" y="1677101"/>
            <a:ext cx="2032134" cy="1342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42FA5AD6-6093-47B4-8207-C537AD4685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01" t="64522" r="5835" b="24734"/>
          <a:stretch/>
        </p:blipFill>
        <p:spPr>
          <a:xfrm>
            <a:off x="6511306" y="1464482"/>
            <a:ext cx="2032134" cy="1572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0EB9C36F-A1DB-4598-A0A6-BAE6D1074DB9}"/>
              </a:ext>
            </a:extLst>
          </p:cNvPr>
          <p:cNvSpPr txBox="1"/>
          <p:nvPr/>
        </p:nvSpPr>
        <p:spPr>
          <a:xfrm>
            <a:off x="2827275" y="3237655"/>
            <a:ext cx="17567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múa</a:t>
            </a:r>
            <a:r>
              <a:rPr lang="en-US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ô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AEDEBD1A-B93C-458D-8692-91B5C640D054}"/>
              </a:ext>
            </a:extLst>
          </p:cNvPr>
          <p:cNvCxnSpPr>
            <a:cxnSpLocks/>
          </p:cNvCxnSpPr>
          <p:nvPr/>
        </p:nvCxnSpPr>
        <p:spPr>
          <a:xfrm>
            <a:off x="3344705" y="3898232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1E3B886D-272D-451E-AC42-0A29455A0B4E}"/>
              </a:ext>
            </a:extLst>
          </p:cNvPr>
          <p:cNvSpPr txBox="1"/>
          <p:nvPr/>
        </p:nvSpPr>
        <p:spPr>
          <a:xfrm>
            <a:off x="4702527" y="3215333"/>
            <a:ext cx="17567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dưa</a:t>
            </a:r>
            <a:r>
              <a:rPr lang="en-US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lê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A649D970-27FF-4E34-ADDE-9B0970A6140B}"/>
              </a:ext>
            </a:extLst>
          </p:cNvPr>
          <p:cNvSpPr txBox="1"/>
          <p:nvPr/>
        </p:nvSpPr>
        <p:spPr>
          <a:xfrm>
            <a:off x="6593779" y="3215332"/>
            <a:ext cx="17567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cửa</a:t>
            </a:r>
            <a:r>
              <a:rPr lang="en-US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sổ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id="{9B06C48C-C293-40F8-B156-E6E9A5EEAB3D}"/>
              </a:ext>
            </a:extLst>
          </p:cNvPr>
          <p:cNvCxnSpPr>
            <a:cxnSpLocks/>
          </p:cNvCxnSpPr>
          <p:nvPr/>
        </p:nvCxnSpPr>
        <p:spPr>
          <a:xfrm>
            <a:off x="6935383" y="3874168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Đường nối Thẳng 27">
            <a:extLst>
              <a:ext uri="{FF2B5EF4-FFF2-40B4-BE49-F238E27FC236}">
                <a16:creationId xmlns:a16="http://schemas.microsoft.com/office/drawing/2014/main" id="{6E8DD22C-AE39-49D0-A2E6-94C0DA2CFFBB}"/>
              </a:ext>
            </a:extLst>
          </p:cNvPr>
          <p:cNvCxnSpPr>
            <a:cxnSpLocks/>
          </p:cNvCxnSpPr>
          <p:nvPr/>
        </p:nvCxnSpPr>
        <p:spPr>
          <a:xfrm>
            <a:off x="5094551" y="3898231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920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B3359C7-1CBF-4900-9642-3EB6BE40F0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4" t="41786" r="5327" b="21088"/>
          <a:stretch/>
        </p:blipFill>
        <p:spPr>
          <a:xfrm>
            <a:off x="487279" y="169946"/>
            <a:ext cx="8169442" cy="4803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414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B3359C7-1CBF-4900-9642-3EB6BE40F0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2" t="83846" r="3487" b="4437"/>
          <a:stretch/>
        </p:blipFill>
        <p:spPr>
          <a:xfrm>
            <a:off x="479759" y="442161"/>
            <a:ext cx="8184482" cy="1515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B708D6FB-2AD7-4B7C-B9CF-FCDA35B394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2" t="83846" r="66332" b="10644"/>
          <a:stretch/>
        </p:blipFill>
        <p:spPr>
          <a:xfrm>
            <a:off x="479759" y="442161"/>
            <a:ext cx="2383757" cy="712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ua">
            <a:hlinkClick r:id="" action="ppaction://media"/>
            <a:extLst>
              <a:ext uri="{FF2B5EF4-FFF2-40B4-BE49-F238E27FC236}">
                <a16:creationId xmlns:a16="http://schemas.microsoft.com/office/drawing/2014/main" id="{2216BEC8-0D32-4C67-B672-F0BEEB51E8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63462" y="1102171"/>
            <a:ext cx="5816433" cy="3599168"/>
          </a:xfrm>
          <a:prstGeom prst="rect">
            <a:avLst/>
          </a:prstGeom>
        </p:spPr>
      </p:pic>
      <p:pic>
        <p:nvPicPr>
          <p:cNvPr id="8" name="uwa">
            <a:hlinkClick r:id="" action="ppaction://media"/>
            <a:extLst>
              <a:ext uri="{FF2B5EF4-FFF2-40B4-BE49-F238E27FC236}">
                <a16:creationId xmlns:a16="http://schemas.microsoft.com/office/drawing/2014/main" id="{18BF5ABA-DEDE-40A5-A4E4-9170D1680FA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71637" y="1102171"/>
            <a:ext cx="6005513" cy="371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2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6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10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showWhenStopped="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11B32C2E-C08E-44C2-B6FA-2E47D63C7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3712" y="673769"/>
            <a:ext cx="6529080" cy="407918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4BF892A-256B-440B-8A18-37868207C516}"/>
              </a:ext>
            </a:extLst>
          </p:cNvPr>
          <p:cNvSpPr txBox="1"/>
          <p:nvPr/>
        </p:nvSpPr>
        <p:spPr>
          <a:xfrm>
            <a:off x="2177718" y="926429"/>
            <a:ext cx="160020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700" dirty="0" err="1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ua</a:t>
            </a:r>
            <a:endParaRPr lang="vi-VN" sz="87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FEE4787-C2E0-4EEA-8946-DC28D5E76E9A}"/>
              </a:ext>
            </a:extLst>
          </p:cNvPr>
          <p:cNvSpPr txBox="1"/>
          <p:nvPr/>
        </p:nvSpPr>
        <p:spPr>
          <a:xfrm>
            <a:off x="4957012" y="926429"/>
            <a:ext cx="160020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700" dirty="0" err="1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ưa</a:t>
            </a:r>
            <a:endParaRPr lang="vi-VN" sz="87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29C58BB-E258-4BED-AE6E-843DCFEA158F}"/>
              </a:ext>
            </a:extLst>
          </p:cNvPr>
          <p:cNvSpPr txBox="1"/>
          <p:nvPr/>
        </p:nvSpPr>
        <p:spPr>
          <a:xfrm>
            <a:off x="1800713" y="2729038"/>
            <a:ext cx="2550692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700" dirty="0" err="1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chua</a:t>
            </a:r>
            <a:endParaRPr lang="vi-VN" sz="87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B354914-69E0-42A1-95F5-D9D595F28DBA}"/>
              </a:ext>
            </a:extLst>
          </p:cNvPr>
          <p:cNvSpPr txBox="1"/>
          <p:nvPr/>
        </p:nvSpPr>
        <p:spPr>
          <a:xfrm>
            <a:off x="5077326" y="2737427"/>
            <a:ext cx="2550692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700" dirty="0" err="1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dưa</a:t>
            </a:r>
            <a:endParaRPr lang="vi-VN" sz="87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86024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3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夏日小清新彩色手绘ppt模板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B2D78B"/>
      </a:accent1>
      <a:accent2>
        <a:srgbClr val="7FBC40"/>
      </a:accent2>
      <a:accent3>
        <a:srgbClr val="4AA03F"/>
      </a:accent3>
      <a:accent4>
        <a:srgbClr val="37782F"/>
      </a:accent4>
      <a:accent5>
        <a:srgbClr val="15884A"/>
      </a:accent5>
      <a:accent6>
        <a:srgbClr val="7A9156"/>
      </a:accent6>
      <a:hlink>
        <a:srgbClr val="B2D78B"/>
      </a:hlink>
      <a:folHlink>
        <a:srgbClr val="BFBFBF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592</TotalTime>
  <Words>87</Words>
  <Application>Microsoft Office PowerPoint</Application>
  <PresentationFormat>Trình chiếu Trên màn hình (16:9)</PresentationFormat>
  <Paragraphs>29</Paragraphs>
  <Slides>13</Slides>
  <Notes>4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13</vt:i4>
      </vt:variant>
    </vt:vector>
  </HeadingPairs>
  <TitlesOfParts>
    <vt:vector size="21" baseType="lpstr">
      <vt:lpstr>等线</vt:lpstr>
      <vt:lpstr>Arial</vt:lpstr>
      <vt:lpstr>Arial-Rounded</vt:lpstr>
      <vt:lpstr>Calibri</vt:lpstr>
      <vt:lpstr>Calibri Light</vt:lpstr>
      <vt:lpstr>HP001 4 hàng</vt:lpstr>
      <vt:lpstr>Times New Roman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cp:lastModifiedBy>Pham Thi Minh Phuong</cp:lastModifiedBy>
  <cp:revision>364</cp:revision>
  <dcterms:created xsi:type="dcterms:W3CDTF">2017-07-29T07:38:32Z</dcterms:created>
  <dcterms:modified xsi:type="dcterms:W3CDTF">2020-08-13T02:42:58Z</dcterms:modified>
</cp:coreProperties>
</file>