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60" r:id="rId9"/>
    <p:sldId id="287" r:id="rId10"/>
    <p:sldId id="261" r:id="rId11"/>
    <p:sldId id="283" r:id="rId12"/>
    <p:sldId id="284" r:id="rId13"/>
    <p:sldId id="286" r:id="rId14"/>
    <p:sldId id="263" r:id="rId15"/>
    <p:sldId id="288" r:id="rId16"/>
    <p:sldId id="264" r:id="rId17"/>
    <p:sldId id="265" r:id="rId18"/>
    <p:sldId id="291" r:id="rId19"/>
    <p:sldId id="290" r:id="rId20"/>
    <p:sldId id="268" r:id="rId21"/>
    <p:sldId id="29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4" r:id="rId31"/>
    <p:sldId id="279" r:id="rId32"/>
    <p:sldId id="298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56"/>
          </p14:sldIdLst>
        </p14:section>
        <p14:section name="TIẾT 1" id="{5AA86B21-5C93-444F-9EBE-693234ED5474}">
          <p14:sldIdLst>
            <p14:sldId id="257"/>
            <p14:sldId id="258"/>
            <p14:sldId id="280"/>
            <p14:sldId id="281"/>
            <p14:sldId id="282"/>
            <p14:sldId id="259"/>
            <p14:sldId id="260"/>
            <p14:sldId id="287"/>
            <p14:sldId id="261"/>
            <p14:sldId id="283"/>
            <p14:sldId id="284"/>
            <p14:sldId id="286"/>
          </p14:sldIdLst>
        </p14:section>
        <p14:section name="TIẾT 2" id="{1292027C-0EA0-44E2-98DC-86B94BD8DE48}">
          <p14:sldIdLst>
            <p14:sldId id="263"/>
            <p14:sldId id="288"/>
            <p14:sldId id="264"/>
            <p14:sldId id="265"/>
            <p14:sldId id="291"/>
            <p14:sldId id="290"/>
          </p14:sldIdLst>
        </p14:section>
        <p14:section name="TIẾT 3" id="{65595C27-BC07-4CF7-BD6D-B3204E470772}">
          <p14:sldIdLst>
            <p14:sldId id="268"/>
            <p14:sldId id="297"/>
            <p14:sldId id="270"/>
            <p14:sldId id="271"/>
          </p14:sldIdLst>
        </p14:section>
        <p14:section name="TIẾT 4" id="{1DFC1F15-786B-4C17-9626-58A94D095A9B}">
          <p14:sldIdLst>
            <p14:sldId id="272"/>
            <p14:sldId id="273"/>
            <p14:sldId id="274"/>
            <p14:sldId id="275"/>
            <p14:sldId id="276"/>
            <p14:sldId id="277"/>
            <p14:sldId id="294"/>
            <p14:sldId id="279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7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099673" y="3756678"/>
            <a:ext cx="289534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228599" y="-490255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3124200" y="895350"/>
            <a:ext cx="372140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48764" y="1810108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2084561" y="2190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2265314" y="2639831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629246" y="296081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30115" y="400666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0;p6"/>
          <p:cNvSpPr/>
          <p:nvPr/>
        </p:nvSpPr>
        <p:spPr>
          <a:xfrm>
            <a:off x="-228600" y="-490255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7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23188" y="914500"/>
            <a:ext cx="8215805" cy="28962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Giải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nghĩa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endParaRPr lang="en-US" sz="32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Niêm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yết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chuếnh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choáng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trầm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trồ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điêu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luyện</a:t>
            </a:r>
            <a:endParaRPr lang="en-US" sz="32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2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chemeClr val="tx1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9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35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81000" y="2095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38354" y="1486782"/>
            <a:ext cx="850564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kêu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vào vở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ãasx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8812212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33400" y="12763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3350"/>
            <a:ext cx="8886646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lời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hỏi</a:t>
            </a:r>
            <a:r>
              <a:rPr lang="en-US" sz="3200" dirty="0" smtClean="0">
                <a:solidFill>
                  <a:schemeClr val="tx1"/>
                </a:solidFill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c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</a:rPr>
              <a:t>mục</a:t>
            </a:r>
            <a:r>
              <a:rPr lang="en-US" sz="3200" dirty="0" smtClean="0">
                <a:solidFill>
                  <a:schemeClr val="tx1"/>
                </a:solidFill>
              </a:rPr>
              <a:t> 3.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Google Shape;304;p9"/>
          <p:cNvSpPr/>
          <p:nvPr/>
        </p:nvSpPr>
        <p:spPr>
          <a:xfrm>
            <a:off x="638354" y="27241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….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342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0196" y="1900973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97155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19178" y="905321"/>
            <a:ext cx="86936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-1905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0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0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0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19178" y="908186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uộc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886" y="1872377"/>
            <a:ext cx="9133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a.Cô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miệng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151592" y="89535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9337" y="900481"/>
            <a:ext cx="1509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hoẻn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670736" y="895350"/>
            <a:ext cx="1492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886" y="2479142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chương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văn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nghệ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4789" y="187237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468" y="2533041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026566" y="908186"/>
            <a:ext cx="2155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4285E-6 L -0.2757 0.17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89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4121E-6 L -0.44914 0.299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149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DFF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1628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794383" y="2403401"/>
            <a:ext cx="1034417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>
            <a:off x="5791200" y="1383130"/>
            <a:ext cx="616688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>
            <a:off x="1828800" y="1383130"/>
            <a:ext cx="1295400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90714" y="1383130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282309" y="541788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8. </a:t>
            </a:r>
            <a:r>
              <a:rPr lang="en-US" sz="32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 </a:t>
            </a:r>
            <a:r>
              <a:rPr lang="en-US" sz="32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vuông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170" name="Picture 2" descr="C:\Users\Admin\Desktop\scsf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8"/>
            <a:ext cx="9144000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bay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iệng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1396092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endParaRPr lang="en-US" sz="28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23180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2318049"/>
            <a:ext cx="19480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22853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048000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ét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mướt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138569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lòe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oẹt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ình chữ nhật: Góc Tròn 1">
            <a:extLst>
              <a:ext uri="{FF2B5EF4-FFF2-40B4-BE49-F238E27FC236}">
                <a16:creationId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086600" y="32759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xoen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oét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 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533400" y="1219300"/>
            <a:ext cx="8005593" cy="13524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23395" y="1222021"/>
            <a:ext cx="8215805" cy="838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23395" y="1200150"/>
            <a:ext cx="8215805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h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096000" y="0"/>
            <a:ext cx="2895600" cy="14097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E20E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07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00CC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947" y="275391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319176" y="899131"/>
            <a:ext cx="806282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69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TV 2 - KN-CHU ĐỀ 6- Bài4  - Cuộc thi tài năng rừng xanh\CD6 BAI 4.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5953"/>
          <a:stretch/>
        </p:blipFill>
        <p:spPr bwMode="auto">
          <a:xfrm>
            <a:off x="990600" y="1200150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Rounded"/>
              </a:rPr>
              <a:t>Em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biết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các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nào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trong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tranh</a:t>
            </a:r>
            <a:r>
              <a:rPr lang="en-US" sz="3200" dirty="0" smtClean="0">
                <a:latin typeface="Arial Rounded"/>
              </a:rPr>
              <a:t>?</a:t>
            </a:r>
            <a:endParaRPr lang="en-US" sz="3200" dirty="0">
              <a:latin typeface="Arial Round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857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Rounded"/>
              </a:rPr>
              <a:t>Mỗi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có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khả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năng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gì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đặc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biệt</a:t>
            </a:r>
            <a:r>
              <a:rPr lang="en-US" sz="3200" dirty="0" smtClean="0">
                <a:latin typeface="Arial Rounded"/>
              </a:rPr>
              <a:t>?</a:t>
            </a:r>
            <a:endParaRPr lang="en-US" sz="3200" dirty="0"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2844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0_20200508105019_cuoc-thi-tai-nang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6742" y="285750"/>
            <a:ext cx="609600" cy="609600"/>
          </a:xfrm>
          <a:prstGeom prst="rect">
            <a:avLst/>
          </a:prstGeom>
        </p:spPr>
      </p:pic>
      <p:pic>
        <p:nvPicPr>
          <p:cNvPr id="4" name="Picture 3" descr="C:\Users\Admin\Desktop\dssss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1"/>
          <a:stretch/>
        </p:blipFill>
        <p:spPr bwMode="auto">
          <a:xfrm>
            <a:off x="1453515" y="308610"/>
            <a:ext cx="5937885" cy="4168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23187" y="285750"/>
            <a:ext cx="8215805" cy="44393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mới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</a:p>
          <a:p>
            <a:endParaRPr lang="en-US" sz="36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Yêt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yêng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oen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oao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oet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uêch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ooc</a:t>
            </a:r>
            <a:endParaRPr lang="en-US" sz="36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6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6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6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5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1130</Words>
  <Application>Microsoft Office PowerPoint</Application>
  <PresentationFormat>On-screen Show (16:9)</PresentationFormat>
  <Paragraphs>139</Paragraphs>
  <Slides>32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宋体</vt:lpstr>
      <vt:lpstr>Arial</vt:lpstr>
      <vt:lpstr>Arial 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Ngoc Yen</cp:lastModifiedBy>
  <cp:revision>18</cp:revision>
  <dcterms:created xsi:type="dcterms:W3CDTF">2020-08-13T09:19:08Z</dcterms:created>
  <dcterms:modified xsi:type="dcterms:W3CDTF">2021-03-02T05:19:49Z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