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90" r:id="rId16"/>
    <p:sldId id="281" r:id="rId17"/>
    <p:sldId id="269" r:id="rId18"/>
    <p:sldId id="282" r:id="rId19"/>
    <p:sldId id="270" r:id="rId20"/>
    <p:sldId id="288" r:id="rId21"/>
    <p:sldId id="283" r:id="rId22"/>
    <p:sldId id="271" r:id="rId23"/>
    <p:sldId id="289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2"/>
    </p:embeddedFont>
    <p:embeddedFont>
      <p:font typeface="DFPOP1-W9" panose="020B0604020202020204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L Hoctro" panose="020B0604020202020204" charset="0"/>
      <p:regular r:id="rId38"/>
    </p:embeddedFont>
    <p:embeddedFont>
      <p:font typeface="Arial-Rounded" panose="020B0500000000000000" charset="0"/>
      <p:regular r:id="rId39"/>
    </p:embeddedFont>
    <p:embeddedFont>
      <p:font typeface="HP001 5H" panose="020B0604020202020204" charset="0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8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 varScale="1">
        <p:scale>
          <a:sx n="98" d="100"/>
          <a:sy n="98" d="100"/>
        </p:scale>
        <p:origin x="36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gs" Target="tags/tag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7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915" y="493160"/>
            <a:ext cx="5702157" cy="4650340"/>
          </a:xfrm>
          <a:prstGeom prst="rect">
            <a:avLst/>
          </a:prstGeom>
        </p:spPr>
      </p:pic>
      <p:pic>
        <p:nvPicPr>
          <p:cNvPr id="5" name="chu 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481" y="310239"/>
            <a:ext cx="4650340" cy="48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chu O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10" y="740106"/>
            <a:ext cx="4710089" cy="4469295"/>
          </a:xfrm>
          <a:prstGeom prst="rect">
            <a:avLst/>
          </a:prstGeom>
        </p:spPr>
      </p:pic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4233" t="17153"/>
          <a:stretch/>
        </p:blipFill>
        <p:spPr>
          <a:xfrm>
            <a:off x="395311" y="983622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-doc---trang-8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</a:t>
            </a:r>
            <a:r>
              <a:rPr lang="vi-VN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kiến, bồ câu nhanh trí nhặt chiếc lá thà xuống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ớc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315</Words>
  <Application>Microsoft Office PowerPoint</Application>
  <PresentationFormat>On-screen Show (16:9)</PresentationFormat>
  <Paragraphs>118</Paragraphs>
  <Slides>26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宋体</vt:lpstr>
      <vt:lpstr>DFPOP1-W9</vt:lpstr>
      <vt:lpstr>华康少女文字W5</vt:lpstr>
      <vt:lpstr>Times New Roman</vt:lpstr>
      <vt:lpstr>Calibri</vt:lpstr>
      <vt:lpstr>HL Hoctro</vt:lpstr>
      <vt:lpstr>Arial-Rounded</vt:lpstr>
      <vt:lpstr>HP001 5H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44</cp:revision>
  <dcterms:created xsi:type="dcterms:W3CDTF">2020-08-13T09:19:08Z</dcterms:created>
  <dcterms:modified xsi:type="dcterms:W3CDTF">2021-03-02T03:52:18Z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