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y2mate.com - Chú Thỏ Con - Nhạc Thiếu Nhi_DA9qnpFZZ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6067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763"/>
            <a:ext cx="4038600" cy="21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24000" y="2438400"/>
            <a:ext cx="5715000" cy="2133600"/>
          </a:xfrm>
          <a:prstGeom prst="wedgeEllipseCallout">
            <a:avLst>
              <a:gd name="adj1" fmla="val -46413"/>
              <a:gd name="adj2" fmla="val 1009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ĐỌC TRONG NHÓM 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18" y="171289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41838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200"/>
            <a:ext cx="8918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"/>
            <a:ext cx="89249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58291"/>
            <a:ext cx="76326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chăm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ngoan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giỏi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2178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TIẾNG VIỆT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378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68" y="1508125"/>
            <a:ext cx="6316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" y="5257800"/>
            <a:ext cx="184718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715" y="561616"/>
            <a:ext cx="864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807310" y="1606378"/>
            <a:ext cx="2656702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32175" y="1606378"/>
            <a:ext cx="2607276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48714" y="3880022"/>
            <a:ext cx="2817341" cy="1519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824152" y="3595811"/>
            <a:ext cx="2557848" cy="143338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9" y="290128"/>
            <a:ext cx="93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" y="1295400"/>
            <a:ext cx="8856158" cy="48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2113005"/>
            <a:ext cx="654908" cy="2804983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3527854" y="2514600"/>
            <a:ext cx="1501346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3657600" y="2057400"/>
            <a:ext cx="750673" cy="12953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3810000" y="3810000"/>
            <a:ext cx="598273" cy="21336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3481517" y="2594919"/>
            <a:ext cx="926756" cy="177937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705482" y="3200400"/>
            <a:ext cx="1086639" cy="1676401"/>
          </a:xfrm>
          <a:prstGeom prst="straightConnector1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3657600" y="3810000"/>
            <a:ext cx="1600200" cy="1600200"/>
          </a:xfrm>
          <a:prstGeom prst="straightConnector1">
            <a:avLst/>
          </a:prstGeom>
          <a:noFill/>
          <a:ln w="38100" cap="flat" cmpd="sng" algn="ctr">
            <a:solidFill>
              <a:srgbClr val="EB9C52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774755" y="4209535"/>
            <a:ext cx="2016445" cy="179173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3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424"/>
            <a:ext cx="8915400" cy="59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8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32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71600"/>
            <a:ext cx="7010401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NGHỈ GIỮA GIỜ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y2mate.com - Nhạc thiếu nhi vui nhộn cho bé_ Tập thể dục buổi sáng_VcXWebskM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5889360" y="304800"/>
            <a:ext cx="2797440" cy="1219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210</Words>
  <Application>Microsoft Office PowerPoint</Application>
  <PresentationFormat>On-screen Show (4:3)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Yen</cp:lastModifiedBy>
  <cp:revision>22</cp:revision>
  <dcterms:created xsi:type="dcterms:W3CDTF">2020-08-18T02:09:38Z</dcterms:created>
  <dcterms:modified xsi:type="dcterms:W3CDTF">2021-03-02T04:03:16Z</dcterms:modified>
</cp:coreProperties>
</file>