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71" r:id="rId2"/>
    <p:sldId id="473" r:id="rId3"/>
    <p:sldId id="475" r:id="rId4"/>
    <p:sldId id="480" r:id="rId5"/>
    <p:sldId id="478" r:id="rId6"/>
    <p:sldId id="476" r:id="rId7"/>
    <p:sldId id="481" r:id="rId8"/>
  </p:sldIdLst>
  <p:sldSz cx="12190413" cy="6859588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ÀI 82" id="{FBC02EA0-DF79-4F08-BB07-9058E4B5C966}">
          <p14:sldIdLst>
            <p14:sldId id="471"/>
            <p14:sldId id="473"/>
            <p14:sldId id="475"/>
            <p14:sldId id="480"/>
            <p14:sldId id="478"/>
            <p14:sldId id="476"/>
            <p14:sldId id="481"/>
          </p14:sldIdLst>
        </p14:section>
        <p14:section name="BÀI 82" id="{AA08372D-51DF-4663-9A14-0BC2B43C8FF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8AF"/>
    <a:srgbClr val="63DBCD"/>
    <a:srgbClr val="64D2C2"/>
    <a:srgbClr val="FFFF99"/>
    <a:srgbClr val="6DC1B5"/>
    <a:srgbClr val="EB9C52"/>
    <a:srgbClr val="65DDD2"/>
    <a:srgbClr val="B4E9E2"/>
    <a:srgbClr val="F4D2A1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>
        <p:scale>
          <a:sx n="60" d="100"/>
          <a:sy n="60" d="100"/>
        </p:scale>
        <p:origin x="-288" y="-37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18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slide" Target="slide3.xml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93431" y="2365351"/>
            <a:ext cx="2730044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81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059" y="1531209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build="p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build="p" animBg="1"/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426" y="-38957"/>
            <a:ext cx="1562025" cy="10829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03678"/>
              </p:ext>
            </p:extLst>
          </p:nvPr>
        </p:nvGraphicFramePr>
        <p:xfrm>
          <a:off x="1139291" y="1342511"/>
          <a:ext cx="4643652" cy="519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942">
                  <a:extLst>
                    <a:ext uri="{9D8B030D-6E8A-4147-A177-3AD203B41FA5}">
                      <a16:colId xmlns="" xmlns:a16="http://schemas.microsoft.com/office/drawing/2014/main" val="357216379"/>
                    </a:ext>
                  </a:extLst>
                </a:gridCol>
                <a:gridCol w="773942">
                  <a:extLst>
                    <a:ext uri="{9D8B030D-6E8A-4147-A177-3AD203B41FA5}">
                      <a16:colId xmlns="" xmlns:a16="http://schemas.microsoft.com/office/drawing/2014/main" val="477442438"/>
                    </a:ext>
                  </a:extLst>
                </a:gridCol>
                <a:gridCol w="773942">
                  <a:extLst>
                    <a:ext uri="{9D8B030D-6E8A-4147-A177-3AD203B41FA5}">
                      <a16:colId xmlns="" xmlns:a16="http://schemas.microsoft.com/office/drawing/2014/main" val="2521549970"/>
                    </a:ext>
                  </a:extLst>
                </a:gridCol>
                <a:gridCol w="773942">
                  <a:extLst>
                    <a:ext uri="{9D8B030D-6E8A-4147-A177-3AD203B41FA5}">
                      <a16:colId xmlns="" xmlns:a16="http://schemas.microsoft.com/office/drawing/2014/main" val="2790141441"/>
                    </a:ext>
                  </a:extLst>
                </a:gridCol>
                <a:gridCol w="773942">
                  <a:extLst>
                    <a:ext uri="{9D8B030D-6E8A-4147-A177-3AD203B41FA5}">
                      <a16:colId xmlns="" xmlns:a16="http://schemas.microsoft.com/office/drawing/2014/main" val="932788511"/>
                    </a:ext>
                  </a:extLst>
                </a:gridCol>
                <a:gridCol w="773942">
                  <a:extLst>
                    <a:ext uri="{9D8B030D-6E8A-4147-A177-3AD203B41FA5}">
                      <a16:colId xmlns="" xmlns:a16="http://schemas.microsoft.com/office/drawing/2014/main" val="121824779"/>
                    </a:ext>
                  </a:extLst>
                </a:gridCol>
              </a:tblGrid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868050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0722647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174964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8773863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5818990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405999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92470" y="214519"/>
            <a:ext cx="544749" cy="575966"/>
          </a:xfrm>
          <a:prstGeom prst="ellipse">
            <a:avLst/>
          </a:prstGeom>
          <a:solidFill>
            <a:srgbClr val="B8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8485" y="148559"/>
            <a:ext cx="776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endParaRPr lang="en-US" sz="20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08" y="790485"/>
            <a:ext cx="1667108" cy="2514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46" y="3556949"/>
            <a:ext cx="1362265" cy="1876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85" y="1342511"/>
            <a:ext cx="1238423" cy="13146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34" y="2307036"/>
            <a:ext cx="876422" cy="1143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44" y="732825"/>
            <a:ext cx="1047896" cy="1924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86" y="2728159"/>
            <a:ext cx="1276528" cy="18290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83" y="3964618"/>
            <a:ext cx="1009791" cy="16385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08" y="5562385"/>
            <a:ext cx="1629002" cy="1086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9" y="4557214"/>
            <a:ext cx="1181265" cy="8764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74" y="5336410"/>
            <a:ext cx="1971950" cy="1352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92" y="2955324"/>
            <a:ext cx="1343212" cy="1590897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86002"/>
              </p:ext>
            </p:extLst>
          </p:nvPr>
        </p:nvGraphicFramePr>
        <p:xfrm>
          <a:off x="1902960" y="3069628"/>
          <a:ext cx="3889710" cy="88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42">
                  <a:extLst>
                    <a:ext uri="{9D8B030D-6E8A-4147-A177-3AD203B41FA5}">
                      <a16:colId xmlns="" xmlns:a16="http://schemas.microsoft.com/office/drawing/2014/main" val="2770121329"/>
                    </a:ext>
                  </a:extLst>
                </a:gridCol>
                <a:gridCol w="777942">
                  <a:extLst>
                    <a:ext uri="{9D8B030D-6E8A-4147-A177-3AD203B41FA5}">
                      <a16:colId xmlns="" xmlns:a16="http://schemas.microsoft.com/office/drawing/2014/main" val="1354230215"/>
                    </a:ext>
                  </a:extLst>
                </a:gridCol>
                <a:gridCol w="777942">
                  <a:extLst>
                    <a:ext uri="{9D8B030D-6E8A-4147-A177-3AD203B41FA5}">
                      <a16:colId xmlns="" xmlns:a16="http://schemas.microsoft.com/office/drawing/2014/main" val="3185806356"/>
                    </a:ext>
                  </a:extLst>
                </a:gridCol>
                <a:gridCol w="777942">
                  <a:extLst>
                    <a:ext uri="{9D8B030D-6E8A-4147-A177-3AD203B41FA5}">
                      <a16:colId xmlns="" xmlns:a16="http://schemas.microsoft.com/office/drawing/2014/main" val="1144993489"/>
                    </a:ext>
                  </a:extLst>
                </a:gridCol>
                <a:gridCol w="777942">
                  <a:extLst>
                    <a:ext uri="{9D8B030D-6E8A-4147-A177-3AD203B41FA5}">
                      <a16:colId xmlns="" xmlns:a16="http://schemas.microsoft.com/office/drawing/2014/main" val="1732157545"/>
                    </a:ext>
                  </a:extLst>
                </a:gridCol>
              </a:tblGrid>
              <a:tr h="88526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l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ạ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0779076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09245"/>
              </p:ext>
            </p:extLst>
          </p:nvPr>
        </p:nvGraphicFramePr>
        <p:xfrm>
          <a:off x="3444512" y="1342512"/>
          <a:ext cx="2345652" cy="87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884">
                  <a:extLst>
                    <a:ext uri="{9D8B030D-6E8A-4147-A177-3AD203B41FA5}">
                      <a16:colId xmlns="" xmlns:a16="http://schemas.microsoft.com/office/drawing/2014/main" val="3499785935"/>
                    </a:ext>
                  </a:extLst>
                </a:gridCol>
                <a:gridCol w="781884">
                  <a:extLst>
                    <a:ext uri="{9D8B030D-6E8A-4147-A177-3AD203B41FA5}">
                      <a16:colId xmlns="" xmlns:a16="http://schemas.microsoft.com/office/drawing/2014/main" val="528501404"/>
                    </a:ext>
                  </a:extLst>
                </a:gridCol>
                <a:gridCol w="781884">
                  <a:extLst>
                    <a:ext uri="{9D8B030D-6E8A-4147-A177-3AD203B41FA5}">
                      <a16:colId xmlns="" xmlns:a16="http://schemas.microsoft.com/office/drawing/2014/main" val="2158388559"/>
                    </a:ext>
                  </a:extLst>
                </a:gridCol>
              </a:tblGrid>
              <a:tr h="87011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ó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316332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02807"/>
              </p:ext>
            </p:extLst>
          </p:nvPr>
        </p:nvGraphicFramePr>
        <p:xfrm>
          <a:off x="1139291" y="3058219"/>
          <a:ext cx="763669" cy="348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669">
                  <a:extLst>
                    <a:ext uri="{9D8B030D-6E8A-4147-A177-3AD203B41FA5}">
                      <a16:colId xmlns="" xmlns:a16="http://schemas.microsoft.com/office/drawing/2014/main" val="2326364464"/>
                    </a:ext>
                  </a:extLst>
                </a:gridCol>
              </a:tblGrid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5908192"/>
                  </a:ext>
                </a:extLst>
              </a:tr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9410509"/>
                  </a:ext>
                </a:extLst>
              </a:tr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í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8666881"/>
                  </a:ext>
                </a:extLst>
              </a:tr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682438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88859"/>
              </p:ext>
            </p:extLst>
          </p:nvPr>
        </p:nvGraphicFramePr>
        <p:xfrm>
          <a:off x="2684191" y="1326486"/>
          <a:ext cx="772507" cy="2615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507">
                  <a:extLst>
                    <a:ext uri="{9D8B030D-6E8A-4147-A177-3AD203B41FA5}">
                      <a16:colId xmlns="" xmlns:a16="http://schemas.microsoft.com/office/drawing/2014/main" val="1364503073"/>
                    </a:ext>
                  </a:extLst>
                </a:gridCol>
              </a:tblGrid>
              <a:tr h="8718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9413702"/>
                  </a:ext>
                </a:extLst>
              </a:tr>
              <a:tr h="8718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ù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2310949"/>
                  </a:ext>
                </a:extLst>
              </a:tr>
              <a:tr h="8718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9149283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78858"/>
              </p:ext>
            </p:extLst>
          </p:nvPr>
        </p:nvGraphicFramePr>
        <p:xfrm>
          <a:off x="3456698" y="3069629"/>
          <a:ext cx="790685" cy="259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685">
                  <a:extLst>
                    <a:ext uri="{9D8B030D-6E8A-4147-A177-3AD203B41FA5}">
                      <a16:colId xmlns="" xmlns:a16="http://schemas.microsoft.com/office/drawing/2014/main" val="3292040963"/>
                    </a:ext>
                  </a:extLst>
                </a:gridCol>
              </a:tblGrid>
              <a:tr h="866509"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8985005"/>
                  </a:ext>
                </a:extLst>
              </a:tr>
              <a:tr h="86650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2959768"/>
                  </a:ext>
                </a:extLst>
              </a:tr>
              <a:tr h="86650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ó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1044262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54293"/>
              </p:ext>
            </p:extLst>
          </p:nvPr>
        </p:nvGraphicFramePr>
        <p:xfrm>
          <a:off x="3444513" y="5663378"/>
          <a:ext cx="2345652" cy="88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884">
                  <a:extLst>
                    <a:ext uri="{9D8B030D-6E8A-4147-A177-3AD203B41FA5}">
                      <a16:colId xmlns="" xmlns:a16="http://schemas.microsoft.com/office/drawing/2014/main" val="583851215"/>
                    </a:ext>
                  </a:extLst>
                </a:gridCol>
                <a:gridCol w="781884">
                  <a:extLst>
                    <a:ext uri="{9D8B030D-6E8A-4147-A177-3AD203B41FA5}">
                      <a16:colId xmlns="" xmlns:a16="http://schemas.microsoft.com/office/drawing/2014/main" val="346804351"/>
                    </a:ext>
                  </a:extLst>
                </a:gridCol>
                <a:gridCol w="781884">
                  <a:extLst>
                    <a:ext uri="{9D8B030D-6E8A-4147-A177-3AD203B41FA5}">
                      <a16:colId xmlns="" xmlns:a16="http://schemas.microsoft.com/office/drawing/2014/main" val="912389410"/>
                    </a:ext>
                  </a:extLst>
                </a:gridCol>
              </a:tblGrid>
              <a:tr h="88942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8267603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99769"/>
              </p:ext>
            </p:extLst>
          </p:nvPr>
        </p:nvGraphicFramePr>
        <p:xfrm>
          <a:off x="2668791" y="3950270"/>
          <a:ext cx="2360586" cy="84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862">
                  <a:extLst>
                    <a:ext uri="{9D8B030D-6E8A-4147-A177-3AD203B41FA5}">
                      <a16:colId xmlns="" xmlns:a16="http://schemas.microsoft.com/office/drawing/2014/main" val="3406051403"/>
                    </a:ext>
                  </a:extLst>
                </a:gridCol>
                <a:gridCol w="786862">
                  <a:extLst>
                    <a:ext uri="{9D8B030D-6E8A-4147-A177-3AD203B41FA5}">
                      <a16:colId xmlns="" xmlns:a16="http://schemas.microsoft.com/office/drawing/2014/main" val="381159404"/>
                    </a:ext>
                  </a:extLst>
                </a:gridCol>
                <a:gridCol w="786862">
                  <a:extLst>
                    <a:ext uri="{9D8B030D-6E8A-4147-A177-3AD203B41FA5}">
                      <a16:colId xmlns="" xmlns:a16="http://schemas.microsoft.com/office/drawing/2014/main" val="3048075690"/>
                    </a:ext>
                  </a:extLst>
                </a:gridCol>
              </a:tblGrid>
              <a:tr h="8453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ỉ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9688146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04310"/>
              </p:ext>
            </p:extLst>
          </p:nvPr>
        </p:nvGraphicFramePr>
        <p:xfrm>
          <a:off x="1901477" y="3069626"/>
          <a:ext cx="772987" cy="259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987">
                  <a:extLst>
                    <a:ext uri="{9D8B030D-6E8A-4147-A177-3AD203B41FA5}">
                      <a16:colId xmlns="" xmlns:a16="http://schemas.microsoft.com/office/drawing/2014/main" val="357285618"/>
                    </a:ext>
                  </a:extLst>
                </a:gridCol>
              </a:tblGrid>
              <a:tr h="864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8975791"/>
                  </a:ext>
                </a:extLst>
              </a:tr>
              <a:tr h="864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ợ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3308446"/>
                  </a:ext>
                </a:extLst>
              </a:tr>
              <a:tr h="864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2005568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88132"/>
              </p:ext>
            </p:extLst>
          </p:nvPr>
        </p:nvGraphicFramePr>
        <p:xfrm>
          <a:off x="1128002" y="5663510"/>
          <a:ext cx="2317407" cy="88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469">
                  <a:extLst>
                    <a:ext uri="{9D8B030D-6E8A-4147-A177-3AD203B41FA5}">
                      <a16:colId xmlns="" xmlns:a16="http://schemas.microsoft.com/office/drawing/2014/main" val="3029071169"/>
                    </a:ext>
                  </a:extLst>
                </a:gridCol>
                <a:gridCol w="772469">
                  <a:extLst>
                    <a:ext uri="{9D8B030D-6E8A-4147-A177-3AD203B41FA5}">
                      <a16:colId xmlns="" xmlns:a16="http://schemas.microsoft.com/office/drawing/2014/main" val="394986772"/>
                    </a:ext>
                  </a:extLst>
                </a:gridCol>
                <a:gridCol w="772469">
                  <a:extLst>
                    <a:ext uri="{9D8B030D-6E8A-4147-A177-3AD203B41FA5}">
                      <a16:colId xmlns="" xmlns:a16="http://schemas.microsoft.com/office/drawing/2014/main" val="321143303"/>
                    </a:ext>
                  </a:extLst>
                </a:gridCol>
              </a:tblGrid>
              <a:tr h="8861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è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5955642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45364"/>
              </p:ext>
            </p:extLst>
          </p:nvPr>
        </p:nvGraphicFramePr>
        <p:xfrm>
          <a:off x="5010540" y="2212622"/>
          <a:ext cx="791857" cy="172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857">
                  <a:extLst>
                    <a:ext uri="{9D8B030D-6E8A-4147-A177-3AD203B41FA5}">
                      <a16:colId xmlns="" xmlns:a16="http://schemas.microsoft.com/office/drawing/2014/main" val="2068212335"/>
                    </a:ext>
                  </a:extLst>
                </a:gridCol>
              </a:tblGrid>
              <a:tr h="8631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706998"/>
                  </a:ext>
                </a:extLst>
              </a:tr>
              <a:tr h="8631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1447226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302"/>
              </p:ext>
            </p:extLst>
          </p:nvPr>
        </p:nvGraphicFramePr>
        <p:xfrm>
          <a:off x="4247383" y="4796059"/>
          <a:ext cx="1542782" cy="86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391">
                  <a:extLst>
                    <a:ext uri="{9D8B030D-6E8A-4147-A177-3AD203B41FA5}">
                      <a16:colId xmlns="" xmlns:a16="http://schemas.microsoft.com/office/drawing/2014/main" val="2647047774"/>
                    </a:ext>
                  </a:extLst>
                </a:gridCol>
                <a:gridCol w="771391">
                  <a:extLst>
                    <a:ext uri="{9D8B030D-6E8A-4147-A177-3AD203B41FA5}">
                      <a16:colId xmlns="" xmlns:a16="http://schemas.microsoft.com/office/drawing/2014/main" val="777818081"/>
                    </a:ext>
                  </a:extLst>
                </a:gridCol>
              </a:tblGrid>
              <a:tr h="86731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ổ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5794190"/>
                  </a:ext>
                </a:extLst>
              </a:tr>
            </a:tbl>
          </a:graphicData>
        </a:graphic>
      </p:graphicFrame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29" y="3750772"/>
            <a:ext cx="1667108" cy="25149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30" y="2209236"/>
            <a:ext cx="1362265" cy="187668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5" y="4108711"/>
            <a:ext cx="2199030" cy="146602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4" y="1616697"/>
            <a:ext cx="2272928" cy="36881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87" y="3780421"/>
            <a:ext cx="1863005" cy="243000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96" y="1660715"/>
            <a:ext cx="2366819" cy="25124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85" y="128024"/>
            <a:ext cx="1918464" cy="352299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56" y="3009890"/>
            <a:ext cx="2079496" cy="297957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7" y="2789758"/>
            <a:ext cx="2483278" cy="294118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0" y="1903544"/>
            <a:ext cx="3069625" cy="227746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93" y="1757540"/>
            <a:ext cx="4335075" cy="2973820"/>
          </a:xfrm>
          <a:prstGeom prst="rect">
            <a:avLst/>
          </a:prstGeom>
        </p:spPr>
      </p:pic>
      <p:sp>
        <p:nvSpPr>
          <p:cNvPr id="73" name="Right Arrow 72">
            <a:hlinkClick r:id="rId15" action="ppaction://hlinksldjump"/>
          </p:cNvPr>
          <p:cNvSpPr/>
          <p:nvPr/>
        </p:nvSpPr>
        <p:spPr>
          <a:xfrm>
            <a:off x="11182324" y="6026686"/>
            <a:ext cx="853780" cy="5147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ành trang sô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440" y="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958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8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1"/>
            <a:ext cx="12201383" cy="685342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/>
          <p:cNvCxnSpPr/>
          <p:nvPr/>
        </p:nvCxnSpPr>
        <p:spPr>
          <a:xfrm flipV="1">
            <a:off x="2909163" y="1648178"/>
            <a:ext cx="500081" cy="16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32059" y="3158193"/>
            <a:ext cx="646163" cy="108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02499" y="2750110"/>
            <a:ext cx="6855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44061" y="5529617"/>
            <a:ext cx="46832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906820" y="4775200"/>
            <a:ext cx="509980" cy="14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25156" y="3533422"/>
            <a:ext cx="428977" cy="152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29">
            <a:extLst>
              <a:ext uri="{FF2B5EF4-FFF2-40B4-BE49-F238E27FC236}">
                <a16:creationId xmlns=""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3908305" y="6063917"/>
            <a:ext cx="2721268" cy="715089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Mẫu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phơi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30646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331076"/>
            <a:ext cx="11303309" cy="897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887" y="105089"/>
            <a:ext cx="1170533" cy="1018120"/>
          </a:xfrm>
          <a:prstGeom prst="rect">
            <a:avLst/>
          </a:prstGeom>
        </p:spPr>
      </p:pic>
      <p:sp>
        <p:nvSpPr>
          <p:cNvPr id="7" name="Hộp Văn bản 29">
            <a:extLst>
              <a:ext uri="{FF2B5EF4-FFF2-40B4-BE49-F238E27FC236}">
                <a16:creationId xmlns=""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1061352" y="3356134"/>
            <a:ext cx="4162567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đào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29">
            <a:extLst>
              <a:ext uri="{FF2B5EF4-FFF2-40B4-BE49-F238E27FC236}">
                <a16:creationId xmlns=""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1061352" y="4919790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29">
            <a:extLst>
              <a:ext uri="{FF2B5EF4-FFF2-40B4-BE49-F238E27FC236}">
                <a16:creationId xmlns=""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7165072" y="1862804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nắng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29">
            <a:extLst>
              <a:ext uri="{FF2B5EF4-FFF2-40B4-BE49-F238E27FC236}">
                <a16:creationId xmlns=""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7260607" y="3356134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29">
            <a:extLst>
              <a:ext uri="{FF2B5EF4-FFF2-40B4-BE49-F238E27FC236}">
                <a16:creationId xmlns=""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7260608" y="5020786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rời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29">
            <a:extLst>
              <a:ext uri="{FF2B5EF4-FFF2-40B4-BE49-F238E27FC236}">
                <a16:creationId xmlns=""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203661" y="1775400"/>
            <a:ext cx="5036024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Mẫu</a:t>
            </a:r>
            <a:r>
              <a:rPr lang="en-US" sz="6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phơi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5531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564" y="12034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44" y="514488"/>
            <a:ext cx="8608722" cy="1135247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4" y="113696"/>
            <a:ext cx="1169955" cy="1014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1246" y="1760094"/>
            <a:ext cx="8554908" cy="4167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  </a:t>
            </a:r>
            <a:r>
              <a:rPr lang="en-US" sz="5400" dirty="0" err="1" smtClean="0">
                <a:solidFill>
                  <a:srgbClr val="0070C0"/>
                </a:solidFill>
              </a:rPr>
              <a:t>Tết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đang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vào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nhà</a:t>
            </a:r>
            <a:endParaRPr lang="en-US" sz="5400" dirty="0" smtClean="0">
              <a:solidFill>
                <a:srgbClr val="0070C0"/>
              </a:solidFill>
            </a:endParaRPr>
          </a:p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    </a:t>
            </a:r>
            <a:r>
              <a:rPr lang="en-US" sz="5400" dirty="0" err="1" smtClean="0">
                <a:solidFill>
                  <a:srgbClr val="0070C0"/>
                </a:solidFill>
              </a:rPr>
              <a:t>Sắp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thêm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một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tuổi</a:t>
            </a:r>
            <a:endParaRPr lang="en-US" sz="5400" dirty="0">
              <a:solidFill>
                <a:srgbClr val="0070C0"/>
              </a:solidFill>
            </a:endParaRPr>
          </a:p>
          <a:p>
            <a:pPr algn="ctr"/>
            <a:r>
              <a:rPr lang="en-US" sz="5400" dirty="0" err="1" smtClean="0">
                <a:solidFill>
                  <a:srgbClr val="0070C0"/>
                </a:solidFill>
              </a:rPr>
              <a:t>Đất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trời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nở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hoa</a:t>
            </a:r>
            <a:r>
              <a:rPr lang="en-US" sz="5400" dirty="0" smtClean="0">
                <a:solidFill>
                  <a:srgbClr val="0070C0"/>
                </a:solidFill>
              </a:rPr>
              <a:t>.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9703" y="3579025"/>
            <a:ext cx="3660268" cy="2900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b="50000"/>
          <a:stretch/>
        </p:blipFill>
        <p:spPr>
          <a:xfrm>
            <a:off x="9790166" y="6161"/>
            <a:ext cx="2411216" cy="28158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29">
            <a:extLst>
              <a:ext uri="{FF2B5EF4-FFF2-40B4-BE49-F238E27FC236}">
                <a16:creationId xmlns=""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2484121" y="0"/>
            <a:ext cx="6842760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Củng</a:t>
            </a:r>
            <a:r>
              <a:rPr lang="en-US" sz="6600" b="1" dirty="0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</a:t>
            </a:r>
            <a:r>
              <a:rPr lang="en-US" sz="6600" b="1" dirty="0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dặn</a:t>
            </a:r>
            <a:r>
              <a:rPr lang="en-US" sz="6600" b="1" dirty="0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dò</a:t>
            </a:r>
            <a:endParaRPr lang="vi-VN" sz="6600" b="1" dirty="0">
              <a:solidFill>
                <a:srgbClr val="63DBC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690" y="0"/>
            <a:ext cx="1170533" cy="1012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79" y="0"/>
            <a:ext cx="1170533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8" y="1372394"/>
            <a:ext cx="10195402" cy="54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</TotalTime>
  <Words>136</Words>
  <Application>Microsoft Office PowerPoint</Application>
  <PresentationFormat>Custom</PresentationFormat>
  <Paragraphs>92</Paragraphs>
  <Slides>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Tuan</cp:lastModifiedBy>
  <cp:revision>3297</cp:revision>
  <dcterms:created xsi:type="dcterms:W3CDTF">2015-12-01T09:06:39Z</dcterms:created>
  <dcterms:modified xsi:type="dcterms:W3CDTF">2020-08-21T04:45:36Z</dcterms:modified>
</cp:coreProperties>
</file>