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>
            <p14:sldId id="257"/>
            <p14:sldId id="258"/>
            <p14:sldId id="259"/>
            <p14:sldId id="260"/>
            <p14:sldId id="269"/>
          </p14:sldIdLst>
        </p14:section>
        <p14:section name="Tiết 2: bé hơn, dấu &lt;" id="{DD7DF943-936F-4592-AAAB-F544FA049C4A}">
          <p14:sldIdLst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>
            <p14:sldId id="275"/>
            <p14:sldId id="276"/>
            <p14:sldId id="277"/>
            <p14:sldId id="278"/>
            <p14:sldId id="279"/>
          </p14:sldIdLst>
        </p14:section>
        <p14:section name="Tiết 4" id="{BEC81AB3-888F-4B23-8C68-BA53DE62F370}">
          <p14:sldIdLst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97" autoAdjust="0"/>
    <p:restoredTop sz="94660"/>
  </p:normalViewPr>
  <p:slideViewPr>
    <p:cSldViewPr snapToGrid="0">
      <p:cViewPr varScale="1">
        <p:scale>
          <a:sx n="56" d="100"/>
          <a:sy n="56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2" name="tenGV">
            <a:extLst>
              <a:ext uri="{FF2B5EF4-FFF2-40B4-BE49-F238E27FC236}">
                <a16:creationId xmlns:a16="http://schemas.microsoft.com/office/drawing/2014/main" id="{45B1AFD7-F1CC-4298-B392-F2122DE57A5B}"/>
              </a:ext>
            </a:extLst>
          </p:cNvPr>
          <p:cNvSpPr/>
          <p:nvPr/>
        </p:nvSpPr>
        <p:spPr>
          <a:xfrm>
            <a:off x="4521654" y="5431464"/>
            <a:ext cx="3509294" cy="47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67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867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……………………….</a:t>
            </a:r>
            <a:endParaRPr lang="zh-CN" altLang="zh-CN" sz="1467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FB6AA4C-A951-4387-BFDA-25EC00DF01B7}"/>
              </a:ext>
            </a:extLst>
          </p:cNvPr>
          <p:cNvGrpSpPr/>
          <p:nvPr/>
        </p:nvGrpSpPr>
        <p:grpSpPr>
          <a:xfrm>
            <a:off x="1384626" y="2056645"/>
            <a:ext cx="9422748" cy="4119365"/>
            <a:chOff x="1384626" y="2681485"/>
            <a:chExt cx="9422748" cy="41193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6431D39-5A42-4A4C-8D2F-964796A4CFA1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5FC5AB-94EA-4495-91EF-6246EC18B76B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5D5C84-9A84-4071-922C-ECDD09150C02}"/>
              </a:ext>
            </a:extLst>
          </p:cNvPr>
          <p:cNvSpPr txBox="1"/>
          <p:nvPr/>
        </p:nvSpPr>
        <p:spPr>
          <a:xfrm>
            <a:off x="3300755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CAEDE-E302-4529-9D48-2730CF8437D3}"/>
              </a:ext>
            </a:extLst>
          </p:cNvPr>
          <p:cNvSpPr txBox="1"/>
          <p:nvPr/>
        </p:nvSpPr>
        <p:spPr>
          <a:xfrm>
            <a:off x="8584351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4A6C59-27C4-4651-A8A2-D580077D61AD}"/>
              </a:ext>
            </a:extLst>
          </p:cNvPr>
          <p:cNvSpPr txBox="1"/>
          <p:nvPr/>
        </p:nvSpPr>
        <p:spPr>
          <a:xfrm>
            <a:off x="4992935" y="359310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F18C3E-34FC-41BA-9DB9-5C08CABD3E88}"/>
              </a:ext>
            </a:extLst>
          </p:cNvPr>
          <p:cNvSpPr txBox="1"/>
          <p:nvPr/>
        </p:nvSpPr>
        <p:spPr>
          <a:xfrm>
            <a:off x="5878517" y="309203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5B8273-B376-4489-A3DB-DAFC49F35054}"/>
              </a:ext>
            </a:extLst>
          </p:cNvPr>
          <p:cNvSpPr txBox="1"/>
          <p:nvPr/>
        </p:nvSpPr>
        <p:spPr>
          <a:xfrm>
            <a:off x="8762158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747E7-EF88-417B-919E-48553550E4E7}"/>
              </a:ext>
            </a:extLst>
          </p:cNvPr>
          <p:cNvSpPr txBox="1"/>
          <p:nvPr/>
        </p:nvSpPr>
        <p:spPr>
          <a:xfrm>
            <a:off x="4929782" y="5660302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2F26E-7526-4F7B-9608-321DF10967E8}"/>
              </a:ext>
            </a:extLst>
          </p:cNvPr>
          <p:cNvSpPr txBox="1"/>
          <p:nvPr/>
        </p:nvSpPr>
        <p:spPr>
          <a:xfrm>
            <a:off x="5983367" y="49688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DF9E90-B410-4695-A6F0-27CD41F2DD2F}"/>
              </a:ext>
            </a:extLst>
          </p:cNvPr>
          <p:cNvSpPr txBox="1"/>
          <p:nvPr/>
        </p:nvSpPr>
        <p:spPr>
          <a:xfrm>
            <a:off x="3300755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21AF88-3CA5-437A-B123-7A1A3F83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89" y="2297699"/>
            <a:ext cx="3462828" cy="695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187DB7-7AC0-475C-A9D0-D1FBDABF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74" y="2157906"/>
            <a:ext cx="3036071" cy="957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0B2DFA-E7CF-43E7-A091-2E42C4BA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399" y="4399049"/>
            <a:ext cx="3785944" cy="664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82B0DA-6C51-4347-B3D3-EC666A329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03" y="4208660"/>
            <a:ext cx="37859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860AC-0605-47CE-801E-AD3FE9A08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22" y="3429000"/>
            <a:ext cx="2554445" cy="2609314"/>
          </a:xfrm>
          <a:prstGeom prst="rect">
            <a:avLst/>
          </a:prstGeom>
        </p:spPr>
      </p:pic>
      <p:pic>
        <p:nvPicPr>
          <p:cNvPr id="2" name="FILE_20200816_231836_received_982607512162435">
            <a:hlinkClick r:id="" action="ppaction://media"/>
            <a:extLst>
              <a:ext uri="{FF2B5EF4-FFF2-40B4-BE49-F238E27FC236}">
                <a16:creationId xmlns:a16="http://schemas.microsoft.com/office/drawing/2014/main" id="{61E1E2F9-3CB6-4101-A082-C96F8794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hình thích hợp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6504E2-405E-4EF7-A9B1-260FCF0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1915180"/>
            <a:ext cx="7258843" cy="472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E401BE-EC84-406E-87B8-41E63656235A}"/>
              </a:ext>
            </a:extLst>
          </p:cNvPr>
          <p:cNvCxnSpPr/>
          <p:nvPr/>
        </p:nvCxnSpPr>
        <p:spPr>
          <a:xfrm>
            <a:off x="6258311" y="3727288"/>
            <a:ext cx="892416" cy="2191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5125A6-6AF2-42F1-85D3-7CCD0FAE52BA}"/>
              </a:ext>
            </a:extLst>
          </p:cNvPr>
          <p:cNvCxnSpPr>
            <a:cxnSpLocks/>
          </p:cNvCxnSpPr>
          <p:nvPr/>
        </p:nvCxnSpPr>
        <p:spPr>
          <a:xfrm flipV="1">
            <a:off x="6258311" y="2472714"/>
            <a:ext cx="892416" cy="23504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6E28BC-C738-41D8-A722-EDFFFFFD4907}"/>
              </a:ext>
            </a:extLst>
          </p:cNvPr>
          <p:cNvCxnSpPr>
            <a:cxnSpLocks/>
          </p:cNvCxnSpPr>
          <p:nvPr/>
        </p:nvCxnSpPr>
        <p:spPr>
          <a:xfrm flipV="1">
            <a:off x="6258311" y="3764486"/>
            <a:ext cx="892416" cy="2350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7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26AC37-2040-45B2-9130-792F4ACC5730}"/>
              </a:ext>
            </a:extLst>
          </p:cNvPr>
          <p:cNvSpPr txBox="1"/>
          <p:nvPr/>
        </p:nvSpPr>
        <p:spPr>
          <a:xfrm>
            <a:off x="1125584" y="2311420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là màu vàng nhiều hơn số là màu xanh.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49D9D1-B28D-4F18-AD66-46DED5F51F6A}"/>
              </a:ext>
            </a:extLst>
          </p:cNvPr>
          <p:cNvSpPr txBox="1"/>
          <p:nvPr/>
        </p:nvSpPr>
        <p:spPr>
          <a:xfrm>
            <a:off x="1140824" y="270766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là màu vàng bằng số là màu xanh.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AD296-2303-4E21-B66C-55B93F85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94608" l="5530" r="95622">
                        <a14:foregroundMark x1="37097" y1="11029" x2="54608" y2="7353"/>
                        <a14:foregroundMark x1="49309" y1="3431" x2="49309" y2="3431"/>
                        <a14:foregroundMark x1="8986" y1="50490" x2="8986" y2="50490"/>
                        <a14:foregroundMark x1="50461" y1="88725" x2="50461" y2="88725"/>
                        <a14:foregroundMark x1="58065" y1="90441" x2="58065" y2="90441"/>
                        <a14:foregroundMark x1="48618" y1="91667" x2="48618" y2="91667"/>
                        <a14:foregroundMark x1="45853" y1="94608" x2="45853" y2="94608"/>
                        <a14:foregroundMark x1="91244" y1="50735" x2="91244" y2="50735"/>
                        <a14:foregroundMark x1="88249" y1="68382" x2="88249" y2="68382"/>
                        <a14:foregroundMark x1="91935" y1="65686" x2="91935" y2="65686"/>
                        <a14:foregroundMark x1="10599" y1="65931" x2="10599" y2="65931"/>
                        <a14:foregroundMark x1="16359" y1="18873" x2="16359" y2="18873"/>
                        <a14:foregroundMark x1="5760" y1="52451" x2="5760" y2="52451"/>
                        <a14:foregroundMark x1="95622" y1="45833" x2="95622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73" y="2689890"/>
            <a:ext cx="4133333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78422A-88E6-4789-85CE-8074AECF5CE4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D30099-4D79-40FC-B239-5753E776EFBF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1EDB3-D655-40BF-B657-B72A4CA90C7F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9EA99B-2834-49A0-9E01-D0DF44D3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23" y="1672691"/>
            <a:ext cx="7085714" cy="49904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CD1D5D-2458-4459-B8F1-56DAE15A6747}"/>
              </a:ext>
            </a:extLst>
          </p:cNvPr>
          <p:cNvSpPr/>
          <p:nvPr/>
        </p:nvSpPr>
        <p:spPr>
          <a:xfrm>
            <a:off x="8307706" y="3704289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272AA4-B905-4939-A3D5-66764638176E}"/>
              </a:ext>
            </a:extLst>
          </p:cNvPr>
          <p:cNvSpPr/>
          <p:nvPr/>
        </p:nvSpPr>
        <p:spPr>
          <a:xfrm>
            <a:off x="4764406" y="6173645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34C568-A630-4A73-A07F-D8DA9A507366}"/>
              </a:ext>
            </a:extLst>
          </p:cNvPr>
          <p:cNvSpPr/>
          <p:nvPr/>
        </p:nvSpPr>
        <p:spPr>
          <a:xfrm>
            <a:off x="8310087" y="6168436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9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2DD8A5-B5BB-446D-9C58-B8653F6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05" y="1772783"/>
            <a:ext cx="7024464" cy="4700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FBD51C5-A181-4277-BA54-20B785091855}"/>
              </a:ext>
            </a:extLst>
          </p:cNvPr>
          <p:cNvSpPr/>
          <p:nvPr/>
        </p:nvSpPr>
        <p:spPr>
          <a:xfrm>
            <a:off x="8803482" y="3100403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2F318F-1EA9-46B6-8367-0F9FC518C140}"/>
              </a:ext>
            </a:extLst>
          </p:cNvPr>
          <p:cNvSpPr/>
          <p:nvPr/>
        </p:nvSpPr>
        <p:spPr>
          <a:xfrm>
            <a:off x="4622801" y="5862655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6F8220-7849-4730-B1A8-817ABD2E2306}"/>
              </a:ext>
            </a:extLst>
          </p:cNvPr>
          <p:cNvSpPr/>
          <p:nvPr/>
        </p:nvSpPr>
        <p:spPr>
          <a:xfrm>
            <a:off x="8798877" y="5862654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30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DEF65-7F7F-4237-826E-DB3C5635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5" y="1806906"/>
            <a:ext cx="8428571" cy="504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C54A3F-2F5E-48E7-B05C-36712762940B}"/>
              </a:ext>
            </a:extLst>
          </p:cNvPr>
          <p:cNvGrpSpPr/>
          <p:nvPr/>
        </p:nvGrpSpPr>
        <p:grpSpPr>
          <a:xfrm>
            <a:off x="3133068" y="1969603"/>
            <a:ext cx="564305" cy="564448"/>
            <a:chOff x="3133068" y="1969603"/>
            <a:chExt cx="564305" cy="5644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EB0CEA-67FE-4B2A-AE93-6098C8D24C1E}"/>
                </a:ext>
              </a:extLst>
            </p:cNvPr>
            <p:cNvSpPr/>
            <p:nvPr/>
          </p:nvSpPr>
          <p:spPr>
            <a:xfrm>
              <a:off x="3133068" y="1969603"/>
              <a:ext cx="519507" cy="544122"/>
            </a:xfrm>
            <a:custGeom>
              <a:avLst/>
              <a:gdLst>
                <a:gd name="connsiteX0" fmla="*/ 0 w 437606"/>
                <a:gd name="connsiteY0" fmla="*/ 228838 h 457675"/>
                <a:gd name="connsiteX1" fmla="*/ 218803 w 437606"/>
                <a:gd name="connsiteY1" fmla="*/ 0 h 457675"/>
                <a:gd name="connsiteX2" fmla="*/ 437606 w 437606"/>
                <a:gd name="connsiteY2" fmla="*/ 228838 h 457675"/>
                <a:gd name="connsiteX3" fmla="*/ 218803 w 437606"/>
                <a:gd name="connsiteY3" fmla="*/ 457676 h 457675"/>
                <a:gd name="connsiteX4" fmla="*/ 0 w 437606"/>
                <a:gd name="connsiteY4" fmla="*/ 228838 h 457675"/>
                <a:gd name="connsiteX0" fmla="*/ 344 w 437950"/>
                <a:gd name="connsiteY0" fmla="*/ 228838 h 543401"/>
                <a:gd name="connsiteX1" fmla="*/ 219147 w 437950"/>
                <a:gd name="connsiteY1" fmla="*/ 0 h 543401"/>
                <a:gd name="connsiteX2" fmla="*/ 437950 w 437950"/>
                <a:gd name="connsiteY2" fmla="*/ 228838 h 543401"/>
                <a:gd name="connsiteX3" fmla="*/ 262009 w 437950"/>
                <a:gd name="connsiteY3" fmla="*/ 543401 h 543401"/>
                <a:gd name="connsiteX4" fmla="*/ 344 w 437950"/>
                <a:gd name="connsiteY4" fmla="*/ 228838 h 543401"/>
                <a:gd name="connsiteX0" fmla="*/ 344 w 446842"/>
                <a:gd name="connsiteY0" fmla="*/ 228838 h 550749"/>
                <a:gd name="connsiteX1" fmla="*/ 219147 w 446842"/>
                <a:gd name="connsiteY1" fmla="*/ 0 h 550749"/>
                <a:gd name="connsiteX2" fmla="*/ 437950 w 446842"/>
                <a:gd name="connsiteY2" fmla="*/ 228838 h 550749"/>
                <a:gd name="connsiteX3" fmla="*/ 262009 w 446842"/>
                <a:gd name="connsiteY3" fmla="*/ 543401 h 550749"/>
                <a:gd name="connsiteX4" fmla="*/ 344 w 446842"/>
                <a:gd name="connsiteY4" fmla="*/ 228838 h 550749"/>
                <a:gd name="connsiteX0" fmla="*/ 258 w 495014"/>
                <a:gd name="connsiteY0" fmla="*/ 228867 h 543453"/>
                <a:gd name="connsiteX1" fmla="*/ 219061 w 495014"/>
                <a:gd name="connsiteY1" fmla="*/ 29 h 543453"/>
                <a:gd name="connsiteX2" fmla="*/ 495014 w 495014"/>
                <a:gd name="connsiteY2" fmla="*/ 243154 h 543453"/>
                <a:gd name="connsiteX3" fmla="*/ 261923 w 495014"/>
                <a:gd name="connsiteY3" fmla="*/ 543430 h 543453"/>
                <a:gd name="connsiteX4" fmla="*/ 258 w 495014"/>
                <a:gd name="connsiteY4" fmla="*/ 228867 h 543453"/>
                <a:gd name="connsiteX0" fmla="*/ 258 w 508964"/>
                <a:gd name="connsiteY0" fmla="*/ 228867 h 543468"/>
                <a:gd name="connsiteX1" fmla="*/ 219061 w 508964"/>
                <a:gd name="connsiteY1" fmla="*/ 29 h 543468"/>
                <a:gd name="connsiteX2" fmla="*/ 495014 w 508964"/>
                <a:gd name="connsiteY2" fmla="*/ 243154 h 543468"/>
                <a:gd name="connsiteX3" fmla="*/ 261923 w 508964"/>
                <a:gd name="connsiteY3" fmla="*/ 543430 h 543468"/>
                <a:gd name="connsiteX4" fmla="*/ 258 w 508964"/>
                <a:gd name="connsiteY4" fmla="*/ 228867 h 543468"/>
                <a:gd name="connsiteX0" fmla="*/ 1258 w 509964"/>
                <a:gd name="connsiteY0" fmla="*/ 229028 h 543629"/>
                <a:gd name="connsiteX1" fmla="*/ 220061 w 509964"/>
                <a:gd name="connsiteY1" fmla="*/ 190 h 543629"/>
                <a:gd name="connsiteX2" fmla="*/ 496014 w 509964"/>
                <a:gd name="connsiteY2" fmla="*/ 243315 h 543629"/>
                <a:gd name="connsiteX3" fmla="*/ 262923 w 509964"/>
                <a:gd name="connsiteY3" fmla="*/ 543591 h 543629"/>
                <a:gd name="connsiteX4" fmla="*/ 1258 w 509964"/>
                <a:gd name="connsiteY4" fmla="*/ 229028 h 543629"/>
                <a:gd name="connsiteX0" fmla="*/ 1200 w 519507"/>
                <a:gd name="connsiteY0" fmla="*/ 281461 h 544122"/>
                <a:gd name="connsiteX1" fmla="*/ 229528 w 519507"/>
                <a:gd name="connsiteY1" fmla="*/ 235 h 544122"/>
                <a:gd name="connsiteX2" fmla="*/ 505481 w 519507"/>
                <a:gd name="connsiteY2" fmla="*/ 243360 h 544122"/>
                <a:gd name="connsiteX3" fmla="*/ 272390 w 519507"/>
                <a:gd name="connsiteY3" fmla="*/ 543636 h 544122"/>
                <a:gd name="connsiteX4" fmla="*/ 1200 w 519507"/>
                <a:gd name="connsiteY4" fmla="*/ 281461 h 5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07" h="544122">
                  <a:moveTo>
                    <a:pt x="1200" y="281461"/>
                  </a:moveTo>
                  <a:cubicBezTo>
                    <a:pt x="-15469" y="67069"/>
                    <a:pt x="145481" y="6585"/>
                    <a:pt x="229528" y="235"/>
                  </a:cubicBezTo>
                  <a:cubicBezTo>
                    <a:pt x="313575" y="-6115"/>
                    <a:pt x="505481" y="116976"/>
                    <a:pt x="505481" y="243360"/>
                  </a:cubicBezTo>
                  <a:cubicBezTo>
                    <a:pt x="576919" y="436419"/>
                    <a:pt x="356437" y="537286"/>
                    <a:pt x="272390" y="543636"/>
                  </a:cubicBezTo>
                  <a:cubicBezTo>
                    <a:pt x="188343" y="549986"/>
                    <a:pt x="17869" y="495853"/>
                    <a:pt x="1200" y="281461"/>
                  </a:cubicBezTo>
                  <a:close/>
                </a:path>
              </a:pathLst>
            </a:custGeom>
            <a:solidFill>
              <a:srgbClr val="94C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53F0F1-6746-4BB4-9C8F-E6C4A1208271}"/>
                </a:ext>
              </a:extLst>
            </p:cNvPr>
            <p:cNvSpPr txBox="1"/>
            <p:nvPr/>
          </p:nvSpPr>
          <p:spPr>
            <a:xfrm>
              <a:off x="3133068" y="2010831"/>
              <a:ext cx="564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Oval 11">
            <a:extLst>
              <a:ext uri="{FF2B5EF4-FFF2-40B4-BE49-F238E27FC236}">
                <a16:creationId xmlns:a16="http://schemas.microsoft.com/office/drawing/2014/main" id="{ED39F119-7A62-4C66-815A-AC2A68D37CA1}"/>
              </a:ext>
            </a:extLst>
          </p:cNvPr>
          <p:cNvSpPr/>
          <p:nvPr/>
        </p:nvSpPr>
        <p:spPr>
          <a:xfrm>
            <a:off x="7998935" y="2078173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29B0280E-8FF0-456B-8B91-3BC104C07018}"/>
              </a:ext>
            </a:extLst>
          </p:cNvPr>
          <p:cNvSpPr/>
          <p:nvPr/>
        </p:nvSpPr>
        <p:spPr>
          <a:xfrm>
            <a:off x="2114883" y="3223614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D6633204-E79B-44DB-B1C8-E86859AE7182}"/>
              </a:ext>
            </a:extLst>
          </p:cNvPr>
          <p:cNvSpPr/>
          <p:nvPr/>
        </p:nvSpPr>
        <p:spPr>
          <a:xfrm>
            <a:off x="9579888" y="3056926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A8F51-D5BC-49F8-904E-245B3540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43" y="2256209"/>
            <a:ext cx="8185714" cy="460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756231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7DEBC-82E6-452B-94AE-85D5443836D0}"/>
              </a:ext>
            </a:extLst>
          </p:cNvPr>
          <p:cNvSpPr txBox="1"/>
          <p:nvPr/>
        </p:nvSpPr>
        <p:spPr>
          <a:xfrm>
            <a:off x="1142999" y="1744639"/>
            <a:ext cx="53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Tàu nào chở nhiều thùng hàng nhất?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31145C-4351-43C1-851E-53F0CA17FD69}"/>
              </a:ext>
            </a:extLst>
          </p:cNvPr>
          <p:cNvSpPr/>
          <p:nvPr/>
        </p:nvSpPr>
        <p:spPr>
          <a:xfrm>
            <a:off x="6313713" y="2256209"/>
            <a:ext cx="3468916" cy="1894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216AE849-FC7A-4450-810D-49E72B03C48D}"/>
              </a:ext>
            </a:extLst>
          </p:cNvPr>
          <p:cNvGrpSpPr/>
          <p:nvPr/>
        </p:nvGrpSpPr>
        <p:grpSpPr>
          <a:xfrm>
            <a:off x="1384626" y="2132845"/>
            <a:ext cx="9422748" cy="4119365"/>
            <a:chOff x="1384626" y="2681485"/>
            <a:chExt cx="9422748" cy="411936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64AF8B21-6BD2-4639-9CA7-F087EC78F9AD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69B9985-3645-4A25-BD41-071FF5E8BB5F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7455910-5BBB-4EA0-A21E-5881D2E90C8E}"/>
              </a:ext>
            </a:extLst>
          </p:cNvPr>
          <p:cNvGrpSpPr/>
          <p:nvPr/>
        </p:nvGrpSpPr>
        <p:grpSpPr>
          <a:xfrm>
            <a:off x="2019709" y="2224311"/>
            <a:ext cx="3686493" cy="984108"/>
            <a:chOff x="2280968" y="2755793"/>
            <a:chExt cx="3686493" cy="98410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584BF16-CB88-459F-A3C6-DB4E8768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0968" y="2755793"/>
              <a:ext cx="997467" cy="98410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379B441-2D09-4879-9874-0AC1A8AD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7310" y="2755793"/>
              <a:ext cx="997467" cy="984108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932AEAA-FFB6-4F04-9DFB-2CF3600F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3652" y="2755793"/>
              <a:ext cx="997467" cy="98410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BDB41FC-AFB1-4883-A44C-88A8970F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9994" y="2755793"/>
              <a:ext cx="997467" cy="98410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3432A89-95D3-47C3-B41F-93190289B511}"/>
              </a:ext>
            </a:extLst>
          </p:cNvPr>
          <p:cNvGrpSpPr/>
          <p:nvPr/>
        </p:nvGrpSpPr>
        <p:grpSpPr>
          <a:xfrm>
            <a:off x="7289804" y="2224311"/>
            <a:ext cx="2790151" cy="984108"/>
            <a:chOff x="6622148" y="2772951"/>
            <a:chExt cx="2790151" cy="98410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FA70E1C-83C5-4057-9DFA-0A50AC4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2148" y="2772951"/>
              <a:ext cx="997467" cy="9841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EC42E66-3E88-4691-9998-51E6D653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8490" y="2772951"/>
              <a:ext cx="997467" cy="984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D0B051E-63E3-4731-A833-9E8B8FA1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4832" y="2772951"/>
              <a:ext cx="997467" cy="98410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D20ECCF-05C6-4D4B-8544-6E02ED080E36}"/>
              </a:ext>
            </a:extLst>
          </p:cNvPr>
          <p:cNvSpPr txBox="1"/>
          <p:nvPr/>
        </p:nvSpPr>
        <p:spPr>
          <a:xfrm>
            <a:off x="3472562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C536DE2-D15E-4E14-BAD2-F5E4939CDABA}"/>
              </a:ext>
            </a:extLst>
          </p:cNvPr>
          <p:cNvSpPr txBox="1"/>
          <p:nvPr/>
        </p:nvSpPr>
        <p:spPr>
          <a:xfrm>
            <a:off x="8541561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C1F1A4C-EC47-421D-9423-165B014E78FF}"/>
              </a:ext>
            </a:extLst>
          </p:cNvPr>
          <p:cNvSpPr txBox="1"/>
          <p:nvPr/>
        </p:nvSpPr>
        <p:spPr>
          <a:xfrm>
            <a:off x="4992935" y="3669307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A417AA-5861-4AE4-9F59-C73C58BB01F0}"/>
              </a:ext>
            </a:extLst>
          </p:cNvPr>
          <p:cNvSpPr txBox="1"/>
          <p:nvPr/>
        </p:nvSpPr>
        <p:spPr>
          <a:xfrm>
            <a:off x="6367017" y="298830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DEDF192-C3D1-4055-A973-65B24738E1BD}"/>
              </a:ext>
            </a:extLst>
          </p:cNvPr>
          <p:cNvGrpSpPr/>
          <p:nvPr/>
        </p:nvGrpSpPr>
        <p:grpSpPr>
          <a:xfrm>
            <a:off x="2133733" y="4315245"/>
            <a:ext cx="3324551" cy="646232"/>
            <a:chOff x="1750279" y="4848832"/>
            <a:chExt cx="3324551" cy="64623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BD5B537-92A4-434A-86AE-428C4DE5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9C6B3B7-F6E0-4BC0-9DC6-D7A0FF97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31850CB-6A64-4DC1-A090-4DFB1502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6240A95-6983-4C3A-A969-B91121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E39C1180-F9BC-4096-ABC2-FA3D5F1E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6667" y="4848832"/>
              <a:ext cx="768163" cy="64623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579C4C9-254E-4028-A9F0-76D1D2FC209A}"/>
              </a:ext>
            </a:extLst>
          </p:cNvPr>
          <p:cNvGrpSpPr/>
          <p:nvPr/>
        </p:nvGrpSpPr>
        <p:grpSpPr>
          <a:xfrm>
            <a:off x="7353625" y="4315245"/>
            <a:ext cx="2685454" cy="646232"/>
            <a:chOff x="1750279" y="4848832"/>
            <a:chExt cx="2685454" cy="6462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D1BD00B-A261-4526-BF4D-7E1612A6B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D97C6EB8-3F7A-477F-8B15-9943D386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F3FB6B6-3507-4320-A507-D30827D3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C2F167E7-E52D-499F-B8E5-198AE03F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B6FE8F4-C345-4FBC-A2F3-BA0A0A01415D}"/>
              </a:ext>
            </a:extLst>
          </p:cNvPr>
          <p:cNvSpPr txBox="1"/>
          <p:nvPr/>
        </p:nvSpPr>
        <p:spPr>
          <a:xfrm>
            <a:off x="3409409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2E7AFC7-AD50-40FD-9055-94F28CFD8DA3}"/>
              </a:ext>
            </a:extLst>
          </p:cNvPr>
          <p:cNvSpPr txBox="1"/>
          <p:nvPr/>
        </p:nvSpPr>
        <p:spPr>
          <a:xfrm>
            <a:off x="8478408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DF8AB34-56A3-49DA-85CB-C701F63E412E}"/>
              </a:ext>
            </a:extLst>
          </p:cNvPr>
          <p:cNvSpPr txBox="1"/>
          <p:nvPr/>
        </p:nvSpPr>
        <p:spPr>
          <a:xfrm>
            <a:off x="4929782" y="5736502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5E48995-C625-4608-B677-BE6214E56483}"/>
              </a:ext>
            </a:extLst>
          </p:cNvPr>
          <p:cNvSpPr txBox="1"/>
          <p:nvPr/>
        </p:nvSpPr>
        <p:spPr>
          <a:xfrm>
            <a:off x="6303864" y="5055499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E3DE8-02BB-472E-B3DD-8EDBB7CB9946}"/>
              </a:ext>
            </a:extLst>
          </p:cNvPr>
          <p:cNvGrpSpPr/>
          <p:nvPr/>
        </p:nvGrpSpPr>
        <p:grpSpPr>
          <a:xfrm>
            <a:off x="2754630" y="1351399"/>
            <a:ext cx="9036608" cy="3506172"/>
            <a:chOff x="2754630" y="1351399"/>
            <a:chExt cx="9036608" cy="3506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7231DC-8953-4A55-9266-EA8F41D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714" y="1351399"/>
              <a:ext cx="2809524" cy="337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9A2D03-86E6-420C-B3C6-92EF6A33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630" y="2000428"/>
              <a:ext cx="5771429" cy="2857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117F8A-D52C-45B3-B3EE-6472B686A68B}"/>
              </a:ext>
            </a:extLst>
          </p:cNvPr>
          <p:cNvSpPr txBox="1"/>
          <p:nvPr/>
        </p:nvSpPr>
        <p:spPr>
          <a:xfrm>
            <a:off x="809353" y="5068384"/>
            <a:ext cx="788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đỏ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xanh: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60874-D879-4B8F-89EA-EF98292DC8EC}"/>
              </a:ext>
            </a:extLst>
          </p:cNvPr>
          <p:cNvSpPr txBox="1"/>
          <p:nvPr/>
        </p:nvSpPr>
        <p:spPr>
          <a:xfrm>
            <a:off x="809353" y="5891327"/>
            <a:ext cx="679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ớt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táo: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&gt;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0CF8FC-0174-40FA-8E01-ECE6D81B1682}"/>
              </a:ext>
            </a:extLst>
          </p:cNvPr>
          <p:cNvSpPr/>
          <p:nvPr/>
        </p:nvSpPr>
        <p:spPr>
          <a:xfrm>
            <a:off x="1744893" y="513473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4769C3-7656-4CAC-B2CD-19401902D978}"/>
              </a:ext>
            </a:extLst>
          </p:cNvPr>
          <p:cNvSpPr/>
          <p:nvPr/>
        </p:nvSpPr>
        <p:spPr>
          <a:xfrm>
            <a:off x="4390511" y="5149397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10EF344-EE2B-4907-B6D1-F598BDCC399B}"/>
              </a:ext>
            </a:extLst>
          </p:cNvPr>
          <p:cNvSpPr/>
          <p:nvPr/>
        </p:nvSpPr>
        <p:spPr>
          <a:xfrm>
            <a:off x="7036129" y="516406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A9FE4C-3A9E-41FF-A5F7-0C56FD56C3BC}"/>
              </a:ext>
            </a:extLst>
          </p:cNvPr>
          <p:cNvSpPr/>
          <p:nvPr/>
        </p:nvSpPr>
        <p:spPr>
          <a:xfrm>
            <a:off x="7757697" y="5155294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9AA11C-D5CE-4E5E-8AE0-E505BC69B1FD}"/>
              </a:ext>
            </a:extLst>
          </p:cNvPr>
          <p:cNvSpPr/>
          <p:nvPr/>
        </p:nvSpPr>
        <p:spPr>
          <a:xfrm>
            <a:off x="1789717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C0AA93-F9E0-4D9F-9CDF-DC60FD542AA1}"/>
              </a:ext>
            </a:extLst>
          </p:cNvPr>
          <p:cNvSpPr/>
          <p:nvPr/>
        </p:nvSpPr>
        <p:spPr>
          <a:xfrm>
            <a:off x="3691916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D5FDDE-979B-4FF4-B78A-4352038B36DD}"/>
              </a:ext>
            </a:extLst>
          </p:cNvPr>
          <p:cNvSpPr/>
          <p:nvPr/>
        </p:nvSpPr>
        <p:spPr>
          <a:xfrm>
            <a:off x="5279790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3283A0-5302-45C4-BFF4-D4CBF04ECD11}"/>
              </a:ext>
            </a:extLst>
          </p:cNvPr>
          <p:cNvSpPr/>
          <p:nvPr/>
        </p:nvSpPr>
        <p:spPr>
          <a:xfrm>
            <a:off x="6058039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22CB36-8B03-49FF-B058-F0D457AFF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023" y="3429000"/>
            <a:ext cx="2783134" cy="2905922"/>
          </a:xfrm>
          <a:prstGeom prst="rect">
            <a:avLst/>
          </a:prstGeom>
        </p:spPr>
      </p:pic>
      <p:pic>
        <p:nvPicPr>
          <p:cNvPr id="2" name="FILE_20200816_231836_received_2767778836800070">
            <a:hlinkClick r:id="" action="ppaction://media"/>
            <a:extLst>
              <a:ext uri="{FF2B5EF4-FFF2-40B4-BE49-F238E27FC236}">
                <a16:creationId xmlns:a16="http://schemas.microsoft.com/office/drawing/2014/main" id="{14A4CEDD-B423-40B2-8AD9-F47E79B72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45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840AD2-FAF5-4673-A3BD-062F7EF0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4" y="3001206"/>
            <a:ext cx="10735986" cy="31762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3FCE2FE-3BDE-469E-9E6C-3FC9EE6EB650}"/>
              </a:ext>
            </a:extLst>
          </p:cNvPr>
          <p:cNvSpPr/>
          <p:nvPr/>
        </p:nvSpPr>
        <p:spPr>
          <a:xfrm>
            <a:off x="4879658" y="4120515"/>
            <a:ext cx="1543050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6163AAA-C6FA-4106-824D-BBC51CB697AE}"/>
              </a:ext>
            </a:extLst>
          </p:cNvPr>
          <p:cNvSpPr/>
          <p:nvPr/>
        </p:nvSpPr>
        <p:spPr>
          <a:xfrm>
            <a:off x="8435658" y="4198214"/>
            <a:ext cx="842962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269BC5-6C51-46C7-8B9A-CB13257ECCBB}"/>
              </a:ext>
            </a:extLst>
          </p:cNvPr>
          <p:cNvGrpSpPr/>
          <p:nvPr/>
        </p:nvGrpSpPr>
        <p:grpSpPr>
          <a:xfrm>
            <a:off x="5182522" y="572234"/>
            <a:ext cx="4438273" cy="2297904"/>
            <a:chOff x="5395882" y="816074"/>
            <a:chExt cx="4438273" cy="229790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A32E962-95AC-4B2E-891F-CB4388AB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852"/>
            <a:stretch/>
          </p:blipFill>
          <p:spPr>
            <a:xfrm>
              <a:off x="5395882" y="816074"/>
              <a:ext cx="4438273" cy="166614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3C0F18-8C66-4EBF-97EE-67DF2026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460" t="67641" r="35106"/>
            <a:stretch/>
          </p:blipFill>
          <p:spPr>
            <a:xfrm>
              <a:off x="6096000" y="2438400"/>
              <a:ext cx="1883363" cy="67557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403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Mai về nhà qua các ô có số lớn hơn 4.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Mai về nhà.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64C3C8-9BFD-40C3-B0C3-AE8C99CCB901}"/>
              </a:ext>
            </a:extLst>
          </p:cNvPr>
          <p:cNvSpPr/>
          <p:nvPr/>
        </p:nvSpPr>
        <p:spPr>
          <a:xfrm>
            <a:off x="7456433" y="508385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795DF3-3268-4E0D-9E08-1A8792D329CC}"/>
              </a:ext>
            </a:extLst>
          </p:cNvPr>
          <p:cNvSpPr/>
          <p:nvPr/>
        </p:nvSpPr>
        <p:spPr>
          <a:xfrm>
            <a:off x="7456433" y="4526586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C61908-A648-4B18-A7B2-7411FE444A1C}"/>
              </a:ext>
            </a:extLst>
          </p:cNvPr>
          <p:cNvSpPr/>
          <p:nvPr/>
        </p:nvSpPr>
        <p:spPr>
          <a:xfrm>
            <a:off x="8012879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79FF69-F940-431C-A322-8364CE3455A3}"/>
              </a:ext>
            </a:extLst>
          </p:cNvPr>
          <p:cNvSpPr/>
          <p:nvPr/>
        </p:nvSpPr>
        <p:spPr>
          <a:xfrm>
            <a:off x="8570146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FF57B0-571D-4AF3-947F-64B5DA06D9AD}"/>
              </a:ext>
            </a:extLst>
          </p:cNvPr>
          <p:cNvSpPr/>
          <p:nvPr/>
        </p:nvSpPr>
        <p:spPr>
          <a:xfrm>
            <a:off x="9127413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E67EA-0D51-4FAF-968C-C3AFA2A03BC3}"/>
              </a:ext>
            </a:extLst>
          </p:cNvPr>
          <p:cNvSpPr/>
          <p:nvPr/>
        </p:nvSpPr>
        <p:spPr>
          <a:xfrm>
            <a:off x="9124238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5206B7-327E-4B1B-8851-0D4852989810}"/>
              </a:ext>
            </a:extLst>
          </p:cNvPr>
          <p:cNvSpPr/>
          <p:nvPr/>
        </p:nvSpPr>
        <p:spPr>
          <a:xfrm>
            <a:off x="9684789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8E6327-0F83-4E92-B6AA-64C1674854E4}"/>
              </a:ext>
            </a:extLst>
          </p:cNvPr>
          <p:cNvSpPr/>
          <p:nvPr/>
        </p:nvSpPr>
        <p:spPr>
          <a:xfrm>
            <a:off x="9684898" y="3416300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5296EE-021A-4C62-ADA5-060788DAEE45}"/>
              </a:ext>
            </a:extLst>
          </p:cNvPr>
          <p:cNvSpPr/>
          <p:nvPr/>
        </p:nvSpPr>
        <p:spPr>
          <a:xfrm>
            <a:off x="10240741" y="3418568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B0B201-FD33-4FB6-A29C-F80F1DFD12AB}"/>
              </a:ext>
            </a:extLst>
          </p:cNvPr>
          <p:cNvSpPr/>
          <p:nvPr/>
        </p:nvSpPr>
        <p:spPr>
          <a:xfrm>
            <a:off x="10242749" y="285977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:a16="http://schemas.microsoft.com/office/drawing/2014/main" id="{7E1E4C57-CE85-4987-8726-A3F34EB52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6" b="98560" l="1127" r="99464">
                        <a14:foregroundMark x1="15182" y1="14405" x2="18938" y2="23124"/>
                        <a14:foregroundMark x1="20601" y1="20091" x2="14217" y2="15163"/>
                        <a14:foregroundMark x1="14217" y1="15163" x2="8691" y2="14405"/>
                        <a14:foregroundMark x1="7886" y1="18196" x2="23283" y2="14026"/>
                        <a14:foregroundMark x1="29506" y1="7885" x2="28433" y2="17437"/>
                        <a14:foregroundMark x1="20601" y1="22365" x2="23552" y2="24716"/>
                        <a14:foregroundMark x1="20333" y1="17437" x2="18670" y2="10917"/>
                        <a14:foregroundMark x1="27361" y1="66262" x2="23820" y2="87263"/>
                        <a14:foregroundMark x1="16792" y1="86126" x2="9496" y2="86126"/>
                        <a14:foregroundMark x1="5204" y1="87263" x2="6545" y2="94162"/>
                        <a14:foregroundMark x1="21674" y1="93783" x2="29667" y2="93404"/>
                        <a14:foregroundMark x1="29667" y1="93404" x2="33530" y2="93404"/>
                        <a14:foregroundMark x1="26502" y1="91888" x2="31277" y2="98711"/>
                        <a14:foregroundMark x1="31277" y1="98711" x2="32457" y2="98711"/>
                        <a14:foregroundMark x1="32189" y1="95299" x2="25697" y2="95679"/>
                        <a14:foregroundMark x1="3541" y1="92267" x2="1127" y2="91509"/>
                        <a14:foregroundMark x1="91899" y1="78165" x2="91899" y2="60955"/>
                        <a14:foregroundMark x1="94313" y1="62851" x2="99356" y2="73541"/>
                        <a14:foregroundMark x1="99356" y1="73541" x2="99464" y2="73920"/>
                        <a14:foregroundMark x1="92704" y1="22365" x2="92167" y2="3336"/>
                        <a14:foregroundMark x1="89485" y1="9780" x2="89217" y2="22745"/>
                        <a14:backgroundMark x1="60247" y1="45944" x2="60247" y2="45944"/>
                        <a14:backgroundMark x1="60300" y1="57165" x2="60300" y2="5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53" y="1873267"/>
            <a:ext cx="7052347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:a16="http://schemas.microsoft.com/office/drawing/2014/main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270</Words>
  <Application>Microsoft Office PowerPoint</Application>
  <PresentationFormat>Widescreen</PresentationFormat>
  <Paragraphs>122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hqphuc NTK</cp:lastModifiedBy>
  <cp:revision>86</cp:revision>
  <dcterms:created xsi:type="dcterms:W3CDTF">2020-08-20T03:35:56Z</dcterms:created>
  <dcterms:modified xsi:type="dcterms:W3CDTF">2020-08-20T14:28:14Z</dcterms:modified>
</cp:coreProperties>
</file>