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36"/>
  </p:notesMasterIdLst>
  <p:sldIdLst>
    <p:sldId id="360" r:id="rId2"/>
    <p:sldId id="361" r:id="rId3"/>
    <p:sldId id="362" r:id="rId4"/>
    <p:sldId id="363" r:id="rId5"/>
    <p:sldId id="364" r:id="rId6"/>
    <p:sldId id="365" r:id="rId7"/>
    <p:sldId id="366" r:id="rId8"/>
    <p:sldId id="367" r:id="rId9"/>
    <p:sldId id="368" r:id="rId10"/>
    <p:sldId id="369" r:id="rId11"/>
    <p:sldId id="370" r:id="rId12"/>
    <p:sldId id="314" r:id="rId13"/>
    <p:sldId id="371" r:id="rId14"/>
    <p:sldId id="343" r:id="rId15"/>
    <p:sldId id="325" r:id="rId16"/>
    <p:sldId id="329" r:id="rId17"/>
    <p:sldId id="316" r:id="rId18"/>
    <p:sldId id="338" r:id="rId19"/>
    <p:sldId id="340" r:id="rId20"/>
    <p:sldId id="342" r:id="rId21"/>
    <p:sldId id="345" r:id="rId22"/>
    <p:sldId id="347" r:id="rId23"/>
    <p:sldId id="318" r:id="rId24"/>
    <p:sldId id="348" r:id="rId25"/>
    <p:sldId id="349" r:id="rId26"/>
    <p:sldId id="350" r:id="rId27"/>
    <p:sldId id="353" r:id="rId28"/>
    <p:sldId id="355" r:id="rId29"/>
    <p:sldId id="320" r:id="rId30"/>
    <p:sldId id="354" r:id="rId31"/>
    <p:sldId id="352" r:id="rId32"/>
    <p:sldId id="358" r:id="rId33"/>
    <p:sldId id="357" r:id="rId34"/>
    <p:sldId id="359" r:id="rId35"/>
  </p:sldIdLst>
  <p:sldSz cx="9144000" cy="5143500" type="screen16x9"/>
  <p:notesSz cx="6858000" cy="9144000"/>
  <p:embeddedFontLst>
    <p:embeddedFont>
      <p:font typeface="Microsoft YaHei" panose="020B0503020204020204" pitchFamily="34" charset="-122"/>
      <p:regular r:id="rId37"/>
      <p:bold r:id="rId38"/>
    </p:embeddedFont>
    <p:embeddedFont>
      <p:font typeface=".VnBlack" panose="020B7200000000000000" pitchFamily="34" charset="0"/>
      <p:regular r:id="rId39"/>
    </p:embeddedFont>
    <p:embeddedFont>
      <p:font typeface="SimSun" panose="02010600030101010101" pitchFamily="2" charset="-122"/>
      <p:regular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.VnArialH" panose="020B7200000000000000" pitchFamily="34" charset="0"/>
      <p:regular r:id="rId45"/>
      <p:bold r:id="rId46"/>
      <p:italic r:id="rId47"/>
      <p:boldItalic r:id="rId48"/>
    </p:embeddedFont>
  </p:embeddedFontLst>
  <p:custDataLst>
    <p:tags r:id="rId49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8811"/>
    <a:srgbClr val="10A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50" autoAdjust="0"/>
    <p:restoredTop sz="86885" autoAdjust="0"/>
  </p:normalViewPr>
  <p:slideViewPr>
    <p:cSldViewPr snapToGrid="0">
      <p:cViewPr>
        <p:scale>
          <a:sx n="60" d="100"/>
          <a:sy n="60" d="100"/>
        </p:scale>
        <p:origin x="1020" y="-63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6" d="100"/>
          <a:sy n="66" d="100"/>
        </p:scale>
        <p:origin x="2772" y="5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AF75ED-520F-4A5B-AA15-EE2905656148}" type="datetimeFigureOut">
              <a:rPr lang="vi-VN" smtClean="0"/>
              <a:t>20/08/2020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A17111-0E80-4DBD-8E49-1DE28FD8D9F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3895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5536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49124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2302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4678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4629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3616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891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473866" y="265515"/>
            <a:ext cx="275399" cy="275363"/>
          </a:xfrm>
          <a:prstGeom prst="rect">
            <a:avLst/>
          </a:prstGeom>
          <a:solidFill>
            <a:srgbClr val="10A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961066" y="591446"/>
            <a:ext cx="6751629" cy="0"/>
          </a:xfrm>
          <a:prstGeom prst="line">
            <a:avLst/>
          </a:prstGeom>
          <a:ln>
            <a:solidFill>
              <a:srgbClr val="AE937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 userDrawn="1"/>
        </p:nvSpPr>
        <p:spPr>
          <a:xfrm>
            <a:off x="573689" y="363037"/>
            <a:ext cx="275399" cy="275363"/>
          </a:xfrm>
          <a:prstGeom prst="rect">
            <a:avLst/>
          </a:prstGeom>
          <a:solidFill>
            <a:srgbClr val="1F881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800">
              <a:latin typeface="AvantGarde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006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11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7419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7130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6796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6823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799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2376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300F3-8A30-4964-9FF2-12F2700C5305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385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9.wdp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microsoft.com/office/2007/relationships/hdphoto" Target="../media/hdphoto8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hdphoto11.wdp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microsoft.com/office/2007/relationships/hdphoto" Target="../media/hdphoto1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hdphoto" Target="../media/hdphoto12.wdp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4.wdp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4.wdp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microsoft.com/office/2007/relationships/hdphoto" Target="../media/hdphoto14.wdp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microsoft.com/office/2007/relationships/hdphoto" Target="../media/hdphoto15.wdp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microsoft.com/office/2007/relationships/hdphoto" Target="../media/hdphoto1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microsoft.com/office/2007/relationships/hdphoto" Target="../media/hdphoto15.wdp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8.wdp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microsoft.com/office/2007/relationships/hdphoto" Target="../media/hdphoto19.wdp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microsoft.com/office/2007/relationships/hdphoto" Target="../media/hdphoto20.wdp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7" Type="http://schemas.microsoft.com/office/2007/relationships/hdphoto" Target="../media/hdphoto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20.wdp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0.wdp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7" Type="http://schemas.microsoft.com/office/2007/relationships/hdphoto" Target="../media/hdphoto2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microsoft.com/office/2007/relationships/hdphoto" Target="../media/hdphoto21.wdp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7" Type="http://schemas.microsoft.com/office/2007/relationships/hdphoto" Target="../media/hdphoto24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microsoft.com/office/2007/relationships/hdphoto" Target="../media/hdphoto23.wdp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4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577" y="2268071"/>
            <a:ext cx="9124845" cy="238738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8450"/>
            <a:ext cx="9144000" cy="230505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93040" y="310388"/>
            <a:ext cx="88242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4000" b="1" dirty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10: </a:t>
            </a:r>
            <a:endParaRPr lang="en-US" altLang="zh-CN" sz="4000" b="1" dirty="0">
              <a:ln w="9525">
                <a:noFill/>
              </a:ln>
              <a:solidFill>
                <a:srgbClr val="1F881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4000" b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PHÉP</a:t>
            </a:r>
            <a:r>
              <a:rPr lang="en-US" altLang="zh-CN" sz="40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CỘNG</a:t>
            </a:r>
            <a:r>
              <a:rPr lang="en-US" altLang="zh-CN" sz="40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40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PHẠM</a:t>
            </a:r>
            <a:r>
              <a:rPr lang="en-US" altLang="zh-CN" sz="40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VI 10</a:t>
            </a:r>
            <a:endParaRPr lang="zh-CN" altLang="en-US" sz="4000" b="1" dirty="0">
              <a:ln w="9525">
                <a:noFill/>
              </a:ln>
              <a:solidFill>
                <a:srgbClr val="1F881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0" name="纯音乐 - 纯净小清新 - 钢琴版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04883" y="-1310125"/>
            <a:ext cx="609600" cy="6096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258764" y="2305454"/>
            <a:ext cx="24923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14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Trương</a:t>
            </a:r>
            <a:r>
              <a:rPr lang="en-US" altLang="zh-CN" sz="1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Thị</a:t>
            </a:r>
            <a:r>
              <a:rPr lang="en-US" altLang="zh-CN" sz="1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Hương</a:t>
            </a:r>
            <a:endParaRPr lang="zh-CN" altLang="en-US" sz="1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36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:dissolve/>
      </p:transition>
    </mc:Choice>
    <mc:Fallback xmlns="">
      <p:transition spd="slow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82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2" decel="50000" autoRev="1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4" fill="hold">
                                          <p:stCondLst>
                                            <p:cond delay="3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1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70" b="89976" l="5807" r="97793">
                        <a14:foregroundMark x1="29036" y1="19159" x2="29036" y2="19159"/>
                        <a14:foregroundMark x1="37398" y1="25061" x2="37398" y2="25061"/>
                        <a14:foregroundMark x1="54936" y1="24656" x2="54936" y2="24656"/>
                        <a14:foregroundMark x1="7433" y1="8327" x2="7433" y2="8327"/>
                        <a14:foregroundMark x1="11963" y1="7276" x2="16144" y2="7276"/>
                        <a14:foregroundMark x1="16841" y1="8327" x2="16841" y2="8327"/>
                        <a14:foregroundMark x1="17073" y1="7518" x2="17073" y2="7518"/>
                        <a14:foregroundMark x1="10685" y1="12611" x2="11498" y2="12611"/>
                        <a14:foregroundMark x1="10685" y1="29830" x2="11498" y2="29830"/>
                        <a14:foregroundMark x1="11034" y1="31609" x2="12079" y2="31043"/>
                        <a14:foregroundMark x1="31591" y1="16815" x2="31591" y2="16815"/>
                        <a14:foregroundMark x1="10801" y1="49960" x2="11731" y2="49960"/>
                        <a14:foregroundMark x1="10685" y1="49151" x2="11963" y2="48828"/>
                        <a14:foregroundMark x1="7085" y1="73888" x2="7085" y2="73888"/>
                        <a14:foregroundMark x1="14286" y1="73484" x2="14286" y2="73484"/>
                        <a14:foregroundMark x1="17770" y1="73080" x2="17770" y2="73080"/>
                        <a14:foregroundMark x1="17073" y1="74293" x2="17654" y2="74050"/>
                        <a14:foregroundMark x1="28804" y1="79790" x2="43902" y2="78820"/>
                        <a14:foregroundMark x1="29268" y1="85530" x2="44019" y2="85368"/>
                        <a14:foregroundMark x1="67480" y1="59256" x2="85830" y2="58690"/>
                        <a14:foregroundMark x1="66202" y1="41471" x2="86063" y2="40097"/>
                        <a14:foregroundMark x1="65273" y1="20776" x2="84553" y2="21746"/>
                        <a14:foregroundMark x1="85830" y1="21099" x2="85830" y2="21099"/>
                        <a14:foregroundMark x1="59814" y1="79386" x2="75494" y2="78981"/>
                        <a14:foregroundMark x1="60046" y1="85691" x2="75610" y2="85530"/>
                        <a14:foregroundMark x1="27991" y1="16977" x2="40650" y2="20372"/>
                        <a14:foregroundMark x1="30546" y1="15036" x2="45877" y2="14390"/>
                        <a14:foregroundMark x1="22184" y1="19968" x2="30894" y2="25465"/>
                        <a14:foregroundMark x1="33449" y1="26677" x2="39954" y2="21746"/>
                        <a14:foregroundMark x1="37747" y1="40905" x2="44948" y2="40259"/>
                        <a14:foregroundMark x1="72125" y1="20372" x2="76539" y2="19725"/>
                        <a14:foregroundMark x1="76655" y1="19968" x2="76887" y2="22878"/>
                        <a14:foregroundMark x1="71893" y1="23120" x2="76074" y2="23120"/>
                        <a14:foregroundMark x1="82114" y1="20372" x2="82114" y2="22716"/>
                        <a14:foregroundMark x1="82346" y1="19968" x2="86063" y2="19321"/>
                        <a14:foregroundMark x1="86643" y1="19968" x2="86643" y2="22716"/>
                        <a14:foregroundMark x1="82462" y1="23686" x2="86760" y2="23525"/>
                        <a14:foregroundMark x1="82114" y1="38319" x2="86876" y2="37753"/>
                        <a14:foregroundMark x1="87573" y1="41471" x2="87224" y2="37510"/>
                        <a14:foregroundMark x1="82462" y1="41714" x2="86876" y2="41714"/>
                        <a14:foregroundMark x1="71661" y1="38480" x2="77120" y2="37914"/>
                        <a14:foregroundMark x1="71777" y1="38480" x2="71893" y2="41471"/>
                        <a14:foregroundMark x1="72125" y1="41471" x2="76074" y2="41471"/>
                        <a14:foregroundMark x1="82230" y1="57316" x2="86643" y2="57074"/>
                        <a14:foregroundMark x1="87340" y1="60469" x2="86760" y2="56669"/>
                        <a14:foregroundMark x1="82462" y1="60873" x2="86876" y2="60469"/>
                        <a14:foregroundMark x1="65273" y1="57074" x2="70732" y2="56265"/>
                        <a14:foregroundMark x1="64692" y1="77041" x2="70383" y2="78577"/>
                        <a14:foregroundMark x1="64344" y1="81164" x2="69454" y2="81002"/>
                        <a14:foregroundMark x1="65505" y1="82943" x2="71893" y2="84317"/>
                        <a14:foregroundMark x1="65157" y1="86338" x2="72009" y2="86500"/>
                        <a14:foregroundMark x1="28107" y1="77203" x2="41928" y2="74859"/>
                        <a14:foregroundMark x1="29849" y1="84964" x2="43206" y2="86904"/>
                        <a14:foregroundMark x1="27875" y1="86500" x2="32520" y2="87146"/>
                        <a14:foregroundMark x1="27294" y1="84721" x2="31823" y2="84155"/>
                        <a14:foregroundMark x1="26481" y1="79224" x2="32753" y2="80032"/>
                        <a14:foregroundMark x1="43206" y1="76880" x2="45993" y2="79224"/>
                        <a14:foregroundMark x1="38211" y1="82377" x2="60279" y2="80760"/>
                        <a14:foregroundMark x1="31127" y1="89248" x2="57143" y2="87146"/>
                        <a14:foregroundMark x1="67944" y1="80194" x2="80023" y2="57882"/>
                        <a14:foregroundMark x1="47387" y1="6548" x2="70732" y2="14794"/>
                        <a14:foregroundMark x1="13821" y1="15036" x2="14983" y2="49394"/>
                        <a14:foregroundMark x1="11498" y1="70897" x2="27294" y2="76880"/>
                        <a14:foregroundMark x1="7085" y1="22150" x2="8827" y2="74293"/>
                        <a14:foregroundMark x1="9059" y1="82781" x2="31127" y2="85368"/>
                        <a14:foregroundMark x1="19512" y1="87874" x2="31127" y2="88521"/>
                        <a14:foregroundMark x1="57259" y1="72918" x2="57259" y2="72918"/>
                        <a14:foregroundMark x1="58885" y1="88278" x2="78165" y2="86904"/>
                        <a14:foregroundMark x1="18118" y1="11237" x2="48316" y2="8731"/>
                        <a14:foregroundMark x1="7666" y1="10671" x2="10105" y2="20776"/>
                        <a14:foregroundMark x1="12311" y1="73888" x2="16841" y2="73484"/>
                        <a14:foregroundMark x1="97793" y1="56103" x2="97793" y2="56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18" t="9745" r="5875" b="33357"/>
          <a:stretch/>
        </p:blipFill>
        <p:spPr>
          <a:xfrm>
            <a:off x="1881051" y="796834"/>
            <a:ext cx="6399349" cy="427264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430554" y="1504188"/>
            <a:ext cx="457200" cy="336804"/>
          </a:xfrm>
          <a:prstGeom prst="roundRect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257867" y="1504188"/>
            <a:ext cx="457200" cy="336804"/>
          </a:xfrm>
          <a:prstGeom prst="roundRect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430554" y="2872122"/>
            <a:ext cx="457200" cy="313147"/>
          </a:xfrm>
          <a:prstGeom prst="roundRect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247707" y="2840551"/>
            <a:ext cx="457200" cy="313147"/>
          </a:xfrm>
          <a:prstGeom prst="roundRect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841274" y="4340352"/>
            <a:ext cx="457200" cy="336441"/>
          </a:xfrm>
          <a:prstGeom prst="roundRect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259317" y="4340352"/>
            <a:ext cx="457200" cy="336441"/>
          </a:xfrm>
          <a:prstGeom prst="roundRect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70" b="89976" l="5807" r="97793">
                        <a14:foregroundMark x1="29036" y1="19159" x2="29036" y2="19159"/>
                        <a14:foregroundMark x1="37398" y1="25061" x2="37398" y2="25061"/>
                        <a14:foregroundMark x1="54936" y1="24656" x2="54936" y2="24656"/>
                        <a14:foregroundMark x1="7433" y1="8327" x2="7433" y2="8327"/>
                        <a14:foregroundMark x1="11963" y1="7276" x2="16144" y2="7276"/>
                        <a14:foregroundMark x1="16841" y1="8327" x2="16841" y2="8327"/>
                        <a14:foregroundMark x1="17073" y1="7518" x2="17073" y2="7518"/>
                        <a14:foregroundMark x1="10685" y1="12611" x2="11498" y2="12611"/>
                        <a14:foregroundMark x1="10685" y1="29830" x2="11498" y2="29830"/>
                        <a14:foregroundMark x1="11034" y1="31609" x2="12079" y2="31043"/>
                        <a14:foregroundMark x1="31591" y1="16815" x2="31591" y2="16815"/>
                        <a14:foregroundMark x1="10801" y1="49960" x2="11731" y2="49960"/>
                        <a14:foregroundMark x1="10685" y1="49151" x2="11963" y2="48828"/>
                        <a14:foregroundMark x1="7085" y1="73888" x2="7085" y2="73888"/>
                        <a14:foregroundMark x1="14286" y1="73484" x2="14286" y2="73484"/>
                        <a14:foregroundMark x1="17770" y1="73080" x2="17770" y2="73080"/>
                        <a14:foregroundMark x1="17073" y1="74293" x2="17654" y2="74050"/>
                        <a14:foregroundMark x1="28804" y1="79790" x2="43902" y2="78820"/>
                        <a14:foregroundMark x1="29268" y1="85530" x2="44019" y2="85368"/>
                        <a14:foregroundMark x1="67480" y1="59256" x2="85830" y2="58690"/>
                        <a14:foregroundMark x1="66202" y1="41471" x2="86063" y2="40097"/>
                        <a14:foregroundMark x1="65273" y1="20776" x2="84553" y2="21746"/>
                        <a14:foregroundMark x1="85830" y1="21099" x2="85830" y2="21099"/>
                        <a14:foregroundMark x1="59814" y1="79386" x2="75494" y2="78981"/>
                        <a14:foregroundMark x1="60046" y1="85691" x2="75610" y2="85530"/>
                        <a14:foregroundMark x1="27991" y1="16977" x2="40650" y2="20372"/>
                        <a14:foregroundMark x1="30546" y1="15036" x2="45877" y2="14390"/>
                        <a14:foregroundMark x1="22184" y1="19968" x2="30894" y2="25465"/>
                        <a14:foregroundMark x1="33449" y1="26677" x2="39954" y2="21746"/>
                        <a14:foregroundMark x1="37747" y1="40905" x2="44948" y2="40259"/>
                        <a14:foregroundMark x1="72125" y1="20372" x2="76539" y2="19725"/>
                        <a14:foregroundMark x1="76655" y1="19968" x2="76887" y2="22878"/>
                        <a14:foregroundMark x1="71893" y1="23120" x2="76074" y2="23120"/>
                        <a14:foregroundMark x1="82114" y1="20372" x2="82114" y2="22716"/>
                        <a14:foregroundMark x1="82346" y1="19968" x2="86063" y2="19321"/>
                        <a14:foregroundMark x1="86643" y1="19968" x2="86643" y2="22716"/>
                        <a14:foregroundMark x1="82462" y1="23686" x2="86760" y2="23525"/>
                        <a14:foregroundMark x1="82114" y1="38319" x2="86876" y2="37753"/>
                        <a14:foregroundMark x1="87573" y1="41471" x2="87224" y2="37510"/>
                        <a14:foregroundMark x1="82462" y1="41714" x2="86876" y2="41714"/>
                        <a14:foregroundMark x1="71661" y1="38480" x2="77120" y2="37914"/>
                        <a14:foregroundMark x1="71777" y1="38480" x2="71893" y2="41471"/>
                        <a14:foregroundMark x1="72125" y1="41471" x2="76074" y2="41471"/>
                        <a14:foregroundMark x1="82230" y1="57316" x2="86643" y2="57074"/>
                        <a14:foregroundMark x1="87340" y1="60469" x2="86760" y2="56669"/>
                        <a14:foregroundMark x1="82462" y1="60873" x2="86876" y2="60469"/>
                        <a14:foregroundMark x1="65273" y1="57074" x2="70732" y2="56265"/>
                        <a14:foregroundMark x1="64692" y1="77041" x2="70383" y2="78577"/>
                        <a14:foregroundMark x1="64344" y1="81164" x2="69454" y2="81002"/>
                        <a14:foregroundMark x1="65505" y1="82943" x2="71893" y2="84317"/>
                        <a14:foregroundMark x1="65157" y1="86338" x2="72009" y2="86500"/>
                        <a14:foregroundMark x1="28107" y1="77203" x2="41928" y2="74859"/>
                        <a14:foregroundMark x1="29849" y1="84964" x2="43206" y2="86904"/>
                        <a14:foregroundMark x1="27875" y1="86500" x2="32520" y2="87146"/>
                        <a14:foregroundMark x1="27294" y1="84721" x2="31823" y2="84155"/>
                        <a14:foregroundMark x1="26481" y1="79224" x2="32753" y2="80032"/>
                        <a14:foregroundMark x1="43206" y1="76880" x2="45993" y2="79224"/>
                        <a14:foregroundMark x1="38211" y1="82377" x2="60279" y2="80760"/>
                        <a14:foregroundMark x1="31127" y1="89248" x2="57143" y2="87146"/>
                        <a14:foregroundMark x1="67944" y1="80194" x2="80023" y2="57882"/>
                        <a14:foregroundMark x1="47387" y1="6548" x2="70732" y2="14794"/>
                        <a14:foregroundMark x1="13821" y1="15036" x2="14983" y2="49394"/>
                        <a14:foregroundMark x1="11498" y1="70897" x2="27294" y2="76880"/>
                        <a14:foregroundMark x1="7085" y1="22150" x2="8827" y2="74293"/>
                        <a14:foregroundMark x1="9059" y1="82781" x2="31127" y2="85368"/>
                        <a14:foregroundMark x1="19512" y1="87874" x2="31127" y2="88521"/>
                        <a14:foregroundMark x1="57259" y1="72918" x2="57259" y2="72918"/>
                        <a14:foregroundMark x1="58885" y1="88278" x2="78165" y2="86904"/>
                        <a14:foregroundMark x1="18118" y1="11237" x2="48316" y2="8731"/>
                        <a14:foregroundMark x1="7666" y1="10671" x2="10105" y2="20776"/>
                        <a14:foregroundMark x1="12311" y1="73888" x2="16841" y2="73484"/>
                        <a14:foregroundMark x1="97793" y1="56103" x2="97793" y2="56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71" t="3602" r="81711" b="89283"/>
          <a:stretch/>
        </p:blipFill>
        <p:spPr>
          <a:xfrm>
            <a:off x="561307" y="682258"/>
            <a:ext cx="1319744" cy="9519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41" b="89985" l="8063" r="97256">
                        <a14:foregroundMark x1="20829" y1="22034" x2="20829" y2="22034"/>
                        <a14:foregroundMark x1="25644" y1="20878" x2="25644" y2="20878"/>
                        <a14:foregroundMark x1="16573" y1="12635" x2="16573" y2="12635"/>
                        <a14:foregroundMark x1="94905" y1="3236" x2="97256" y2="3852"/>
                        <a14:foregroundMark x1="13830" y1="6703" x2="34546" y2="7858"/>
                        <a14:foregroundMark x1="11086" y1="6317" x2="11534" y2="5547"/>
                        <a14:foregroundMark x1="13270" y1="4391" x2="14222" y2="3467"/>
                        <a14:foregroundMark x1="13550" y1="3467" x2="13550" y2="3467"/>
                        <a14:foregroundMark x1="11646" y1="3467" x2="11646" y2="3467"/>
                        <a14:foregroundMark x1="10246" y1="13790" x2="10246" y2="13790"/>
                        <a14:foregroundMark x1="15901" y1="14176" x2="18085" y2="14176"/>
                        <a14:foregroundMark x1="20941" y1="13020" x2="20941" y2="13020"/>
                        <a14:foregroundMark x1="20269" y1="21418" x2="22620" y2="23729"/>
                        <a14:foregroundMark x1="15733" y1="20339" x2="17133" y2="20108"/>
                        <a14:foregroundMark x1="37682" y1="20724" x2="39978" y2="21418"/>
                        <a14:foregroundMark x1="36842" y1="19954" x2="36842" y2="19954"/>
                        <a14:foregroundMark x1="37682" y1="21418" x2="37682" y2="21418"/>
                        <a14:foregroundMark x1="28779" y1="19337" x2="28219" y2="19337"/>
                        <a14:foregroundMark x1="27940" y1="20493" x2="27548" y2="21418"/>
                        <a14:foregroundMark x1="18645" y1="22573" x2="18645" y2="19723"/>
                        <a14:foregroundMark x1="45465" y1="20339" x2="47536" y2="19954"/>
                        <a14:foregroundMark x1="47424" y1="18952" x2="47424" y2="18952"/>
                        <a14:foregroundMark x1="55095" y1="21263" x2="57559" y2="18952"/>
                        <a14:foregroundMark x1="65062" y1="20493" x2="67245" y2="18952"/>
                        <a14:foregroundMark x1="16293" y1="31433" x2="17525" y2="30277"/>
                        <a14:foregroundMark x1="25868" y1="31587" x2="28611" y2="29661"/>
                        <a14:foregroundMark x1="36562" y1="30663" x2="38242" y2="29661"/>
                        <a14:foregroundMark x1="45185" y1="31202" x2="47424" y2="29661"/>
                        <a14:foregroundMark x1="54647" y1="31202" x2="57951" y2="29122"/>
                        <a14:foregroundMark x1="65733" y1="30663" x2="66685" y2="30277"/>
                        <a14:foregroundMark x1="64670" y1="31433" x2="65901" y2="30431"/>
                        <a14:foregroundMark x1="15454" y1="41217" x2="18477" y2="39291"/>
                        <a14:foregroundMark x1="25476" y1="41371" x2="28331" y2="39291"/>
                        <a14:foregroundMark x1="35330" y1="41371" x2="37794" y2="39291"/>
                        <a14:foregroundMark x1="44905" y1="41371" x2="47424" y2="39291"/>
                        <a14:foregroundMark x1="54647" y1="41371" x2="57559" y2="39291"/>
                        <a14:foregroundMark x1="64110" y1="41217" x2="67973" y2="38521"/>
                        <a14:foregroundMark x1="67973" y1="38521" x2="66573" y2="40601"/>
                        <a14:foregroundMark x1="16181" y1="51156" x2="18477" y2="49615"/>
                        <a14:foregroundMark x1="25364" y1="51310" x2="27940" y2="49461"/>
                        <a14:foregroundMark x1="35050" y1="51156" x2="37682" y2="49846"/>
                        <a14:foregroundMark x1="45353" y1="51156" x2="47648" y2="49615"/>
                        <a14:foregroundMark x1="55487" y1="51156" x2="57279" y2="49615"/>
                        <a14:foregroundMark x1="64110" y1="51310" x2="66685" y2="49461"/>
                        <a14:foregroundMark x1="15733" y1="60940" x2="15733" y2="60940"/>
                        <a14:foregroundMark x1="15733" y1="61325" x2="17805" y2="60169"/>
                        <a14:foregroundMark x1="25644" y1="61479" x2="28779" y2="59553"/>
                        <a14:foregroundMark x1="35218" y1="62096" x2="38354" y2="60555"/>
                        <a14:foregroundMark x1="44905" y1="61479" x2="47928" y2="59553"/>
                        <a14:foregroundMark x1="53975" y1="61710" x2="56831" y2="59938"/>
                        <a14:foregroundMark x1="64222" y1="61710" x2="66573" y2="59784"/>
                        <a14:foregroundMark x1="61534" y1="32392" x2="61534" y2="32392"/>
                        <a14:foregroundMark x1="10974" y1="13020" x2="12990" y2="13020"/>
                        <a14:foregroundMark x1="10134" y1="3451" x2="14782" y2="3451"/>
                        <a14:foregroundMark x1="10414" y1="4627" x2="10414" y2="4627"/>
                        <a14:foregroundMark x1="20549" y1="11843" x2="21221" y2="13569"/>
                        <a14:foregroundMark x1="19989" y1="13176" x2="21501" y2="13020"/>
                        <a14:backgroundMark x1="15062" y1="16471" x2="62318" y2="10902"/>
                        <a14:backgroundMark x1="12318" y1="28157" x2="80011" y2="27216"/>
                        <a14:backgroundMark x1="19877" y1="36392" x2="73124" y2="36627"/>
                        <a14:backgroundMark x1="20829" y1="48078" x2="66685" y2="46745"/>
                        <a14:backgroundMark x1="50560" y1="78745" x2="56159" y2="90588"/>
                        <a14:backgroundMark x1="19037" y1="56863" x2="65230" y2="57490"/>
                        <a14:backgroundMark x1="23404" y1="79922" x2="30963" y2="87529"/>
                        <a14:backgroundMark x1="77660" y1="80078" x2="85890" y2="888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7" t="1584" r="59404" b="88977"/>
          <a:stretch/>
        </p:blipFill>
        <p:spPr>
          <a:xfrm>
            <a:off x="40164" y="0"/>
            <a:ext cx="2356833" cy="79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10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70" b="89976" l="5807" r="97793">
                        <a14:foregroundMark x1="29036" y1="19159" x2="29036" y2="19159"/>
                        <a14:foregroundMark x1="37398" y1="25061" x2="37398" y2="25061"/>
                        <a14:foregroundMark x1="54936" y1="24656" x2="54936" y2="24656"/>
                        <a14:foregroundMark x1="7433" y1="8327" x2="7433" y2="8327"/>
                        <a14:foregroundMark x1="11963" y1="7276" x2="16144" y2="7276"/>
                        <a14:foregroundMark x1="16841" y1="8327" x2="16841" y2="8327"/>
                        <a14:foregroundMark x1="17073" y1="7518" x2="17073" y2="7518"/>
                        <a14:foregroundMark x1="10685" y1="12611" x2="11498" y2="12611"/>
                        <a14:foregroundMark x1="10685" y1="29830" x2="11498" y2="29830"/>
                        <a14:foregroundMark x1="11034" y1="31609" x2="12079" y2="31043"/>
                        <a14:foregroundMark x1="31591" y1="16815" x2="31591" y2="16815"/>
                        <a14:foregroundMark x1="10801" y1="49960" x2="11731" y2="49960"/>
                        <a14:foregroundMark x1="10685" y1="49151" x2="11963" y2="48828"/>
                        <a14:foregroundMark x1="7085" y1="73888" x2="7085" y2="73888"/>
                        <a14:foregroundMark x1="14286" y1="73484" x2="14286" y2="73484"/>
                        <a14:foregroundMark x1="17770" y1="73080" x2="17770" y2="73080"/>
                        <a14:foregroundMark x1="17073" y1="74293" x2="17654" y2="74050"/>
                        <a14:foregroundMark x1="28804" y1="79790" x2="43902" y2="78820"/>
                        <a14:foregroundMark x1="29268" y1="85530" x2="44019" y2="85368"/>
                        <a14:foregroundMark x1="67480" y1="59256" x2="85830" y2="58690"/>
                        <a14:foregroundMark x1="66202" y1="41471" x2="86063" y2="40097"/>
                        <a14:foregroundMark x1="65273" y1="20776" x2="84553" y2="21746"/>
                        <a14:foregroundMark x1="85830" y1="21099" x2="85830" y2="21099"/>
                        <a14:foregroundMark x1="59814" y1="79386" x2="75494" y2="78981"/>
                        <a14:foregroundMark x1="60046" y1="85691" x2="75610" y2="85530"/>
                        <a14:foregroundMark x1="27991" y1="16977" x2="40650" y2="20372"/>
                        <a14:foregroundMark x1="30546" y1="15036" x2="45877" y2="14390"/>
                        <a14:foregroundMark x1="22184" y1="19968" x2="30894" y2="25465"/>
                        <a14:foregroundMark x1="33449" y1="26677" x2="39954" y2="21746"/>
                        <a14:foregroundMark x1="37747" y1="40905" x2="44948" y2="40259"/>
                        <a14:foregroundMark x1="72125" y1="20372" x2="76539" y2="19725"/>
                        <a14:foregroundMark x1="76655" y1="19968" x2="76887" y2="22878"/>
                        <a14:foregroundMark x1="71893" y1="23120" x2="76074" y2="23120"/>
                        <a14:foregroundMark x1="82114" y1="20372" x2="82114" y2="22716"/>
                        <a14:foregroundMark x1="82346" y1="19968" x2="86063" y2="19321"/>
                        <a14:foregroundMark x1="86643" y1="19968" x2="86643" y2="22716"/>
                        <a14:foregroundMark x1="82462" y1="23686" x2="86760" y2="23525"/>
                        <a14:foregroundMark x1="82114" y1="38319" x2="86876" y2="37753"/>
                        <a14:foregroundMark x1="87573" y1="41471" x2="87224" y2="37510"/>
                        <a14:foregroundMark x1="82462" y1="41714" x2="86876" y2="41714"/>
                        <a14:foregroundMark x1="71661" y1="38480" x2="77120" y2="37914"/>
                        <a14:foregroundMark x1="71777" y1="38480" x2="71893" y2="41471"/>
                        <a14:foregroundMark x1="72125" y1="41471" x2="76074" y2="41471"/>
                        <a14:foregroundMark x1="82230" y1="57316" x2="86643" y2="57074"/>
                        <a14:foregroundMark x1="87340" y1="60469" x2="86760" y2="56669"/>
                        <a14:foregroundMark x1="82462" y1="60873" x2="86876" y2="60469"/>
                        <a14:foregroundMark x1="65273" y1="57074" x2="70732" y2="56265"/>
                        <a14:foregroundMark x1="64692" y1="77041" x2="70383" y2="78577"/>
                        <a14:foregroundMark x1="64344" y1="81164" x2="69454" y2="81002"/>
                        <a14:foregroundMark x1="65505" y1="82943" x2="71893" y2="84317"/>
                        <a14:foregroundMark x1="65157" y1="86338" x2="72009" y2="86500"/>
                        <a14:foregroundMark x1="28107" y1="77203" x2="41928" y2="74859"/>
                        <a14:foregroundMark x1="29849" y1="84964" x2="43206" y2="86904"/>
                        <a14:foregroundMark x1="27875" y1="86500" x2="32520" y2="87146"/>
                        <a14:foregroundMark x1="27294" y1="84721" x2="31823" y2="84155"/>
                        <a14:foregroundMark x1="26481" y1="79224" x2="32753" y2="80032"/>
                        <a14:foregroundMark x1="43206" y1="76880" x2="45993" y2="79224"/>
                        <a14:foregroundMark x1="38211" y1="82377" x2="60279" y2="80760"/>
                        <a14:foregroundMark x1="31127" y1="89248" x2="57143" y2="87146"/>
                        <a14:foregroundMark x1="67944" y1="80194" x2="80023" y2="57882"/>
                        <a14:foregroundMark x1="47387" y1="6548" x2="70732" y2="14794"/>
                        <a14:foregroundMark x1="13821" y1="15036" x2="14983" y2="49394"/>
                        <a14:foregroundMark x1="11498" y1="70897" x2="27294" y2="76880"/>
                        <a14:foregroundMark x1="7085" y1="22150" x2="8827" y2="74293"/>
                        <a14:foregroundMark x1="9059" y1="82781" x2="31127" y2="85368"/>
                        <a14:foregroundMark x1="19512" y1="87874" x2="31127" y2="88521"/>
                        <a14:foregroundMark x1="57259" y1="72918" x2="57259" y2="72918"/>
                        <a14:foregroundMark x1="58885" y1="88278" x2="78165" y2="86904"/>
                        <a14:foregroundMark x1="18118" y1="11237" x2="48316" y2="8731"/>
                        <a14:foregroundMark x1="7666" y1="10671" x2="10105" y2="20776"/>
                        <a14:foregroundMark x1="12311" y1="73888" x2="16841" y2="73484"/>
                        <a14:foregroundMark x1="97793" y1="56103" x2="97793" y2="56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90" t="64904" r="18411" b="994"/>
          <a:stretch/>
        </p:blipFill>
        <p:spPr>
          <a:xfrm>
            <a:off x="2081349" y="516024"/>
            <a:ext cx="4827566" cy="3975855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5522527" y="2655733"/>
            <a:ext cx="473324" cy="438811"/>
          </a:xfrm>
          <a:prstGeom prst="roundRect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522527" y="1957250"/>
            <a:ext cx="473324" cy="438811"/>
          </a:xfrm>
          <a:prstGeom prst="roundRect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885256" y="2676744"/>
            <a:ext cx="431077" cy="438811"/>
          </a:xfrm>
          <a:prstGeom prst="roundRect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848269" y="2002246"/>
            <a:ext cx="431790" cy="438811"/>
          </a:xfrm>
          <a:prstGeom prst="roundRect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70" b="89976" l="5807" r="97793">
                        <a14:foregroundMark x1="29036" y1="19159" x2="29036" y2="19159"/>
                        <a14:foregroundMark x1="37398" y1="25061" x2="37398" y2="25061"/>
                        <a14:foregroundMark x1="54936" y1="24656" x2="54936" y2="24656"/>
                        <a14:foregroundMark x1="7433" y1="8327" x2="7433" y2="8327"/>
                        <a14:foregroundMark x1="11963" y1="7276" x2="16144" y2="7276"/>
                        <a14:foregroundMark x1="16841" y1="8327" x2="16841" y2="8327"/>
                        <a14:foregroundMark x1="17073" y1="7518" x2="17073" y2="7518"/>
                        <a14:foregroundMark x1="10685" y1="12611" x2="11498" y2="12611"/>
                        <a14:foregroundMark x1="10685" y1="29830" x2="11498" y2="29830"/>
                        <a14:foregroundMark x1="11034" y1="31609" x2="12079" y2="31043"/>
                        <a14:foregroundMark x1="31591" y1="16815" x2="31591" y2="16815"/>
                        <a14:foregroundMark x1="10801" y1="49960" x2="11731" y2="49960"/>
                        <a14:foregroundMark x1="10685" y1="49151" x2="11963" y2="48828"/>
                        <a14:foregroundMark x1="7085" y1="73888" x2="7085" y2="73888"/>
                        <a14:foregroundMark x1="14286" y1="73484" x2="14286" y2="73484"/>
                        <a14:foregroundMark x1="17770" y1="73080" x2="17770" y2="73080"/>
                        <a14:foregroundMark x1="17073" y1="74293" x2="17654" y2="74050"/>
                        <a14:foregroundMark x1="28804" y1="79790" x2="43902" y2="78820"/>
                        <a14:foregroundMark x1="29268" y1="85530" x2="44019" y2="85368"/>
                        <a14:foregroundMark x1="67480" y1="59256" x2="85830" y2="58690"/>
                        <a14:foregroundMark x1="66202" y1="41471" x2="86063" y2="40097"/>
                        <a14:foregroundMark x1="65273" y1="20776" x2="84553" y2="21746"/>
                        <a14:foregroundMark x1="85830" y1="21099" x2="85830" y2="21099"/>
                        <a14:foregroundMark x1="59814" y1="79386" x2="75494" y2="78981"/>
                        <a14:foregroundMark x1="60046" y1="85691" x2="75610" y2="85530"/>
                        <a14:foregroundMark x1="27991" y1="16977" x2="40650" y2="20372"/>
                        <a14:foregroundMark x1="30546" y1="15036" x2="45877" y2="14390"/>
                        <a14:foregroundMark x1="22184" y1="19968" x2="30894" y2="25465"/>
                        <a14:foregroundMark x1="33449" y1="26677" x2="39954" y2="21746"/>
                        <a14:foregroundMark x1="37747" y1="40905" x2="44948" y2="40259"/>
                        <a14:foregroundMark x1="72125" y1="20372" x2="76539" y2="19725"/>
                        <a14:foregroundMark x1="76655" y1="19968" x2="76887" y2="22878"/>
                        <a14:foregroundMark x1="71893" y1="23120" x2="76074" y2="23120"/>
                        <a14:foregroundMark x1="82114" y1="20372" x2="82114" y2="22716"/>
                        <a14:foregroundMark x1="82346" y1="19968" x2="86063" y2="19321"/>
                        <a14:foregroundMark x1="86643" y1="19968" x2="86643" y2="22716"/>
                        <a14:foregroundMark x1="82462" y1="23686" x2="86760" y2="23525"/>
                        <a14:foregroundMark x1="82114" y1="38319" x2="86876" y2="37753"/>
                        <a14:foregroundMark x1="87573" y1="41471" x2="87224" y2="37510"/>
                        <a14:foregroundMark x1="82462" y1="41714" x2="86876" y2="41714"/>
                        <a14:foregroundMark x1="71661" y1="38480" x2="77120" y2="37914"/>
                        <a14:foregroundMark x1="71777" y1="38480" x2="71893" y2="41471"/>
                        <a14:foregroundMark x1="72125" y1="41471" x2="76074" y2="41471"/>
                        <a14:foregroundMark x1="82230" y1="57316" x2="86643" y2="57074"/>
                        <a14:foregroundMark x1="87340" y1="60469" x2="86760" y2="56669"/>
                        <a14:foregroundMark x1="82462" y1="60873" x2="86876" y2="60469"/>
                        <a14:foregroundMark x1="65273" y1="57074" x2="70732" y2="56265"/>
                        <a14:foregroundMark x1="64692" y1="77041" x2="70383" y2="78577"/>
                        <a14:foregroundMark x1="64344" y1="81164" x2="69454" y2="81002"/>
                        <a14:foregroundMark x1="65505" y1="82943" x2="71893" y2="84317"/>
                        <a14:foregroundMark x1="65157" y1="86338" x2="72009" y2="86500"/>
                        <a14:foregroundMark x1="28107" y1="77203" x2="41928" y2="74859"/>
                        <a14:foregroundMark x1="29849" y1="84964" x2="43206" y2="86904"/>
                        <a14:foregroundMark x1="27875" y1="86500" x2="32520" y2="87146"/>
                        <a14:foregroundMark x1="27294" y1="84721" x2="31823" y2="84155"/>
                        <a14:foregroundMark x1="26481" y1="79224" x2="32753" y2="80032"/>
                        <a14:foregroundMark x1="43206" y1="76880" x2="45993" y2="79224"/>
                        <a14:foregroundMark x1="38211" y1="82377" x2="60279" y2="80760"/>
                        <a14:foregroundMark x1="31127" y1="89248" x2="57143" y2="87146"/>
                        <a14:foregroundMark x1="67944" y1="80194" x2="80023" y2="57882"/>
                        <a14:foregroundMark x1="47387" y1="6548" x2="70732" y2="14794"/>
                        <a14:foregroundMark x1="13821" y1="15036" x2="14983" y2="49394"/>
                        <a14:foregroundMark x1="11498" y1="70897" x2="27294" y2="76880"/>
                        <a14:foregroundMark x1="7085" y1="22150" x2="8827" y2="74293"/>
                        <a14:foregroundMark x1="9059" y1="82781" x2="31127" y2="85368"/>
                        <a14:foregroundMark x1="19512" y1="87874" x2="31127" y2="88521"/>
                        <a14:foregroundMark x1="57259" y1="72918" x2="57259" y2="72918"/>
                        <a14:foregroundMark x1="58885" y1="88278" x2="78165" y2="86904"/>
                        <a14:foregroundMark x1="18118" y1="11237" x2="48316" y2="8731"/>
                        <a14:foregroundMark x1="7666" y1="10671" x2="10105" y2="20776"/>
                        <a14:foregroundMark x1="12311" y1="73888" x2="16841" y2="73484"/>
                        <a14:foregroundMark x1="97793" y1="56103" x2="97793" y2="56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81" t="70130" r="81390" b="23410"/>
          <a:stretch/>
        </p:blipFill>
        <p:spPr>
          <a:xfrm>
            <a:off x="914400" y="875211"/>
            <a:ext cx="1166949" cy="80989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41" b="89985" l="8063" r="97256">
                        <a14:foregroundMark x1="20829" y1="22034" x2="20829" y2="22034"/>
                        <a14:foregroundMark x1="25644" y1="20878" x2="25644" y2="20878"/>
                        <a14:foregroundMark x1="16573" y1="12635" x2="16573" y2="12635"/>
                        <a14:foregroundMark x1="94905" y1="3236" x2="97256" y2="3852"/>
                        <a14:foregroundMark x1="13830" y1="6703" x2="34546" y2="7858"/>
                        <a14:foregroundMark x1="11086" y1="6317" x2="11534" y2="5547"/>
                        <a14:foregroundMark x1="13270" y1="4391" x2="14222" y2="3467"/>
                        <a14:foregroundMark x1="13550" y1="3467" x2="13550" y2="3467"/>
                        <a14:foregroundMark x1="11646" y1="3467" x2="11646" y2="3467"/>
                        <a14:foregroundMark x1="10246" y1="13790" x2="10246" y2="13790"/>
                        <a14:foregroundMark x1="15901" y1="14176" x2="18085" y2="14176"/>
                        <a14:foregroundMark x1="20941" y1="13020" x2="20941" y2="13020"/>
                        <a14:foregroundMark x1="20269" y1="21418" x2="22620" y2="23729"/>
                        <a14:foregroundMark x1="15733" y1="20339" x2="17133" y2="20108"/>
                        <a14:foregroundMark x1="37682" y1="20724" x2="39978" y2="21418"/>
                        <a14:foregroundMark x1="36842" y1="19954" x2="36842" y2="19954"/>
                        <a14:foregroundMark x1="37682" y1="21418" x2="37682" y2="21418"/>
                        <a14:foregroundMark x1="28779" y1="19337" x2="28219" y2="19337"/>
                        <a14:foregroundMark x1="27940" y1="20493" x2="27548" y2="21418"/>
                        <a14:foregroundMark x1="18645" y1="22573" x2="18645" y2="19723"/>
                        <a14:foregroundMark x1="45465" y1="20339" x2="47536" y2="19954"/>
                        <a14:foregroundMark x1="47424" y1="18952" x2="47424" y2="18952"/>
                        <a14:foregroundMark x1="55095" y1="21263" x2="57559" y2="18952"/>
                        <a14:foregroundMark x1="65062" y1="20493" x2="67245" y2="18952"/>
                        <a14:foregroundMark x1="16293" y1="31433" x2="17525" y2="30277"/>
                        <a14:foregroundMark x1="25868" y1="31587" x2="28611" y2="29661"/>
                        <a14:foregroundMark x1="36562" y1="30663" x2="38242" y2="29661"/>
                        <a14:foregroundMark x1="45185" y1="31202" x2="47424" y2="29661"/>
                        <a14:foregroundMark x1="54647" y1="31202" x2="57951" y2="29122"/>
                        <a14:foregroundMark x1="65733" y1="30663" x2="66685" y2="30277"/>
                        <a14:foregroundMark x1="64670" y1="31433" x2="65901" y2="30431"/>
                        <a14:foregroundMark x1="15454" y1="41217" x2="18477" y2="39291"/>
                        <a14:foregroundMark x1="25476" y1="41371" x2="28331" y2="39291"/>
                        <a14:foregroundMark x1="35330" y1="41371" x2="37794" y2="39291"/>
                        <a14:foregroundMark x1="44905" y1="41371" x2="47424" y2="39291"/>
                        <a14:foregroundMark x1="54647" y1="41371" x2="57559" y2="39291"/>
                        <a14:foregroundMark x1="64110" y1="41217" x2="67973" y2="38521"/>
                        <a14:foregroundMark x1="67973" y1="38521" x2="66573" y2="40601"/>
                        <a14:foregroundMark x1="16181" y1="51156" x2="18477" y2="49615"/>
                        <a14:foregroundMark x1="25364" y1="51310" x2="27940" y2="49461"/>
                        <a14:foregroundMark x1="35050" y1="51156" x2="37682" y2="49846"/>
                        <a14:foregroundMark x1="45353" y1="51156" x2="47648" y2="49615"/>
                        <a14:foregroundMark x1="55487" y1="51156" x2="57279" y2="49615"/>
                        <a14:foregroundMark x1="64110" y1="51310" x2="66685" y2="49461"/>
                        <a14:foregroundMark x1="15733" y1="60940" x2="15733" y2="60940"/>
                        <a14:foregroundMark x1="15733" y1="61325" x2="17805" y2="60169"/>
                        <a14:foregroundMark x1="25644" y1="61479" x2="28779" y2="59553"/>
                        <a14:foregroundMark x1="35218" y1="62096" x2="38354" y2="60555"/>
                        <a14:foregroundMark x1="44905" y1="61479" x2="47928" y2="59553"/>
                        <a14:foregroundMark x1="53975" y1="61710" x2="56831" y2="59938"/>
                        <a14:foregroundMark x1="64222" y1="61710" x2="66573" y2="59784"/>
                        <a14:foregroundMark x1="61534" y1="32392" x2="61534" y2="32392"/>
                        <a14:foregroundMark x1="10974" y1="13020" x2="12990" y2="13020"/>
                        <a14:foregroundMark x1="10134" y1="3451" x2="14782" y2="3451"/>
                        <a14:foregroundMark x1="10414" y1="4627" x2="10414" y2="4627"/>
                        <a14:foregroundMark x1="20549" y1="11843" x2="21221" y2="13569"/>
                        <a14:foregroundMark x1="19989" y1="13176" x2="21501" y2="13020"/>
                        <a14:backgroundMark x1="15062" y1="16471" x2="62318" y2="10902"/>
                        <a14:backgroundMark x1="12318" y1="28157" x2="80011" y2="27216"/>
                        <a14:backgroundMark x1="19877" y1="36392" x2="73124" y2="36627"/>
                        <a14:backgroundMark x1="20829" y1="48078" x2="66685" y2="46745"/>
                        <a14:backgroundMark x1="50560" y1="78745" x2="56159" y2="90588"/>
                        <a14:backgroundMark x1="19037" y1="56863" x2="65230" y2="57490"/>
                        <a14:backgroundMark x1="23404" y1="79922" x2="30963" y2="87529"/>
                        <a14:backgroundMark x1="77660" y1="80078" x2="85890" y2="888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7" t="1584" r="59404" b="88977"/>
          <a:stretch/>
        </p:blipFill>
        <p:spPr>
          <a:xfrm>
            <a:off x="0" y="143692"/>
            <a:ext cx="2356833" cy="79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659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2079"/>
            <a:ext cx="8879840" cy="52755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60320" y="1158240"/>
            <a:ext cx="4185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1F881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b="1" dirty="0" smtClean="0">
                <a:solidFill>
                  <a:srgbClr val="1F8811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endParaRPr lang="en-US" sz="4400" b="1" dirty="0">
              <a:solidFill>
                <a:srgbClr val="1F881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3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85" b="89984" l="7009" r="98248">
                        <a14:foregroundMark x1="14603" y1="6947" x2="94860" y2="7916"/>
                        <a14:foregroundMark x1="10631" y1="6704" x2="10864" y2="49596"/>
                        <a14:foregroundMark x1="10047" y1="5735" x2="10047" y2="5735"/>
                        <a14:foregroundMark x1="10047" y1="5493" x2="16589" y2="3554"/>
                        <a14:foregroundMark x1="21145" y1="3393" x2="9696" y2="3393"/>
                        <a14:foregroundMark x1="12266" y1="49596" x2="12266" y2="49596"/>
                        <a14:foregroundMark x1="9112" y1="49758" x2="17173" y2="51939"/>
                        <a14:foregroundMark x1="8061" y1="52504" x2="16005" y2="52342"/>
                        <a14:foregroundMark x1="19393" y1="52908" x2="93692" y2="53716"/>
                        <a14:foregroundMark x1="19977" y1="53716" x2="88551" y2="53716"/>
                        <a14:foregroundMark x1="14252" y1="52342" x2="19393" y2="52181"/>
                        <a14:foregroundMark x1="35397" y1="31422" x2="46262" y2="19144"/>
                        <a14:foregroundMark x1="44626" y1="17367" x2="44626" y2="17367"/>
                        <a14:foregroundMark x1="48014" y1="16559" x2="48014" y2="16559"/>
                        <a14:foregroundMark x1="47664" y1="18336" x2="47664" y2="18336"/>
                        <a14:foregroundMark x1="46028" y1="25121" x2="45678" y2="29806"/>
                        <a14:foregroundMark x1="67991" y1="41519" x2="67991" y2="41519"/>
                        <a14:foregroundMark x1="73131" y1="42084" x2="73131" y2="42084"/>
                        <a14:foregroundMark x1="68722" y1="18389" x2="74351" y2="19132"/>
                        <a14:backgroundMark x1="8061" y1="52908" x2="19159" y2="53150"/>
                        <a14:backgroundMark x1="30841" y1="59289" x2="95444" y2="68336"/>
                        <a14:backgroundMark x1="8294" y1="59047" x2="33178" y2="56300"/>
                        <a14:backgroundMark x1="49416" y1="162" x2="97430" y2="2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22" t="14704" r="48234" b="65930"/>
          <a:stretch/>
        </p:blipFill>
        <p:spPr>
          <a:xfrm>
            <a:off x="1110141" y="898687"/>
            <a:ext cx="1933303" cy="19911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85" b="89984" l="7009" r="98248">
                        <a14:foregroundMark x1="14603" y1="6947" x2="94860" y2="7916"/>
                        <a14:foregroundMark x1="10631" y1="6704" x2="10864" y2="49596"/>
                        <a14:foregroundMark x1="10047" y1="5735" x2="10047" y2="5735"/>
                        <a14:foregroundMark x1="10047" y1="5493" x2="16589" y2="3554"/>
                        <a14:foregroundMark x1="21145" y1="3393" x2="9696" y2="3393"/>
                        <a14:foregroundMark x1="12266" y1="49596" x2="12266" y2="49596"/>
                        <a14:foregroundMark x1="9112" y1="49758" x2="17173" y2="51939"/>
                        <a14:foregroundMark x1="8061" y1="52504" x2="16005" y2="52342"/>
                        <a14:foregroundMark x1="19393" y1="52908" x2="93692" y2="53716"/>
                        <a14:foregroundMark x1="19977" y1="53716" x2="88551" y2="53716"/>
                        <a14:foregroundMark x1="14252" y1="52342" x2="19393" y2="52181"/>
                        <a14:foregroundMark x1="35397" y1="31422" x2="46262" y2="19144"/>
                        <a14:foregroundMark x1="44626" y1="17367" x2="44626" y2="17367"/>
                        <a14:foregroundMark x1="48014" y1="16559" x2="48014" y2="16559"/>
                        <a14:foregroundMark x1="47664" y1="18336" x2="47664" y2="18336"/>
                        <a14:foregroundMark x1="46028" y1="25121" x2="45678" y2="29806"/>
                        <a14:foregroundMark x1="67991" y1="41519" x2="67991" y2="41519"/>
                        <a14:foregroundMark x1="73131" y1="42084" x2="73131" y2="42084"/>
                        <a14:foregroundMark x1="68722" y1="18389" x2="74351" y2="19132"/>
                        <a14:backgroundMark x1="8061" y1="52908" x2="19159" y2="53150"/>
                        <a14:backgroundMark x1="30841" y1="59289" x2="95444" y2="68336"/>
                        <a14:backgroundMark x1="8294" y1="59047" x2="33178" y2="56300"/>
                        <a14:backgroundMark x1="49416" y1="162" x2="97430" y2="2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54" r="60361" b="87926"/>
          <a:stretch/>
        </p:blipFill>
        <p:spPr>
          <a:xfrm>
            <a:off x="195943" y="74024"/>
            <a:ext cx="2625634" cy="8795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96341" y="491924"/>
            <a:ext cx="3239990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4520148" y="1201784"/>
            <a:ext cx="3304504" cy="1493465"/>
          </a:xfrm>
          <a:prstGeom prst="wedgeRoundRectCallout">
            <a:avLst>
              <a:gd name="adj1" fmla="val -99305"/>
              <a:gd name="adj2" fmla="val -27260"/>
              <a:gd name="adj3" fmla="val 16667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742015" y="1201784"/>
            <a:ext cx="32002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bông hoa, thêm 2 bông hoa được mấy bông hoa?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85" b="89984" l="7009" r="98248">
                        <a14:foregroundMark x1="14603" y1="6947" x2="94860" y2="7916"/>
                        <a14:foregroundMark x1="10631" y1="6704" x2="10864" y2="49596"/>
                        <a14:foregroundMark x1="10047" y1="5735" x2="10047" y2="5735"/>
                        <a14:foregroundMark x1="10047" y1="5493" x2="16589" y2="3554"/>
                        <a14:foregroundMark x1="21145" y1="3393" x2="9696" y2="3393"/>
                        <a14:foregroundMark x1="12266" y1="49596" x2="12266" y2="49596"/>
                        <a14:foregroundMark x1="9112" y1="49758" x2="17173" y2="51939"/>
                        <a14:foregroundMark x1="8061" y1="52504" x2="16005" y2="52342"/>
                        <a14:foregroundMark x1="19393" y1="52908" x2="93692" y2="53716"/>
                        <a14:foregroundMark x1="19977" y1="53716" x2="88551" y2="53716"/>
                        <a14:foregroundMark x1="14252" y1="52342" x2="19393" y2="52181"/>
                        <a14:foregroundMark x1="35397" y1="31422" x2="46262" y2="19144"/>
                        <a14:foregroundMark x1="44626" y1="17367" x2="44626" y2="17367"/>
                        <a14:foregroundMark x1="48014" y1="16559" x2="48014" y2="16559"/>
                        <a14:foregroundMark x1="47664" y1="18336" x2="47664" y2="18336"/>
                        <a14:foregroundMark x1="46028" y1="25121" x2="45678" y2="29806"/>
                        <a14:foregroundMark x1="67991" y1="41519" x2="67991" y2="41519"/>
                        <a14:foregroundMark x1="73131" y1="42084" x2="73131" y2="42084"/>
                        <a14:foregroundMark x1="68722" y1="18389" x2="74351" y2="19132"/>
                        <a14:backgroundMark x1="8061" y1="52908" x2="19159" y2="53150"/>
                        <a14:backgroundMark x1="30841" y1="59289" x2="95444" y2="68336"/>
                        <a14:backgroundMark x1="8294" y1="59047" x2="33178" y2="56300"/>
                        <a14:backgroundMark x1="49416" y1="162" x2="97430" y2="2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90" t="34857" r="15730" b="54819"/>
          <a:stretch/>
        </p:blipFill>
        <p:spPr>
          <a:xfrm>
            <a:off x="2037806" y="2943444"/>
            <a:ext cx="5107577" cy="12497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85" b="89984" l="7009" r="98248">
                        <a14:foregroundMark x1="14603" y1="6947" x2="94860" y2="7916"/>
                        <a14:foregroundMark x1="10631" y1="6704" x2="10864" y2="49596"/>
                        <a14:foregroundMark x1="10047" y1="5735" x2="10047" y2="5735"/>
                        <a14:foregroundMark x1="10047" y1="5493" x2="16589" y2="3554"/>
                        <a14:foregroundMark x1="21145" y1="3393" x2="9696" y2="3393"/>
                        <a14:foregroundMark x1="12266" y1="49596" x2="12266" y2="49596"/>
                        <a14:foregroundMark x1="9112" y1="49758" x2="17173" y2="51939"/>
                        <a14:foregroundMark x1="8061" y1="52504" x2="16005" y2="52342"/>
                        <a14:foregroundMark x1="19393" y1="52908" x2="93692" y2="53716"/>
                        <a14:foregroundMark x1="19977" y1="53716" x2="88551" y2="53716"/>
                        <a14:foregroundMark x1="14252" y1="52342" x2="19393" y2="52181"/>
                        <a14:foregroundMark x1="35397" y1="31422" x2="46262" y2="19144"/>
                        <a14:foregroundMark x1="44626" y1="17367" x2="44626" y2="17367"/>
                        <a14:foregroundMark x1="48014" y1="16559" x2="48014" y2="16559"/>
                        <a14:foregroundMark x1="47664" y1="18336" x2="47664" y2="18336"/>
                        <a14:foregroundMark x1="46028" y1="25121" x2="45678" y2="29806"/>
                        <a14:foregroundMark x1="67991" y1="41519" x2="67991" y2="41519"/>
                        <a14:foregroundMark x1="73131" y1="42084" x2="73131" y2="42084"/>
                        <a14:foregroundMark x1="68722" y1="18389" x2="74351" y2="19132"/>
                        <a14:backgroundMark x1="8061" y1="52908" x2="19159" y2="53150"/>
                        <a14:backgroundMark x1="30841" y1="59289" x2="95444" y2="68336"/>
                        <a14:backgroundMark x1="8294" y1="59047" x2="33178" y2="56300"/>
                        <a14:backgroundMark x1="49416" y1="162" x2="97430" y2="2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092" t="45647" r="47845" b="49821"/>
          <a:stretch/>
        </p:blipFill>
        <p:spPr>
          <a:xfrm>
            <a:off x="2553786" y="4344149"/>
            <a:ext cx="1685110" cy="548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85" b="89984" l="7009" r="98248">
                        <a14:foregroundMark x1="14603" y1="6947" x2="94860" y2="7916"/>
                        <a14:foregroundMark x1="10631" y1="6704" x2="10864" y2="49596"/>
                        <a14:foregroundMark x1="10047" y1="5735" x2="10047" y2="5735"/>
                        <a14:foregroundMark x1="10047" y1="5493" x2="16589" y2="3554"/>
                        <a14:foregroundMark x1="21145" y1="3393" x2="9696" y2="3393"/>
                        <a14:foregroundMark x1="12266" y1="49596" x2="12266" y2="49596"/>
                        <a14:foregroundMark x1="9112" y1="49758" x2="17173" y2="51939"/>
                        <a14:foregroundMark x1="8061" y1="52504" x2="16005" y2="52342"/>
                        <a14:foregroundMark x1="19393" y1="52908" x2="93692" y2="53716"/>
                        <a14:foregroundMark x1="19977" y1="53716" x2="88551" y2="53716"/>
                        <a14:foregroundMark x1="14252" y1="52342" x2="19393" y2="52181"/>
                        <a14:foregroundMark x1="35397" y1="31422" x2="46262" y2="19144"/>
                        <a14:foregroundMark x1="44626" y1="17367" x2="44626" y2="17367"/>
                        <a14:foregroundMark x1="48014" y1="16559" x2="48014" y2="16559"/>
                        <a14:foregroundMark x1="47664" y1="18336" x2="47664" y2="18336"/>
                        <a14:foregroundMark x1="46028" y1="25121" x2="45678" y2="29806"/>
                        <a14:foregroundMark x1="67991" y1="41519" x2="67991" y2="41519"/>
                        <a14:foregroundMark x1="73131" y1="42084" x2="73131" y2="42084"/>
                        <a14:foregroundMark x1="68722" y1="18389" x2="74351" y2="19132"/>
                        <a14:backgroundMark x1="8061" y1="52908" x2="19159" y2="53150"/>
                        <a14:backgroundMark x1="30841" y1="59289" x2="95444" y2="68336"/>
                        <a14:backgroundMark x1="8294" y1="59047" x2="33178" y2="56300"/>
                        <a14:backgroundMark x1="49416" y1="162" x2="97430" y2="2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782" t="45539" r="17848" b="49509"/>
          <a:stretch/>
        </p:blipFill>
        <p:spPr>
          <a:xfrm>
            <a:off x="4506783" y="4344149"/>
            <a:ext cx="2507871" cy="59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106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5" b="89984" l="6542" r="89953">
                        <a14:foregroundMark x1="11449" y1="56139" x2="37383" y2="62601"/>
                        <a14:foregroundMark x1="10864" y1="56866" x2="14836" y2="63974"/>
                        <a14:foregroundMark x1="10864" y1="56300" x2="18341" y2="55735"/>
                        <a14:foregroundMark x1="13201" y1="55089" x2="17991" y2="55493"/>
                        <a14:backgroundMark x1="28855" y1="34168" x2="87383" y2="50404"/>
                        <a14:backgroundMark x1="25117" y1="43861" x2="54322" y2="52504"/>
                        <a14:backgroundMark x1="40888" y1="22698" x2="44276" y2="30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72" t="51643" r="58845" b="33887"/>
          <a:stretch/>
        </p:blipFill>
        <p:spPr>
          <a:xfrm>
            <a:off x="0" y="0"/>
            <a:ext cx="2450592" cy="9022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55" b="89984" l="6893" r="95444">
                        <a14:foregroundMark x1="10631" y1="67367" x2="22313" y2="66801"/>
                        <a14:foregroundMark x1="14019" y1="65994" x2="18808" y2="66559"/>
                        <a14:foregroundMark x1="12617" y1="68336" x2="18808" y2="67528"/>
                        <a14:foregroundMark x1="20327" y1="67771" x2="23481" y2="67367"/>
                        <a14:foregroundMark x1="17991" y1="65994" x2="23481" y2="66801"/>
                        <a14:foregroundMark x1="10864" y1="66397" x2="20911" y2="68901"/>
                        <a14:foregroundMark x1="11682" y1="68578" x2="23131" y2="68336"/>
                        <a14:backgroundMark x1="26869" y1="35541" x2="87383" y2="51939"/>
                        <a14:backgroundMark x1="25467" y1="45638" x2="53154" y2="52746"/>
                        <a14:backgroundMark x1="10280" y1="60258" x2="29089" y2="62439"/>
                        <a14:backgroundMark x1="13668" y1="70921" x2="15421" y2="703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76" t="63924" r="75442" b="27919"/>
          <a:stretch/>
        </p:blipFill>
        <p:spPr>
          <a:xfrm>
            <a:off x="597408" y="871728"/>
            <a:ext cx="1658112" cy="8046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578" b="94023" l="9930" r="95911">
                        <a14:foregroundMark x1="15187" y1="72456" x2="91706" y2="92084"/>
                        <a14:foregroundMark x1="15421" y1="81987" x2="38902" y2="91842"/>
                        <a14:foregroundMark x1="16238" y1="78029" x2="57477" y2="89095"/>
                        <a14:foregroundMark x1="18341" y1="74233" x2="92523" y2="73910"/>
                        <a14:foregroundMark x1="58879" y1="73506" x2="83411" y2="71486"/>
                        <a14:foregroundMark x1="16005" y1="69952" x2="14603" y2="90872"/>
                        <a14:foregroundMark x1="25467" y1="75444" x2="69159" y2="82795"/>
                        <a14:foregroundMark x1="14603" y1="76817" x2="63435" y2="87318"/>
                        <a14:foregroundMark x1="19159" y1="84572" x2="76051" y2="88530"/>
                        <a14:foregroundMark x1="20911" y1="90630" x2="82827" y2="89095"/>
                        <a14:foregroundMark x1="13435" y1="69709" x2="12266" y2="91680"/>
                        <a14:foregroundMark x1="13435" y1="69548" x2="89369" y2="70679"/>
                        <a14:foregroundMark x1="15771" y1="69709" x2="80607" y2="70113"/>
                        <a14:foregroundMark x1="90304" y1="70921" x2="89953" y2="92811"/>
                        <a14:foregroundMark x1="14836" y1="91276" x2="80257" y2="94023"/>
                        <a14:foregroundMark x1="17991" y1="93053" x2="40888" y2="92246"/>
                        <a14:foregroundMark x1="70911" y1="91680" x2="87967" y2="91276"/>
                        <a14:foregroundMark x1="77687" y1="82795" x2="93107" y2="88530"/>
                        <a14:foregroundMark x1="38318" y1="75687" x2="82243" y2="78433"/>
                        <a14:foregroundMark x1="34579" y1="74879" x2="29089" y2="85541"/>
                        <a14:foregroundMark x1="32243" y1="77625" x2="41121" y2="79645"/>
                        <a14:foregroundMark x1="29089" y1="74475" x2="38551" y2="75444"/>
                        <a14:foregroundMark x1="36332" y1="75283" x2="27453" y2="82795"/>
                        <a14:foregroundMark x1="28855" y1="84572" x2="38902" y2="83764"/>
                        <a14:foregroundMark x1="66238" y1="75040" x2="87734" y2="81422"/>
                        <a14:foregroundMark x1="17757" y1="86753" x2="24883" y2="87076"/>
                        <a14:foregroundMark x1="28037" y1="92811" x2="50000" y2="93215"/>
                        <a14:foregroundMark x1="29089" y1="71082" x2="36565" y2="71890"/>
                        <a14:foregroundMark x1="24883" y1="75687" x2="36916" y2="77625"/>
                        <a14:foregroundMark x1="33762" y1="78837" x2="33995" y2="77060"/>
                        <a14:foregroundMark x1="12033" y1="91276" x2="17757" y2="92649"/>
                        <a14:foregroundMark x1="81192" y1="93215" x2="92523" y2="91034"/>
                        <a14:backgroundMark x1="22313" y1="17367" x2="91472" y2="51777"/>
                        <a14:backgroundMark x1="26285" y1="25121" x2="26869" y2="47981"/>
                        <a14:backgroundMark x1="26285" y1="49354" x2="65187" y2="48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327"/>
          <a:stretch/>
        </p:blipFill>
        <p:spPr>
          <a:xfrm>
            <a:off x="402336" y="1524000"/>
            <a:ext cx="8353550" cy="4047744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305048" y="4169664"/>
            <a:ext cx="436880" cy="4754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729984" y="4206240"/>
            <a:ext cx="436880" cy="4754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822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23" b="89976" l="3949" r="89547">
                        <a14:foregroundMark x1="4065" y1="7276" x2="17886" y2="6306"/>
                        <a14:foregroundMark x1="7085" y1="6144" x2="17886" y2="7922"/>
                        <a14:foregroundMark x1="10221" y1="4123" x2="16260" y2="6144"/>
                        <a14:foregroundMark x1="6272" y1="5174" x2="5459" y2="8327"/>
                        <a14:foregroundMark x1="5459" y1="8488" x2="15679" y2="8488"/>
                        <a14:foregroundMark x1="14518" y1="5174" x2="18467" y2="6306"/>
                        <a14:backgroundMark x1="17305" y1="62005" x2="85482" y2="63217"/>
                        <a14:backgroundMark x1="9175" y1="11641" x2="11963" y2="11641"/>
                        <a14:backgroundMark x1="18815" y1="77041" x2="89199" y2="68715"/>
                        <a14:backgroundMark x1="18235" y1="77607" x2="84088" y2="77607"/>
                        <a14:backgroundMark x1="12195" y1="75829" x2="13705" y2="93614"/>
                        <a14:backgroundMark x1="20790" y1="88925" x2="90592" y2="87470"/>
                        <a14:backgroundMark x1="954" y1="2609" x2="89742" y2="18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7" r="78390" b="89408"/>
          <a:stretch/>
        </p:blipFill>
        <p:spPr>
          <a:xfrm>
            <a:off x="203200" y="782320"/>
            <a:ext cx="1881632" cy="6075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19" b="89976" l="5575" r="89779">
                        <a14:foregroundMark x1="35540" y1="7114" x2="65854" y2="29264"/>
                        <a14:foregroundMark x1="30081" y1="13985" x2="63647" y2="33226"/>
                        <a14:foregroundMark x1="23577" y1="21908" x2="57375" y2="32983"/>
                        <a14:foregroundMark x1="25900" y1="16411" x2="70964" y2="23120"/>
                        <a14:foregroundMark x1="33566" y1="6952" x2="68409" y2="13662"/>
                        <a14:foregroundMark x1="46341" y1="5335" x2="61672" y2="10267"/>
                        <a14:foregroundMark x1="33566" y1="6144" x2="51103" y2="5174"/>
                        <a14:foregroundMark x1="33798" y1="6144" x2="25900" y2="17219"/>
                        <a14:foregroundMark x1="48548" y1="10671" x2="56214" y2="13985"/>
                        <a14:foregroundMark x1="60511" y1="15764" x2="68990" y2="19563"/>
                        <a14:foregroundMark x1="32172" y1="19321" x2="78630" y2="21504"/>
                        <a14:foregroundMark x1="31243" y1="24899" x2="52846" y2="42037"/>
                        <a14:foregroundMark x1="10801" y1="36136" x2="65041" y2="49960"/>
                        <a14:foregroundMark x1="7085" y1="36702" x2="51452" y2="51738"/>
                        <a14:foregroundMark x1="13357" y1="46241" x2="11382" y2="10267"/>
                        <a14:foregroundMark x1="8595" y1="11237" x2="15331" y2="17947"/>
                        <a14:foregroundMark x1="8827" y1="15036" x2="8246" y2="37510"/>
                        <a14:foregroundMark x1="7085" y1="37753" x2="19628" y2="51981"/>
                        <a14:foregroundMark x1="11150" y1="42846" x2="26713" y2="43088"/>
                        <a14:foregroundMark x1="7085" y1="38723" x2="15912" y2="51334"/>
                        <a14:foregroundMark x1="17073" y1="50768" x2="77816" y2="51172"/>
                        <a14:foregroundMark x1="74100" y1="21504" x2="81533" y2="47373"/>
                        <a14:foregroundMark x1="83508" y1="32579" x2="79559" y2="48828"/>
                        <a14:foregroundMark x1="7433" y1="38884" x2="12776" y2="50364"/>
                        <a14:foregroundMark x1="8014" y1="40259" x2="8246" y2="49394"/>
                        <a14:foregroundMark x1="83159" y1="35570" x2="84088" y2="46645"/>
                        <a14:foregroundMark x1="84088" y1="35732" x2="86295" y2="45432"/>
                        <a14:foregroundMark x1="50871" y1="5174" x2="65041" y2="9458"/>
                        <a14:foregroundMark x1="38908" y1="51900" x2="64576" y2="52385"/>
                        <a14:foregroundMark x1="40534" y1="52789" x2="46574" y2="51900"/>
                        <a14:foregroundMark x1="45761" y1="52789" x2="54123" y2="52627"/>
                        <a14:backgroundMark x1="23577" y1="60065" x2="86063" y2="62975"/>
                        <a14:backgroundMark x1="24739" y1="75424" x2="88269" y2="72514"/>
                        <a14:backgroundMark x1="6620" y1="52546" x2="89199" y2="53921"/>
                        <a14:backgroundMark x1="15912" y1="87308" x2="18467" y2="74293"/>
                        <a14:backgroundMark x1="14750" y1="7680" x2="14750" y2="7680"/>
                        <a14:backgroundMark x1="6272" y1="6952" x2="4297" y2="7518"/>
                        <a14:backgroundMark x1="10221" y1="6710" x2="20790" y2="5901"/>
                        <a14:backgroundMark x1="93380" y1="4770" x2="92915" y2="436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39" y="425270"/>
            <a:ext cx="9022080" cy="859826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024697" y="2748815"/>
            <a:ext cx="573505" cy="39196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944578" y="2729297"/>
            <a:ext cx="580457" cy="3759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006983" y="4531092"/>
            <a:ext cx="608932" cy="3866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013024" y="4531092"/>
            <a:ext cx="512011" cy="3866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35" b="89984" l="6542" r="89953">
                        <a14:foregroundMark x1="11449" y1="56139" x2="37383" y2="62601"/>
                        <a14:foregroundMark x1="10864" y1="56866" x2="14836" y2="63974"/>
                        <a14:foregroundMark x1="10864" y1="56300" x2="18341" y2="55735"/>
                        <a14:foregroundMark x1="13201" y1="55089" x2="17991" y2="55493"/>
                        <a14:backgroundMark x1="28855" y1="34168" x2="87383" y2="50404"/>
                        <a14:backgroundMark x1="25117" y1="43861" x2="54322" y2="52504"/>
                        <a14:backgroundMark x1="40888" y1="22698" x2="44276" y2="30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72" t="51643" r="58845" b="33887"/>
          <a:stretch/>
        </p:blipFill>
        <p:spPr>
          <a:xfrm>
            <a:off x="30480" y="-18288"/>
            <a:ext cx="2450592" cy="902208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5765965" y="2729297"/>
            <a:ext cx="580457" cy="3759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779651" y="4531092"/>
            <a:ext cx="580457" cy="3759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783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5" b="89984" l="6542" r="89953">
                        <a14:foregroundMark x1="11449" y1="56139" x2="37383" y2="62601"/>
                        <a14:foregroundMark x1="10864" y1="56866" x2="14836" y2="63974"/>
                        <a14:foregroundMark x1="10864" y1="56300" x2="18341" y2="55735"/>
                        <a14:foregroundMark x1="13201" y1="55089" x2="17991" y2="55493"/>
                        <a14:backgroundMark x1="28855" y1="34168" x2="87383" y2="50404"/>
                        <a14:backgroundMark x1="25117" y1="43861" x2="54322" y2="52504"/>
                        <a14:backgroundMark x1="40888" y1="22698" x2="44276" y2="30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1520" y="-4526281"/>
            <a:ext cx="9641840" cy="86309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3" b="94422" l="3949" r="95470">
                        <a14:foregroundMark x1="9988" y1="59095" x2="9988" y2="64753"/>
                        <a14:foregroundMark x1="7666" y1="58448" x2="9175" y2="64592"/>
                        <a14:foregroundMark x1="14518" y1="61439" x2="26132" y2="60226"/>
                        <a14:foregroundMark x1="16841" y1="61035" x2="25900" y2="63379"/>
                        <a14:foregroundMark x1="87456" y1="87470" x2="95470" y2="92078"/>
                        <a14:backgroundMark x1="6272" y1="55861" x2="14750" y2="56912"/>
                        <a14:backgroundMark x1="20209" y1="60065" x2="24158" y2="60631"/>
                        <a14:backgroundMark x1="929" y1="56265" x2="1742" y2="949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40" y="-3045460"/>
            <a:ext cx="8463280" cy="81076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43" b="89976" l="5110" r="89895">
                        <a14:foregroundMark x1="18467" y1="55133" x2="6272" y2="55699"/>
                        <a14:foregroundMark x1="8014" y1="55699" x2="15912" y2="57074"/>
                        <a14:foregroundMark x1="10221" y1="53517" x2="13937" y2="53355"/>
                        <a14:foregroundMark x1="7085" y1="52951" x2="7085" y2="56508"/>
                        <a14:foregroundMark x1="6852" y1="56508" x2="7085" y2="57639"/>
                        <a14:foregroundMark x1="5459" y1="53921" x2="6039" y2="56669"/>
                        <a14:foregroundMark x1="13937" y1="53759" x2="17305" y2="53759"/>
                        <a14:foregroundMark x1="17305" y1="53355" x2="18931" y2="56508"/>
                        <a14:backgroundMark x1="13124" y1="62975" x2="89199" y2="63622"/>
                        <a14:backgroundMark x1="13937" y1="85530" x2="30662" y2="74454"/>
                        <a14:backgroundMark x1="39489" y1="76233" x2="88037" y2="721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411" y="-2440940"/>
            <a:ext cx="10088880" cy="689864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069080" y="1757680"/>
            <a:ext cx="401320" cy="2743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989320" y="1757680"/>
            <a:ext cx="401320" cy="2743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 rot="1445196">
            <a:off x="7706360" y="2184400"/>
            <a:ext cx="401320" cy="2743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309308" y="2926080"/>
            <a:ext cx="536752" cy="2743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588000" y="2931160"/>
            <a:ext cx="401320" cy="2743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566160" y="2946400"/>
            <a:ext cx="401320" cy="2743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 rot="16200000">
            <a:off x="1406321" y="2963329"/>
            <a:ext cx="535369" cy="42193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385820" y="4094480"/>
            <a:ext cx="401320" cy="2743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019040" y="4084320"/>
            <a:ext cx="477520" cy="2743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634480" y="4069079"/>
            <a:ext cx="487680" cy="2743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332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2079"/>
            <a:ext cx="8879840" cy="52755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60320" y="1158240"/>
            <a:ext cx="4185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1F881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b="1" dirty="0" smtClean="0">
                <a:solidFill>
                  <a:srgbClr val="1F8811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endParaRPr lang="en-US" sz="4400" b="1" dirty="0">
              <a:solidFill>
                <a:srgbClr val="1F881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3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89" b="89984" l="9930" r="89720">
                        <a14:foregroundMark x1="11682" y1="7674" x2="35397" y2="7512"/>
                        <a14:foregroundMark x1="20911" y1="5170" x2="22313" y2="5493"/>
                        <a14:foregroundMark x1="11682" y1="2989" x2="15187" y2="2989"/>
                        <a14:backgroundMark x1="60514" y1="42084" x2="60514" y2="42084"/>
                        <a14:backgroundMark x1="35748" y1="36914" x2="75701" y2="46042"/>
                        <a14:backgroundMark x1="28621" y1="47415" x2="83995" y2="501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243" b="-2934"/>
          <a:stretch/>
        </p:blipFill>
        <p:spPr>
          <a:xfrm>
            <a:off x="-609600" y="-81281"/>
            <a:ext cx="9144000" cy="8908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38400" y="759641"/>
            <a:ext cx="4612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0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endParaRPr lang="en-US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824" b="95150" l="6406" r="94781">
                        <a14:foregroundMark x1="12100" y1="15036" x2="90866" y2="44462"/>
                        <a14:foregroundMark x1="7117" y1="47211" x2="89680" y2="48585"/>
                        <a14:foregroundMark x1="25386" y1="32013" x2="60142" y2="35732"/>
                        <a14:foregroundMark x1="8897" y1="20534" x2="22776" y2="36944"/>
                        <a14:foregroundMark x1="31435" y1="37106" x2="63938" y2="34923"/>
                        <a14:foregroundMark x1="12337" y1="16006" x2="14947" y2="39935"/>
                        <a14:foregroundMark x1="9134" y1="14228" x2="10558" y2="39289"/>
                        <a14:foregroundMark x1="10083" y1="15198" x2="77224" y2="15764"/>
                        <a14:foregroundMark x1="77224" y1="16815" x2="92289" y2="46403"/>
                        <a14:foregroundMark x1="75445" y1="17947" x2="91459" y2="18351"/>
                        <a14:foregroundMark x1="91459" y1="19321" x2="91103" y2="32983"/>
                        <a14:foregroundMark x1="36062" y1="50202" x2="90510" y2="49394"/>
                        <a14:foregroundMark x1="71174" y1="14390" x2="94306" y2="16411"/>
                        <a14:foregroundMark x1="30605" y1="20129" x2="60735" y2="19968"/>
                        <a14:backgroundMark x1="42705" y1="11237" x2="66192" y2="11641"/>
                        <a14:backgroundMark x1="10320" y1="48828" x2="83867" y2="76637"/>
                        <a14:backgroundMark x1="75801" y1="21261" x2="90985" y2="21180"/>
                        <a14:backgroundMark x1="76631" y1="44139" x2="90273" y2="43816"/>
                        <a14:backgroundMark x1="79004" y1="21019" x2="80190" y2="22312"/>
                        <a14:backgroundMark x1="75326" y1="20776" x2="78410" y2="22070"/>
                        <a14:backgroundMark x1="81969" y1="21180" x2="84935" y2="20453"/>
                        <a14:backgroundMark x1="76868" y1="43816" x2="88256" y2="434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625"/>
            <a:ext cx="8829040" cy="85142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02400" y="1706880"/>
            <a:ext cx="1737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4 + 0 = 4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92240" y="3431232"/>
            <a:ext cx="1737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0 + 2 = 2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87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5" b="89984" l="6542" r="89953">
                        <a14:foregroundMark x1="11449" y1="56139" x2="37383" y2="62601"/>
                        <a14:foregroundMark x1="10864" y1="56866" x2="14836" y2="63974"/>
                        <a14:foregroundMark x1="10864" y1="56300" x2="18341" y2="55735"/>
                        <a14:foregroundMark x1="13201" y1="55089" x2="17991" y2="55493"/>
                        <a14:backgroundMark x1="28855" y1="34168" x2="87383" y2="50404"/>
                        <a14:backgroundMark x1="25117" y1="43861" x2="54322" y2="52504"/>
                        <a14:backgroundMark x1="40888" y1="22698" x2="44276" y2="30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1520" y="-4526281"/>
            <a:ext cx="9641840" cy="86309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610" b="75263" l="4864" r="90866">
                        <a14:foregroundMark x1="8897" y1="62409" x2="90866" y2="72676"/>
                        <a14:foregroundMark x1="18387" y1="62409" x2="86833" y2="61196"/>
                        <a14:foregroundMark x1="7711" y1="60469" x2="27639" y2="60469"/>
                        <a14:foregroundMark x1="6880" y1="61035" x2="8304" y2="70897"/>
                        <a14:foregroundMark x1="8304" y1="71140" x2="80427" y2="72272"/>
                        <a14:foregroundMark x1="23369" y1="65158" x2="25623" y2="65400"/>
                        <a14:foregroundMark x1="13760" y1="72918" x2="85647" y2="73323"/>
                        <a14:foregroundMark x1="88256" y1="60631" x2="88493" y2="70897"/>
                        <a14:foregroundMark x1="21590" y1="73646" x2="89917" y2="73888"/>
                        <a14:foregroundMark x1="50059" y1="64996" x2="51127" y2="68957"/>
                        <a14:foregroundMark x1="31791" y1="60873" x2="67378" y2="62005"/>
                        <a14:foregroundMark x1="16489" y1="61035" x2="17438" y2="62005"/>
                        <a14:backgroundMark x1="6880" y1="76071" x2="21945" y2="764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040" y="-4965700"/>
            <a:ext cx="9174480" cy="102557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54960" y="1483360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29560" y="1858050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19400" y="2254290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22240" y="2201872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22240" y="1858050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22240" y="1473200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43520" y="2236817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33360" y="1862127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13040" y="1483360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171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8450"/>
            <a:ext cx="9144000" cy="23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671099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5" b="89984" l="6542" r="89953">
                        <a14:foregroundMark x1="11449" y1="56139" x2="37383" y2="62601"/>
                        <a14:foregroundMark x1="10864" y1="56866" x2="14836" y2="63974"/>
                        <a14:foregroundMark x1="10864" y1="56300" x2="18341" y2="55735"/>
                        <a14:foregroundMark x1="13201" y1="55089" x2="17991" y2="55493"/>
                        <a14:backgroundMark x1="28855" y1="34168" x2="87383" y2="50404"/>
                        <a14:backgroundMark x1="25117" y1="43861" x2="54322" y2="52504"/>
                        <a14:backgroundMark x1="40888" y1="22698" x2="44276" y2="30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1520" y="-4526281"/>
            <a:ext cx="9641840" cy="86309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981" b="94099" l="7948" r="98221">
                        <a14:foregroundMark x1="13760" y1="92078" x2="95136" y2="90946"/>
                        <a14:foregroundMark x1="10558" y1="80194" x2="22183" y2="90218"/>
                        <a14:foregroundMark x1="16370" y1="80679" x2="89442" y2="80194"/>
                        <a14:foregroundMark x1="19929" y1="79951" x2="75801" y2="79466"/>
                        <a14:foregroundMark x1="76987" y1="80194" x2="94899" y2="79951"/>
                        <a14:foregroundMark x1="76038" y1="79709" x2="93713" y2="79951"/>
                        <a14:foregroundMark x1="95730" y1="80194" x2="95730" y2="90946"/>
                        <a14:foregroundMark x1="16963" y1="92320" x2="96679" y2="93937"/>
                        <a14:foregroundMark x1="16726" y1="92967" x2="45077" y2="93452"/>
                        <a14:foregroundMark x1="14353" y1="82538" x2="15777" y2="928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4880" y="-10144807"/>
            <a:ext cx="9753600" cy="149334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3" b="90057" l="5101" r="87782">
                        <a14:foregroundMark x1="7948" y1="77850" x2="21352" y2="78011"/>
                        <a14:foregroundMark x1="8541" y1="76880" x2="19573" y2="76475"/>
                        <a14:foregroundMark x1="9134" y1="78577" x2="20996" y2="79224"/>
                        <a14:foregroundMark x1="8304" y1="76880" x2="8541" y2="80194"/>
                        <a14:foregroundMark x1="8541" y1="80194" x2="16370" y2="79224"/>
                        <a14:foregroundMark x1="8304" y1="77041" x2="14116" y2="75667"/>
                        <a14:foregroundMark x1="8304" y1="75667" x2="7948" y2="77850"/>
                        <a14:foregroundMark x1="9490" y1="75101" x2="20759" y2="77445"/>
                        <a14:backgroundMark x1="25148" y1="38723" x2="59549" y2="44462"/>
                        <a14:backgroundMark x1="51127" y1="34357" x2="62159" y2="359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" y="-9042581"/>
            <a:ext cx="9154160" cy="134235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53360" y="3129280"/>
            <a:ext cx="914400" cy="609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77920" y="3129280"/>
            <a:ext cx="914400" cy="609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37200" y="3129280"/>
            <a:ext cx="914400" cy="609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71920" y="3129280"/>
            <a:ext cx="914400" cy="609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2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5" b="89984" l="6542" r="89953">
                        <a14:foregroundMark x1="11449" y1="56139" x2="37383" y2="62601"/>
                        <a14:foregroundMark x1="10864" y1="56866" x2="14836" y2="63974"/>
                        <a14:foregroundMark x1="10864" y1="56300" x2="18341" y2="55735"/>
                        <a14:foregroundMark x1="13201" y1="55089" x2="17991" y2="55493"/>
                        <a14:backgroundMark x1="28855" y1="34168" x2="87383" y2="50404"/>
                        <a14:backgroundMark x1="25117" y1="43861" x2="54322" y2="52504"/>
                        <a14:backgroundMark x1="40888" y1="22698" x2="44276" y2="30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1520" y="-4526282"/>
            <a:ext cx="9641840" cy="86309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19" b="89976" l="6388" r="89431">
                        <a14:foregroundMark x1="8014" y1="4770" x2="19628" y2="5174"/>
                        <a14:foregroundMark x1="8014" y1="6548" x2="17886" y2="6306"/>
                        <a14:foregroundMark x1="7085" y1="4527" x2="19048" y2="4123"/>
                        <a14:foregroundMark x1="6504" y1="5174" x2="13124" y2="8084"/>
                        <a14:foregroundMark x1="19628" y1="3719" x2="19861" y2="6306"/>
                        <a14:backgroundMark x1="42625" y1="13824" x2="54588" y2="17785"/>
                        <a14:backgroundMark x1="59930" y1="77041" x2="64460" y2="788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2960"/>
            <a:ext cx="10078720" cy="7467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42" b="45998" l="9640" r="95006">
                        <a14:foregroundMark x1="11498" y1="12530" x2="85017" y2="44220"/>
                        <a14:foregroundMark x1="12544" y1="9135" x2="12892" y2="42522"/>
                        <a14:foregroundMark x1="11034" y1="10428" x2="11034" y2="30396"/>
                        <a14:foregroundMark x1="11034" y1="9135" x2="88734" y2="11075"/>
                        <a14:foregroundMark x1="88153" y1="12126" x2="89547" y2="36540"/>
                        <a14:foregroundMark x1="90360" y1="30234" x2="90360" y2="37833"/>
                        <a14:foregroundMark x1="90360" y1="37833" x2="81998" y2="42280"/>
                        <a14:foregroundMark x1="13124" y1="42765" x2="82811" y2="43816"/>
                        <a14:foregroundMark x1="88734" y1="12935" x2="91173" y2="27243"/>
                        <a14:foregroundMark x1="83856" y1="44220" x2="90825" y2="38480"/>
                        <a14:foregroundMark x1="27642" y1="12773" x2="29501" y2="17866"/>
                        <a14:foregroundMark x1="24623" y1="17462" x2="36469" y2="17462"/>
                        <a14:foregroundMark x1="29268" y1="32741" x2="56330" y2="39369"/>
                        <a14:foregroundMark x1="28107" y1="39774" x2="58653" y2="38723"/>
                        <a14:foregroundMark x1="27294" y1="28698" x2="44019" y2="28698"/>
                        <a14:foregroundMark x1="35656" y1="30234" x2="48548" y2="31285"/>
                        <a14:foregroundMark x1="28920" y1="34034" x2="41231" y2="30639"/>
                        <a14:foregroundMark x1="23577" y1="33145" x2="51684" y2="33145"/>
                        <a14:foregroundMark x1="23577" y1="39774" x2="61440" y2="41229"/>
                        <a14:foregroundMark x1="39024" y1="9378" x2="93148" y2="9378"/>
                        <a14:foregroundMark x1="42741" y1="14470" x2="85947" y2="16815"/>
                        <a14:foregroundMark x1="65041" y1="16411" x2="67480" y2="18674"/>
                        <a14:foregroundMark x1="76539" y1="34034" x2="87573" y2="35732"/>
                        <a14:foregroundMark x1="42276" y1="32498" x2="48432" y2="31447"/>
                        <a14:foregroundMark x1="11382" y1="23363" x2="11150" y2="42522"/>
                        <a14:foregroundMark x1="11614" y1="43573" x2="71429" y2="45109"/>
                        <a14:foregroundMark x1="71429" y1="45109" x2="91521" y2="44220"/>
                        <a14:foregroundMark x1="78165" y1="44624" x2="91289" y2="45109"/>
                        <a14:foregroundMark x1="26249" y1="41633" x2="37282" y2="40663"/>
                        <a14:backgroundMark x1="12195" y1="6629" x2="17073" y2="66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947420"/>
            <a:ext cx="8920480" cy="839216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689600" y="2225040"/>
            <a:ext cx="508000" cy="3352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532880" y="2214880"/>
            <a:ext cx="508000" cy="3454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355840" y="2214880"/>
            <a:ext cx="508000" cy="3454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943600" y="3718560"/>
            <a:ext cx="508000" cy="3454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786880" y="3718560"/>
            <a:ext cx="508000" cy="3454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609840" y="3728720"/>
            <a:ext cx="508000" cy="3454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924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5" b="89984" l="6542" r="89953">
                        <a14:foregroundMark x1="11449" y1="56139" x2="37383" y2="62601"/>
                        <a14:foregroundMark x1="10864" y1="56866" x2="14836" y2="63974"/>
                        <a14:foregroundMark x1="10864" y1="56300" x2="18341" y2="55735"/>
                        <a14:foregroundMark x1="13201" y1="55089" x2="17991" y2="55493"/>
                        <a14:backgroundMark x1="28855" y1="34168" x2="87383" y2="50404"/>
                        <a14:backgroundMark x1="25117" y1="43861" x2="54322" y2="52504"/>
                        <a14:backgroundMark x1="40888" y1="22698" x2="44276" y2="30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1520" y="-4526281"/>
            <a:ext cx="9641840" cy="86309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708" b="93614" l="4762" r="93148">
                        <a14:foregroundMark x1="7666" y1="54729" x2="36121" y2="55133"/>
                        <a14:foregroundMark x1="7085" y1="54163" x2="32636" y2="52708"/>
                        <a14:foregroundMark x1="7433" y1="55861" x2="33217" y2="56265"/>
                        <a14:foregroundMark x1="7085" y1="56103" x2="36702" y2="56669"/>
                        <a14:foregroundMark x1="6272" y1="53355" x2="5923" y2="55133"/>
                        <a14:foregroundMark x1="5923" y1="53759" x2="12776" y2="52951"/>
                        <a14:foregroundMark x1="6504" y1="55133" x2="8014" y2="56508"/>
                        <a14:backgroundMark x1="73519" y1="64996" x2="87224" y2="66774"/>
                        <a14:backgroundMark x1="47387" y1="90461" x2="59930" y2="86500"/>
                        <a14:backgroundMark x1="16725" y1="60226" x2="31243" y2="59822"/>
                        <a14:backgroundMark x1="20209" y1="58852" x2="26713" y2="586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0" y="-4091940"/>
            <a:ext cx="7802880" cy="98628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067" b="94018" l="3905" r="95233">
                        <a14:foregroundMark x1="11382" y1="61439" x2="15099" y2="90461"/>
                        <a14:foregroundMark x1="18467" y1="91027" x2="77816" y2="92643"/>
                        <a14:foregroundMark x1="11963" y1="61035" x2="83856" y2="58448"/>
                        <a14:foregroundMark x1="84669" y1="58690" x2="91754" y2="86338"/>
                        <a14:foregroundMark x1="24390" y1="59256" x2="53078" y2="58044"/>
                        <a14:foregroundMark x1="18467" y1="75101" x2="83856" y2="75424"/>
                        <a14:foregroundMark x1="32404" y1="77203" x2="61092" y2="77041"/>
                        <a14:foregroundMark x1="16725" y1="72676" x2="87456" y2="74454"/>
                        <a14:foregroundMark x1="18467" y1="59256" x2="27875" y2="58690"/>
                        <a14:foregroundMark x1="19861" y1="58448" x2="24390" y2="58448"/>
                        <a14:foregroundMark x1="87120" y1="65220" x2="88286" y2="69560"/>
                        <a14:foregroundMark x1="90517" y1="72141" x2="92850" y2="76246"/>
                        <a14:foregroundMark x1="18813" y1="88856" x2="31846" y2="86862"/>
                        <a14:backgroundMark x1="10801" y1="55861" x2="34959" y2="56103"/>
                        <a14:backgroundMark x1="7252" y1="55073" x2="32505" y2="54780"/>
                        <a14:backgroundMark x1="6795" y1="53900" x2="10142" y2="54780"/>
                        <a14:backgroundMark x1="6288" y1="55777" x2="32961" y2="55484"/>
                        <a14:backgroundMark x1="6389" y1="54076" x2="12221" y2="54076"/>
                        <a14:backgroundMark x1="6795" y1="55073" x2="9280" y2="55073"/>
                        <a14:backgroundMark x1="6288" y1="55367" x2="6897" y2="52317"/>
                        <a14:backgroundMark x1="7657" y1="53607" x2="12475" y2="53607"/>
                        <a14:backgroundMark x1="10852" y1="54487" x2="32606" y2="54076"/>
                        <a14:backgroundMark x1="95588" y1="54076" x2="95335" y2="92199"/>
                        <a14:backgroundMark x1="95842" y1="53372" x2="95842" y2="55777"/>
                        <a14:backgroundMark x1="95842" y1="53607" x2="97211" y2="55191"/>
                        <a14:backgroundMark x1="96602" y1="53490" x2="96450" y2="76540"/>
                        <a14:backgroundMark x1="95842" y1="55191" x2="98174" y2="72551"/>
                        <a14:backgroundMark x1="95690" y1="63636" x2="96704" y2="75836"/>
                        <a14:backgroundMark x1="96197" y1="77009" x2="97566" y2="82874"/>
                        <a14:backgroundMark x1="95081" y1="76246" x2="97465" y2="85865"/>
                        <a14:backgroundMark x1="95842" y1="84457" x2="97211" y2="92199"/>
                        <a14:backgroundMark x1="95487" y1="90323" x2="95842" y2="96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" y="-2391410"/>
            <a:ext cx="8178800" cy="7091680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1473127" y="1900418"/>
            <a:ext cx="508073" cy="924649"/>
          </a:xfrm>
          <a:custGeom>
            <a:avLst/>
            <a:gdLst>
              <a:gd name="connsiteX0" fmla="*/ 508073 w 508073"/>
              <a:gd name="connsiteY0" fmla="*/ 233182 h 924649"/>
              <a:gd name="connsiteX1" fmla="*/ 172793 w 508073"/>
              <a:gd name="connsiteY1" fmla="*/ 9662 h 924649"/>
              <a:gd name="connsiteX2" fmla="*/ 284553 w 508073"/>
              <a:gd name="connsiteY2" fmla="*/ 517662 h 924649"/>
              <a:gd name="connsiteX3" fmla="*/ 73 w 508073"/>
              <a:gd name="connsiteY3" fmla="*/ 436382 h 924649"/>
              <a:gd name="connsiteX4" fmla="*/ 254073 w 508073"/>
              <a:gd name="connsiteY4" fmla="*/ 883422 h 924649"/>
              <a:gd name="connsiteX5" fmla="*/ 254073 w 508073"/>
              <a:gd name="connsiteY5" fmla="*/ 883422 h 924649"/>
              <a:gd name="connsiteX6" fmla="*/ 335353 w 508073"/>
              <a:gd name="connsiteY6" fmla="*/ 924062 h 924649"/>
              <a:gd name="connsiteX7" fmla="*/ 274393 w 508073"/>
              <a:gd name="connsiteY7" fmla="*/ 903742 h 924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8073" h="924649">
                <a:moveTo>
                  <a:pt x="508073" y="233182"/>
                </a:moveTo>
                <a:cubicBezTo>
                  <a:pt x="359059" y="97715"/>
                  <a:pt x="210046" y="-37751"/>
                  <a:pt x="172793" y="9662"/>
                </a:cubicBezTo>
                <a:cubicBezTo>
                  <a:pt x="135540" y="57075"/>
                  <a:pt x="313340" y="446542"/>
                  <a:pt x="284553" y="517662"/>
                </a:cubicBezTo>
                <a:cubicBezTo>
                  <a:pt x="255766" y="588782"/>
                  <a:pt x="5153" y="375422"/>
                  <a:pt x="73" y="436382"/>
                </a:cubicBezTo>
                <a:cubicBezTo>
                  <a:pt x="-5007" y="497342"/>
                  <a:pt x="254073" y="883422"/>
                  <a:pt x="254073" y="883422"/>
                </a:cubicBezTo>
                <a:lnTo>
                  <a:pt x="254073" y="883422"/>
                </a:lnTo>
                <a:cubicBezTo>
                  <a:pt x="267620" y="890195"/>
                  <a:pt x="331966" y="920675"/>
                  <a:pt x="335353" y="924062"/>
                </a:cubicBezTo>
                <a:cubicBezTo>
                  <a:pt x="338740" y="927449"/>
                  <a:pt x="306566" y="915595"/>
                  <a:pt x="274393" y="903742"/>
                </a:cubicBezTo>
              </a:path>
            </a:pathLst>
          </a:cu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4429760" y="1604382"/>
            <a:ext cx="1727200" cy="1222147"/>
          </a:xfrm>
          <a:custGeom>
            <a:avLst/>
            <a:gdLst>
              <a:gd name="connsiteX0" fmla="*/ 0 w 1727200"/>
              <a:gd name="connsiteY0" fmla="*/ 427618 h 1222147"/>
              <a:gd name="connsiteX1" fmla="*/ 345440 w 1727200"/>
              <a:gd name="connsiteY1" fmla="*/ 11058 h 1222147"/>
              <a:gd name="connsiteX2" fmla="*/ 1056640 w 1727200"/>
              <a:gd name="connsiteY2" fmla="*/ 823858 h 1222147"/>
              <a:gd name="connsiteX3" fmla="*/ 1493520 w 1727200"/>
              <a:gd name="connsiteY3" fmla="*/ 671458 h 1222147"/>
              <a:gd name="connsiteX4" fmla="*/ 1645920 w 1727200"/>
              <a:gd name="connsiteY4" fmla="*/ 1179458 h 1222147"/>
              <a:gd name="connsiteX5" fmla="*/ 1727200 w 1727200"/>
              <a:gd name="connsiteY5" fmla="*/ 1159138 h 1222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7200" h="1222147">
                <a:moveTo>
                  <a:pt x="0" y="427618"/>
                </a:moveTo>
                <a:cubicBezTo>
                  <a:pt x="84666" y="186318"/>
                  <a:pt x="169333" y="-54982"/>
                  <a:pt x="345440" y="11058"/>
                </a:cubicBezTo>
                <a:cubicBezTo>
                  <a:pt x="521547" y="77098"/>
                  <a:pt x="865293" y="713791"/>
                  <a:pt x="1056640" y="823858"/>
                </a:cubicBezTo>
                <a:cubicBezTo>
                  <a:pt x="1247987" y="933925"/>
                  <a:pt x="1395307" y="612191"/>
                  <a:pt x="1493520" y="671458"/>
                </a:cubicBezTo>
                <a:cubicBezTo>
                  <a:pt x="1591733" y="730725"/>
                  <a:pt x="1606973" y="1098178"/>
                  <a:pt x="1645920" y="1179458"/>
                </a:cubicBezTo>
                <a:cubicBezTo>
                  <a:pt x="1684867" y="1260738"/>
                  <a:pt x="1706033" y="1209938"/>
                  <a:pt x="1727200" y="1159138"/>
                </a:cubicBezTo>
              </a:path>
            </a:pathLst>
          </a:cu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5526498" y="2253295"/>
            <a:ext cx="1372142" cy="581345"/>
          </a:xfrm>
          <a:custGeom>
            <a:avLst/>
            <a:gdLst>
              <a:gd name="connsiteX0" fmla="*/ 1372142 w 1372142"/>
              <a:gd name="connsiteY0" fmla="*/ 185105 h 581345"/>
              <a:gd name="connsiteX1" fmla="*/ 864142 w 1372142"/>
              <a:gd name="connsiteY1" fmla="*/ 327345 h 581345"/>
              <a:gd name="connsiteX2" fmla="*/ 549182 w 1372142"/>
              <a:gd name="connsiteY2" fmla="*/ 2225 h 581345"/>
              <a:gd name="connsiteX3" fmla="*/ 71662 w 1372142"/>
              <a:gd name="connsiteY3" fmla="*/ 520385 h 581345"/>
              <a:gd name="connsiteX4" fmla="*/ 10702 w 1372142"/>
              <a:gd name="connsiteY4" fmla="*/ 550865 h 581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2142" h="581345">
                <a:moveTo>
                  <a:pt x="1372142" y="185105"/>
                </a:moveTo>
                <a:cubicBezTo>
                  <a:pt x="1186722" y="271465"/>
                  <a:pt x="1001302" y="357825"/>
                  <a:pt x="864142" y="327345"/>
                </a:cubicBezTo>
                <a:cubicBezTo>
                  <a:pt x="726982" y="296865"/>
                  <a:pt x="681262" y="-29948"/>
                  <a:pt x="549182" y="2225"/>
                </a:cubicBezTo>
                <a:cubicBezTo>
                  <a:pt x="417102" y="34398"/>
                  <a:pt x="161409" y="428945"/>
                  <a:pt x="71662" y="520385"/>
                </a:cubicBezTo>
                <a:cubicBezTo>
                  <a:pt x="-18085" y="611825"/>
                  <a:pt x="-3692" y="581345"/>
                  <a:pt x="10702" y="550865"/>
                </a:cubicBezTo>
              </a:path>
            </a:pathLst>
          </a:cu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2915920" y="3236460"/>
            <a:ext cx="1109406" cy="644660"/>
          </a:xfrm>
          <a:custGeom>
            <a:avLst/>
            <a:gdLst>
              <a:gd name="connsiteX0" fmla="*/ 0 w 1109406"/>
              <a:gd name="connsiteY0" fmla="*/ 644660 h 644660"/>
              <a:gd name="connsiteX1" fmla="*/ 426720 w 1109406"/>
              <a:gd name="connsiteY1" fmla="*/ 451620 h 644660"/>
              <a:gd name="connsiteX2" fmla="*/ 843280 w 1109406"/>
              <a:gd name="connsiteY2" fmla="*/ 573540 h 644660"/>
              <a:gd name="connsiteX3" fmla="*/ 1076960 w 1109406"/>
              <a:gd name="connsiteY3" fmla="*/ 55380 h 644660"/>
              <a:gd name="connsiteX4" fmla="*/ 1107440 w 1109406"/>
              <a:gd name="connsiteY4" fmla="*/ 14740 h 644660"/>
              <a:gd name="connsiteX5" fmla="*/ 1107440 w 1109406"/>
              <a:gd name="connsiteY5" fmla="*/ 14740 h 644660"/>
              <a:gd name="connsiteX6" fmla="*/ 1087120 w 1109406"/>
              <a:gd name="connsiteY6" fmla="*/ 35060 h 64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9406" h="644660">
                <a:moveTo>
                  <a:pt x="0" y="644660"/>
                </a:moveTo>
                <a:cubicBezTo>
                  <a:pt x="143086" y="554066"/>
                  <a:pt x="286173" y="463473"/>
                  <a:pt x="426720" y="451620"/>
                </a:cubicBezTo>
                <a:cubicBezTo>
                  <a:pt x="567267" y="439767"/>
                  <a:pt x="734907" y="639580"/>
                  <a:pt x="843280" y="573540"/>
                </a:cubicBezTo>
                <a:cubicBezTo>
                  <a:pt x="951653" y="507500"/>
                  <a:pt x="1032933" y="148513"/>
                  <a:pt x="1076960" y="55380"/>
                </a:cubicBezTo>
                <a:cubicBezTo>
                  <a:pt x="1120987" y="-37753"/>
                  <a:pt x="1107440" y="14740"/>
                  <a:pt x="1107440" y="14740"/>
                </a:cubicBezTo>
                <a:lnTo>
                  <a:pt x="1107440" y="14740"/>
                </a:lnTo>
                <a:lnTo>
                  <a:pt x="1087120" y="35060"/>
                </a:lnTo>
              </a:path>
            </a:pathLst>
          </a:cu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7315200" y="3261360"/>
            <a:ext cx="396786" cy="812800"/>
          </a:xfrm>
          <a:custGeom>
            <a:avLst/>
            <a:gdLst>
              <a:gd name="connsiteX0" fmla="*/ 0 w 396786"/>
              <a:gd name="connsiteY0" fmla="*/ 812800 h 812800"/>
              <a:gd name="connsiteX1" fmla="*/ 396240 w 396786"/>
              <a:gd name="connsiteY1" fmla="*/ 670560 h 812800"/>
              <a:gd name="connsiteX2" fmla="*/ 91440 w 396786"/>
              <a:gd name="connsiteY2" fmla="*/ 375920 h 812800"/>
              <a:gd name="connsiteX3" fmla="*/ 325120 w 396786"/>
              <a:gd name="connsiteY3" fmla="*/ 30480 h 812800"/>
              <a:gd name="connsiteX4" fmla="*/ 325120 w 396786"/>
              <a:gd name="connsiteY4" fmla="*/ 30480 h 812800"/>
              <a:gd name="connsiteX5" fmla="*/ 325120 w 396786"/>
              <a:gd name="connsiteY5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6786" h="812800">
                <a:moveTo>
                  <a:pt x="0" y="812800"/>
                </a:moveTo>
                <a:cubicBezTo>
                  <a:pt x="190500" y="778086"/>
                  <a:pt x="381000" y="743373"/>
                  <a:pt x="396240" y="670560"/>
                </a:cubicBezTo>
                <a:cubicBezTo>
                  <a:pt x="411480" y="597747"/>
                  <a:pt x="103293" y="482600"/>
                  <a:pt x="91440" y="375920"/>
                </a:cubicBezTo>
                <a:cubicBezTo>
                  <a:pt x="79587" y="269240"/>
                  <a:pt x="325120" y="30480"/>
                  <a:pt x="325120" y="30480"/>
                </a:cubicBezTo>
                <a:lnTo>
                  <a:pt x="325120" y="30480"/>
                </a:lnTo>
                <a:lnTo>
                  <a:pt x="325120" y="0"/>
                </a:lnTo>
              </a:path>
            </a:pathLst>
          </a:cu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19050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37556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2079"/>
            <a:ext cx="8879840" cy="52755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60320" y="1158240"/>
            <a:ext cx="4185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1F881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b="1" dirty="0" smtClean="0">
                <a:solidFill>
                  <a:srgbClr val="1F8811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endParaRPr lang="en-US" sz="4400" b="1" dirty="0">
              <a:solidFill>
                <a:srgbClr val="1F881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3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57" b="96120" l="8441" r="89449">
                        <a14:foregroundMark x1="9379" y1="6548" x2="35991" y2="8488"/>
                        <a14:foregroundMark x1="9379" y1="9054" x2="33998" y2="9297"/>
                        <a14:foregroundMark x1="8441" y1="6306" x2="13951" y2="3557"/>
                        <a14:foregroundMark x1="9848" y1="5497" x2="17585" y2="6952"/>
                        <a14:backgroundMark x1="23329" y1="82134" x2="85815" y2="88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349" y="-213360"/>
            <a:ext cx="9048295" cy="10985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803" b="89976" l="9027" r="89918">
                        <a14:foregroundMark x1="9027" y1="12611" x2="20516" y2="12854"/>
                        <a14:foregroundMark x1="19578" y1="11803" x2="19812" y2="13581"/>
                        <a14:foregroundMark x1="18640" y1="13581" x2="20750" y2="13581"/>
                        <a14:foregroundMark x1="19695" y1="12126" x2="21102" y2="12288"/>
                        <a14:backgroundMark x1="24267" y1="81973" x2="86635" y2="87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330"/>
            <a:ext cx="7995920" cy="104876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390" b="61439" l="5862" r="99531">
                        <a14:foregroundMark x1="11606" y1="16977" x2="91559" y2="58690"/>
                        <a14:foregroundMark x1="11958" y1="17542" x2="11606" y2="58286"/>
                        <a14:foregroundMark x1="12192" y1="58852" x2="90621" y2="58852"/>
                        <a14:foregroundMark x1="12778" y1="59822" x2="50293" y2="60631"/>
                        <a14:foregroundMark x1="43376" y1="57316" x2="76671" y2="41714"/>
                        <a14:foregroundMark x1="11958" y1="57074" x2="53107" y2="37753"/>
                        <a14:foregroundMark x1="40211" y1="44220" x2="71161" y2="57882"/>
                        <a14:foregroundMark x1="52872" y1="44220" x2="74326" y2="53517"/>
                        <a14:foregroundMark x1="32474" y1="49798" x2="49121" y2="52708"/>
                        <a14:foregroundMark x1="25088" y1="54487" x2="41149" y2="56508"/>
                        <a14:foregroundMark x1="20516" y1="57074" x2="49121" y2="52142"/>
                        <a14:foregroundMark x1="22274" y1="53355" x2="50528" y2="53112"/>
                        <a14:foregroundMark x1="15944" y1="60631" x2="88628" y2="60873"/>
                        <a14:foregroundMark x1="91559" y1="33791" x2="94138" y2="56508"/>
                        <a14:foregroundMark x1="95545" y1="22150" x2="96131" y2="59660"/>
                        <a14:foregroundMark x1="86049" y1="60631" x2="95193" y2="60631"/>
                        <a14:foregroundMark x1="15592" y1="15198" x2="80070" y2="14632"/>
                        <a14:foregroundMark x1="79836" y1="15198" x2="96131" y2="14794"/>
                        <a14:foregroundMark x1="94959" y1="15441" x2="95193" y2="23120"/>
                        <a14:foregroundMark x1="15358" y1="16006" x2="9848" y2="15602"/>
                        <a14:foregroundMark x1="11020" y1="19321" x2="11020" y2="38480"/>
                        <a14:foregroundMark x1="11958" y1="38723" x2="50293" y2="46241"/>
                        <a14:foregroundMark x1="8792" y1="31447" x2="72567" y2="29830"/>
                        <a14:foregroundMark x1="37163" y1="16977" x2="90621" y2="48181"/>
                        <a14:foregroundMark x1="19695" y1="39127" x2="99531" y2="19159"/>
                        <a14:foregroundMark x1="77491" y1="16815" x2="83822" y2="45998"/>
                        <a14:foregroundMark x1="87573" y1="21908" x2="85229" y2="43492"/>
                        <a14:foregroundMark x1="47948" y1="33953" x2="88042" y2="50606"/>
                        <a14:foregroundMark x1="72567" y1="51334" x2="89566" y2="52546"/>
                        <a14:foregroundMark x1="6800" y1="31043" x2="60844" y2="38723"/>
                        <a14:foregroundMark x1="16178" y1="44624" x2="37163" y2="41067"/>
                        <a14:foregroundMark x1="19695" y1="47373" x2="33998" y2="47373"/>
                        <a14:foregroundMark x1="71512" y1="53759" x2="79484" y2="55295"/>
                        <a14:foregroundMark x1="19930" y1="25061" x2="58851" y2="21746"/>
                        <a14:foregroundMark x1="25088" y1="17785" x2="80070" y2="19159"/>
                        <a14:foregroundMark x1="23095" y1="16168" x2="50059" y2="16168"/>
                        <a14:foregroundMark x1="15944" y1="17542" x2="39742" y2="23686"/>
                        <a14:foregroundMark x1="38218" y1="28052" x2="92380" y2="16815"/>
                        <a14:foregroundMark x1="32474" y1="26112" x2="37397" y2="26273"/>
                        <a14:foregroundMark x1="26495" y1="20938" x2="31419" y2="21746"/>
                        <a14:foregroundMark x1="21688" y1="22150" x2="32005" y2="21504"/>
                        <a14:foregroundMark x1="91559" y1="19968" x2="89566" y2="27243"/>
                        <a14:foregroundMark x1="58030" y1="36702" x2="79836" y2="32175"/>
                        <a14:foregroundMark x1="21923" y1="36540" x2="40211" y2="38319"/>
                        <a14:foregroundMark x1="28253" y1="33226" x2="38570" y2="317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50" t="14899"/>
          <a:stretch/>
        </p:blipFill>
        <p:spPr>
          <a:xfrm>
            <a:off x="1604211" y="1331494"/>
            <a:ext cx="6943295" cy="694509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7264400" y="1706880"/>
            <a:ext cx="439826" cy="3454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220720" y="2062480"/>
            <a:ext cx="439826" cy="3454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897120" y="2072640"/>
            <a:ext cx="439826" cy="3454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254240" y="2997200"/>
            <a:ext cx="439826" cy="3454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220720" y="3352800"/>
            <a:ext cx="439826" cy="3454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897120" y="3332480"/>
            <a:ext cx="439826" cy="3454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244080" y="4277360"/>
            <a:ext cx="510946" cy="3454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238906" y="4612640"/>
            <a:ext cx="518160" cy="3454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897120" y="4612640"/>
            <a:ext cx="518160" cy="3454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504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57" b="96120" l="8441" r="89449">
                        <a14:foregroundMark x1="9379" y1="6548" x2="35991" y2="8488"/>
                        <a14:foregroundMark x1="9379" y1="9054" x2="33998" y2="9297"/>
                        <a14:foregroundMark x1="8441" y1="6306" x2="13951" y2="3557"/>
                        <a14:foregroundMark x1="9848" y1="5497" x2="17585" y2="6952"/>
                        <a14:backgroundMark x1="23329" y1="82134" x2="85815" y2="88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349" y="-213360"/>
            <a:ext cx="9048295" cy="10985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439" b="89976" l="7620" r="89918">
                        <a14:foregroundMark x1="8792" y1="64026" x2="25088" y2="63217"/>
                        <a14:foregroundMark x1="12778" y1="62813" x2="24267" y2="62652"/>
                        <a14:foregroundMark x1="13599" y1="64430" x2="27667" y2="64026"/>
                        <a14:foregroundMark x1="7620" y1="63217" x2="17116" y2="61439"/>
                        <a14:backgroundMark x1="21336" y1="82943" x2="88042" y2="88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760" y="-5280660"/>
            <a:ext cx="7345680" cy="104241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4349" b="73888" l="9965" r="89918">
                        <a14:foregroundMark x1="14771" y1="66209" x2="87573" y2="70736"/>
                        <a14:foregroundMark x1="14537" y1="65400" x2="14771" y2="72514"/>
                        <a14:foregroundMark x1="17116" y1="72514" x2="84056" y2="72110"/>
                        <a14:foregroundMark x1="34818" y1="65966" x2="87573" y2="65562"/>
                        <a14:foregroundMark x1="88394" y1="65966" x2="88042" y2="71867"/>
                        <a14:foregroundMark x1="81243" y1="72514" x2="88980" y2="72514"/>
                        <a14:backgroundMark x1="15592" y1="63217" x2="23329" y2="637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349" y="-3606800"/>
            <a:ext cx="9553349" cy="80568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82800" y="1605280"/>
            <a:ext cx="65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82800" y="1927255"/>
            <a:ext cx="65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42205" y="1910080"/>
            <a:ext cx="65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42205" y="1605280"/>
            <a:ext cx="65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23280" y="1920240"/>
            <a:ext cx="65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23280" y="1605280"/>
            <a:ext cx="65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04480" y="1927255"/>
            <a:ext cx="65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84160" y="1584960"/>
            <a:ext cx="65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894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57" b="96120" l="8441" r="89449">
                        <a14:foregroundMark x1="9379" y1="6548" x2="35991" y2="8488"/>
                        <a14:foregroundMark x1="9379" y1="9054" x2="33998" y2="9297"/>
                        <a14:foregroundMark x1="8441" y1="6306" x2="13951" y2="3557"/>
                        <a14:foregroundMark x1="9848" y1="5497" x2="17585" y2="6952"/>
                        <a14:backgroundMark x1="23329" y1="82134" x2="85815" y2="88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349" y="-213360"/>
            <a:ext cx="9048295" cy="10985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7203" b="94422" l="9613" r="94373">
                        <a14:foregroundMark x1="9613" y1="77445" x2="19343" y2="77203"/>
                        <a14:backgroundMark x1="38218" y1="83751" x2="86635" y2="84721"/>
                        <a14:backgroundMark x1="24502" y1="83185" x2="81829" y2="89895"/>
                        <a14:backgroundMark x1="75147" y1="88116" x2="90152" y2="8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041" y="-9429752"/>
            <a:ext cx="8209281" cy="139369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224" b="95150" l="9965" r="97304">
                        <a14:foregroundMark x1="23095" y1="91027" x2="88980" y2="91673"/>
                        <a14:foregroundMark x1="25909" y1="84317" x2="67761" y2="86095"/>
                        <a14:foregroundMark x1="23916" y1="94018" x2="88980" y2="94260"/>
                        <a14:foregroundMark x1="20164" y1="81811" x2="21336" y2="94260"/>
                        <a14:foregroundMark x1="19930" y1="82943" x2="29660" y2="81164"/>
                        <a14:foregroundMark x1="18523" y1="80194" x2="87573" y2="80356"/>
                        <a14:foregroundMark x1="87222" y1="80194" x2="94373" y2="80356"/>
                        <a14:foregroundMark x1="94373" y1="80356" x2="90387" y2="93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350" y="-8243610"/>
            <a:ext cx="9810296" cy="125882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96640" y="2997200"/>
            <a:ext cx="107696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83760" y="3007360"/>
            <a:ext cx="107696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81040" y="3007360"/>
            <a:ext cx="107696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68160" y="3007360"/>
            <a:ext cx="107696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33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57" b="96120" l="8441" r="89449">
                        <a14:foregroundMark x1="9379" y1="6548" x2="35991" y2="8488"/>
                        <a14:foregroundMark x1="9379" y1="9054" x2="33998" y2="9297"/>
                        <a14:foregroundMark x1="8441" y1="6306" x2="13951" y2="3557"/>
                        <a14:foregroundMark x1="9848" y1="5497" x2="17585" y2="6952"/>
                        <a14:backgroundMark x1="23329" y1="82134" x2="85815" y2="88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349" y="-213360"/>
            <a:ext cx="9048295" cy="10985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49" b="89976" l="5575" r="89431">
                        <a14:foregroundMark x1="7433" y1="5901" x2="18815" y2="5335"/>
                        <a14:foregroundMark x1="6852" y1="6952" x2="17654" y2="6952"/>
                        <a14:foregroundMark x1="5691" y1="4770" x2="19396" y2="4527"/>
                        <a14:foregroundMark x1="7085" y1="7518" x2="19396" y2="7680"/>
                        <a14:foregroundMark x1="20209" y1="3153" x2="19628" y2="7518"/>
                        <a14:foregroundMark x1="6039" y1="4527" x2="6039" y2="7680"/>
                        <a14:foregroundMark x1="7433" y1="7680" x2="16841" y2="7922"/>
                        <a14:foregroundMark x1="20209" y1="7680" x2="24739" y2="2749"/>
                        <a14:foregroundMark x1="13124" y1="9297" x2="21022" y2="7518"/>
                        <a14:foregroundMark x1="17189" y1="4931" x2="19861" y2="6710"/>
                        <a14:foregroundMark x1="14866" y1="6952" x2="20790" y2="4123"/>
                        <a14:foregroundMark x1="10221" y1="6710" x2="20674" y2="5497"/>
                        <a14:foregroundMark x1="14286" y1="7276" x2="21022" y2="6144"/>
                        <a14:foregroundMark x1="11150" y1="4931" x2="21022" y2="4527"/>
                        <a14:foregroundMark x1="6969" y1="6144" x2="10569" y2="9297"/>
                        <a14:foregroundMark x1="7782" y1="8488" x2="20790" y2="6548"/>
                        <a14:backgroundMark x1="16492" y1="49555" x2="84321" y2="86742"/>
                        <a14:backgroundMark x1="15331" y1="72676" x2="50290" y2="74293"/>
                        <a14:backgroundMark x1="16841" y1="5174" x2="18815" y2="5740"/>
                        <a14:backgroundMark x1="15331" y1="6548" x2="19861" y2="6548"/>
                        <a14:backgroundMark x1="15331" y1="12207" x2="27062" y2="5740"/>
                        <a14:backgroundMark x1="9872" y1="9863" x2="14866" y2="97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3" t="2669" r="80327"/>
          <a:stretch/>
        </p:blipFill>
        <p:spPr>
          <a:xfrm>
            <a:off x="417094" y="946484"/>
            <a:ext cx="1138989" cy="87847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680" b="33145" l="6736" r="95470">
                        <a14:foregroundMark x1="8014" y1="9297" x2="58537" y2="26839"/>
                        <a14:foregroundMark x1="29268" y1="30073" x2="92567" y2="31528"/>
                        <a14:foregroundMark x1="47735" y1="9458" x2="90825" y2="10105"/>
                        <a14:foregroundMark x1="91173" y1="10105" x2="93148" y2="30315"/>
                        <a14:foregroundMark x1="65273" y1="15764" x2="83508" y2="12126"/>
                        <a14:foregroundMark x1="62485" y1="10914" x2="90360" y2="30881"/>
                        <a14:foregroundMark x1="76423" y1="12935" x2="91405" y2="26273"/>
                        <a14:foregroundMark x1="75494" y1="18351" x2="90360" y2="16330"/>
                        <a14:foregroundMark x1="91173" y1="11075" x2="93148" y2="16330"/>
                        <a14:foregroundMark x1="90360" y1="9701" x2="92334" y2="11722"/>
                        <a14:foregroundMark x1="67364" y1="10914" x2="33217" y2="21180"/>
                        <a14:foregroundMark x1="82927" y1="21423" x2="52497" y2="26273"/>
                        <a14:foregroundMark x1="52846" y1="17381" x2="73519" y2="23201"/>
                        <a14:foregroundMark x1="45180" y1="25627" x2="76074" y2="30719"/>
                        <a14:foregroundMark x1="65621" y1="31528" x2="81185" y2="24656"/>
                        <a14:foregroundMark x1="78978" y1="26273" x2="83508" y2="29103"/>
                        <a14:foregroundMark x1="76655" y1="29264" x2="82346" y2="29103"/>
                        <a14:foregroundMark x1="19861" y1="29103" x2="55052" y2="24252"/>
                        <a14:foregroundMark x1="19628" y1="19402" x2="51452" y2="29264"/>
                        <a14:foregroundMark x1="15099" y1="26273" x2="41231" y2="27243"/>
                        <a14:foregroundMark x1="11382" y1="10105" x2="9988" y2="27243"/>
                        <a14:foregroundMark x1="9988" y1="27243" x2="29268" y2="14956"/>
                        <a14:foregroundMark x1="12195" y1="15926" x2="27294" y2="19402"/>
                        <a14:foregroundMark x1="9408" y1="25627" x2="17305" y2="29103"/>
                        <a14:foregroundMark x1="21370" y1="30881" x2="29849" y2="32336"/>
                        <a14:foregroundMark x1="34146" y1="32336" x2="43786" y2="32498"/>
                        <a14:foregroundMark x1="31243" y1="31285" x2="53659" y2="31528"/>
                        <a14:foregroundMark x1="42857" y1="27648" x2="46922" y2="27648"/>
                        <a14:foregroundMark x1="38676" y1="28294" x2="44948" y2="28698"/>
                        <a14:foregroundMark x1="49710" y1="25465" x2="54820" y2="27648"/>
                        <a14:foregroundMark x1="51103" y1="28294" x2="53426" y2="28052"/>
                        <a14:foregroundMark x1="49477" y1="31690" x2="71893" y2="32094"/>
                        <a14:foregroundMark x1="70964" y1="32336" x2="84088" y2="32094"/>
                        <a14:foregroundMark x1="84321" y1="31690" x2="93148" y2="32498"/>
                        <a14:foregroundMark x1="10569" y1="8650" x2="42393" y2="8892"/>
                        <a14:foregroundMark x1="19396" y1="8488" x2="42625" y2="8650"/>
                        <a14:foregroundMark x1="27526" y1="11884" x2="40650" y2="11884"/>
                        <a14:foregroundMark x1="12544" y1="12935" x2="34146" y2="10914"/>
                        <a14:foregroundMark x1="22997" y1="13339" x2="28455" y2="12935"/>
                        <a14:foregroundMark x1="8827" y1="9054" x2="8827" y2="23444"/>
                        <a14:foregroundMark x1="9408" y1="26273" x2="9988" y2="29507"/>
                        <a14:foregroundMark x1="14286" y1="30719" x2="19628" y2="31528"/>
                        <a14:foregroundMark x1="9640" y1="30477" x2="29036" y2="32336"/>
                        <a14:foregroundMark x1="24158" y1="32498" x2="50058" y2="31932"/>
                        <a14:foregroundMark x1="43786" y1="8892" x2="56794" y2="8892"/>
                        <a14:foregroundMark x1="20441" y1="8084" x2="32636" y2="82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8" t="7721" b="-1955"/>
          <a:stretch/>
        </p:blipFill>
        <p:spPr>
          <a:xfrm>
            <a:off x="1203158" y="1475874"/>
            <a:ext cx="7161468" cy="12378154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598160" y="2448560"/>
            <a:ext cx="396240" cy="4368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471920" y="2448560"/>
            <a:ext cx="396240" cy="4368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345680" y="2453640"/>
            <a:ext cx="396240" cy="4368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598160" y="4104640"/>
            <a:ext cx="396240" cy="4368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482080" y="4104640"/>
            <a:ext cx="396240" cy="4368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355840" y="4114800"/>
            <a:ext cx="396240" cy="4368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853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41" b="42037" l="2323" r="89663">
                        <a14:foregroundMark x1="32636" y1="40097" x2="19048" y2="400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880" y="-1676400"/>
            <a:ext cx="11582400" cy="93370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38960" y="2743200"/>
            <a:ext cx="568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44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2079"/>
            <a:ext cx="8879840" cy="52755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60320" y="1158240"/>
            <a:ext cx="4185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1F881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b="1" dirty="0" smtClean="0">
                <a:solidFill>
                  <a:srgbClr val="1F8811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endParaRPr lang="en-US" sz="4400" b="1" dirty="0">
              <a:solidFill>
                <a:srgbClr val="1F881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3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5" b="89984" l="6884" r="96383">
                        <a14:foregroundMark x1="6884" y1="23263" x2="96383" y2="23506"/>
                        <a14:foregroundMark x1="7001" y1="23425" x2="6884" y2="55735"/>
                        <a14:foregroundMark x1="12602" y1="27948" x2="26371" y2="28191"/>
                        <a14:foregroundMark x1="12952" y1="25444" x2="19370" y2="25444"/>
                        <a14:foregroundMark x1="30805" y1="44426" x2="38273" y2="44184"/>
                        <a14:foregroundMark x1="95099" y1="43457" x2="94982" y2="50565"/>
                        <a14:foregroundMark x1="93466" y1="43538" x2="93582" y2="50000"/>
                        <a14:foregroundMark x1="93466" y1="45800" x2="93349" y2="53231"/>
                        <a14:foregroundMark x1="68961" y1="37157" x2="80513" y2="37722"/>
                        <a14:foregroundMark x1="93349" y1="53393" x2="93349" y2="53393"/>
                        <a14:foregroundMark x1="93116" y1="54685" x2="93116" y2="54685"/>
                        <a14:foregroundMark x1="71295" y1="55412" x2="71295" y2="55412"/>
                        <a14:foregroundMark x1="68378" y1="55250" x2="68378" y2="55250"/>
                        <a14:foregroundMark x1="65811" y1="55089" x2="65811" y2="55089"/>
                        <a14:foregroundMark x1="64294" y1="55574" x2="64294" y2="55574"/>
                        <a14:foregroundMark x1="62777" y1="55412" x2="62777" y2="55412"/>
                        <a14:foregroundMark x1="61260" y1="55250" x2="61260" y2="55250"/>
                        <a14:foregroundMark x1="58926" y1="55412" x2="58926" y2="55412"/>
                        <a14:foregroundMark x1="56359" y1="55412" x2="56359" y2="55412"/>
                        <a14:foregroundMark x1="57876" y1="55574" x2="57876" y2="55574"/>
                        <a14:foregroundMark x1="61494" y1="55816" x2="61494" y2="55816"/>
                        <a14:foregroundMark x1="55426" y1="55250" x2="55426" y2="55250"/>
                        <a14:foregroundMark x1="53326" y1="55089" x2="53326" y2="55089"/>
                        <a14:foregroundMark x1="51809" y1="55574" x2="51809" y2="55574"/>
                        <a14:foregroundMark x1="50758" y1="55008" x2="50758" y2="55008"/>
                        <a14:foregroundMark x1="52975" y1="55008" x2="52975" y2="55008"/>
                        <a14:foregroundMark x1="40023" y1="42084" x2="45158" y2="41922"/>
                        <a14:foregroundMark x1="46908" y1="45800" x2="47141" y2="51454"/>
                        <a14:foregroundMark x1="69195" y1="55735" x2="70712" y2="55250"/>
                        <a14:foregroundMark x1="94049" y1="51131" x2="94049" y2="53958"/>
                        <a14:foregroundMark x1="73629" y1="55250" x2="73629" y2="55250"/>
                        <a14:foregroundMark x1="77596" y1="56300" x2="77596" y2="56300"/>
                        <a14:foregroundMark x1="93932" y1="51939" x2="93932" y2="55412"/>
                        <a14:foregroundMark x1="94049" y1="55574" x2="91365" y2="55250"/>
                        <a14:foregroundMark x1="92182" y1="55089" x2="89615" y2="55735"/>
                        <a14:foregroundMark x1="90082" y1="55816" x2="87865" y2="55816"/>
                        <a14:foregroundMark x1="88331" y1="55977" x2="85881" y2="56462"/>
                        <a14:foregroundMark x1="85881" y1="56462" x2="83664" y2="56462"/>
                        <a14:foregroundMark x1="84947" y1="56462" x2="82380" y2="55977"/>
                        <a14:foregroundMark x1="72579" y1="56543" x2="75613" y2="56139"/>
                        <a14:foregroundMark x1="82730" y1="55412" x2="80513" y2="55412"/>
                        <a14:foregroundMark x1="82380" y1="55654" x2="78880" y2="55250"/>
                        <a14:foregroundMark x1="80280" y1="55412" x2="75963" y2="55250"/>
                        <a14:foregroundMark x1="78296" y1="56058" x2="72462" y2="55977"/>
                        <a14:foregroundMark x1="77713" y1="55412" x2="74096" y2="55331"/>
                        <a14:foregroundMark x1="76896" y1="55654" x2="74096" y2="55654"/>
                        <a14:foregroundMark x1="65694" y1="55089" x2="59977" y2="54604"/>
                        <a14:foregroundMark x1="61610" y1="54766" x2="51109" y2="54927"/>
                        <a14:foregroundMark x1="80513" y1="54927" x2="85181" y2="54685"/>
                        <a14:foregroundMark x1="90898" y1="56462" x2="93582" y2="55735"/>
                        <a14:backgroundMark x1="52159" y1="45800" x2="87281" y2="46931"/>
                        <a14:backgroundMark x1="57526" y1="42730" x2="59627" y2="42730"/>
                        <a14:backgroundMark x1="50175" y1="42973" x2="50525" y2="51454"/>
                        <a14:backgroundMark x1="60677" y1="43134" x2="70128" y2="43861"/>
                        <a14:backgroundMark x1="75029" y1="43861" x2="80863" y2="43700"/>
                        <a14:backgroundMark x1="49592" y1="52666" x2="49592" y2="52666"/>
                        <a14:backgroundMark x1="52159" y1="54200" x2="52159" y2="54200"/>
                        <a14:backgroundMark x1="54142" y1="53635" x2="54142" y2="53635"/>
                        <a14:backgroundMark x1="52742" y1="53473" x2="52742" y2="53473"/>
                        <a14:backgroundMark x1="57760" y1="54120" x2="57760" y2="54120"/>
                        <a14:backgroundMark x1="58926" y1="52666" x2="58926" y2="52666"/>
                        <a14:backgroundMark x1="67911" y1="53958" x2="67911" y2="53958"/>
                        <a14:backgroundMark x1="73046" y1="53635" x2="73046" y2="53635"/>
                        <a14:backgroundMark x1="82730" y1="45315" x2="82730" y2="45315"/>
                        <a14:backgroundMark x1="83897" y1="43700" x2="83897" y2="43700"/>
                        <a14:backgroundMark x1="86581" y1="44750" x2="86581" y2="44750"/>
                        <a14:backgroundMark x1="88798" y1="43700" x2="88798" y2="43700"/>
                        <a14:backgroundMark x1="80397" y1="42811" x2="80397" y2="42811"/>
                        <a14:backgroundMark x1="77013" y1="42730" x2="77013" y2="42730"/>
                        <a14:backgroundMark x1="71762" y1="42407" x2="71762" y2="42407"/>
                        <a14:backgroundMark x1="91599" y1="53069" x2="91599" y2="53069"/>
                        <a14:backgroundMark x1="90548" y1="53473" x2="90548" y2="53473"/>
                        <a14:backgroundMark x1="89615" y1="54200" x2="89615" y2="54200"/>
                        <a14:backgroundMark x1="88215" y1="53635" x2="88215" y2="53635"/>
                        <a14:backgroundMark x1="50642" y1="62116" x2="50642" y2="62116"/>
                        <a14:backgroundMark x1="36056" y1="59370" x2="36056" y2="59370"/>
                        <a14:backgroundMark x1="24971" y1="57189" x2="24971" y2="57189"/>
                        <a14:backgroundMark x1="19370" y1="57189" x2="19370" y2="57189"/>
                        <a14:backgroundMark x1="14119" y1="57189" x2="14119" y2="57189"/>
                        <a14:backgroundMark x1="16336" y1="57754" x2="16336" y2="57754"/>
                        <a14:backgroundMark x1="18786" y1="60420" x2="18786" y2="60420"/>
                        <a14:backgroundMark x1="22404" y1="59047" x2="32905" y2="59774"/>
                        <a14:backgroundMark x1="55076" y1="56543" x2="55076" y2="56543"/>
                        <a14:backgroundMark x1="13652" y1="56462" x2="16103" y2="57027"/>
                        <a14:backgroundMark x1="10735" y1="21325" x2="10735" y2="21325"/>
                        <a14:backgroundMark x1="7235" y1="22779" x2="95333" y2="22940"/>
                        <a14:backgroundMark x1="66161" y1="52746" x2="66161" y2="52746"/>
                        <a14:backgroundMark x1="61727" y1="53796" x2="61727" y2="53796"/>
                        <a14:backgroundMark x1="70128" y1="53635" x2="70128" y2="53635"/>
                        <a14:backgroundMark x1="75029" y1="52666" x2="75029" y2="52666"/>
                        <a14:backgroundMark x1="70945" y1="53069" x2="70945" y2="53069"/>
                        <a14:backgroundMark x1="83081" y1="53958" x2="83081" y2="53958"/>
                        <a14:backgroundMark x1="64994" y1="61228" x2="64994" y2="61228"/>
                        <a14:backgroundMark x1="73979" y1="56300" x2="73979" y2="56300"/>
                        <a14:backgroundMark x1="73046" y1="56139" x2="73046" y2="56139"/>
                        <a14:backgroundMark x1="72229" y1="55977" x2="72229" y2="55977"/>
                        <a14:backgroundMark x1="74329" y1="55977" x2="77246" y2="55977"/>
                        <a14:backgroundMark x1="80747" y1="55816" x2="80747" y2="55816"/>
                        <a14:backgroundMark x1="84131" y1="56139" x2="84131" y2="56139"/>
                        <a14:backgroundMark x1="86114" y1="56139" x2="86114" y2="56139"/>
                        <a14:backgroundMark x1="89148" y1="56462" x2="89148" y2="56462"/>
                        <a14:backgroundMark x1="91015" y1="55977" x2="91015" y2="55977"/>
                        <a14:backgroundMark x1="91015" y1="55977" x2="91015" y2="55977"/>
                        <a14:backgroundMark x1="93232" y1="55816" x2="93232" y2="55816"/>
                        <a14:backgroundMark x1="93349" y1="55816" x2="93349" y2="55816"/>
                        <a14:backgroundMark x1="93349" y1="55816" x2="93349" y2="55816"/>
                        <a14:backgroundMark x1="62427" y1="42730" x2="62427" y2="42730"/>
                        <a14:backgroundMark x1="35239" y1="60420" x2="56476" y2="66640"/>
                        <a14:backgroundMark x1="48775" y1="51858" x2="52159" y2="54200"/>
                        <a14:backgroundMark x1="61960" y1="53231" x2="67678" y2="53635"/>
                        <a14:backgroundMark x1="70828" y1="54039" x2="75146" y2="53635"/>
                        <a14:backgroundMark x1="75963" y1="53796" x2="81564" y2="53877"/>
                        <a14:backgroundMark x1="84247" y1="53554" x2="86698" y2="53473"/>
                        <a14:backgroundMark x1="35589" y1="58481" x2="52509" y2="59935"/>
                        <a14:backgroundMark x1="65694" y1="56381" x2="68495" y2="56462"/>
                        <a14:backgroundMark x1="69195" y1="56462" x2="72579" y2="56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594" r="-5272" b="42067"/>
          <a:stretch/>
        </p:blipFill>
        <p:spPr>
          <a:xfrm>
            <a:off x="-142240" y="132080"/>
            <a:ext cx="9509759" cy="34747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047" b="91858" l="2498" r="97303">
                        <a14:foregroundMark x1="58492" y1="41829" x2="86813" y2="42360"/>
                        <a14:foregroundMark x1="50050" y1="54218" x2="90859" y2="53628"/>
                        <a14:backgroundMark x1="26474" y1="57817" x2="56643" y2="60708"/>
                        <a14:backgroundMark x1="46254" y1="38938" x2="94406" y2="40059"/>
                        <a14:backgroundMark x1="50799" y1="40531" x2="76174" y2="40649"/>
                        <a14:backgroundMark x1="93506" y1="44838" x2="93407" y2="53215"/>
                        <a14:backgroundMark x1="49700" y1="54926" x2="58142" y2="55634"/>
                        <a14:backgroundMark x1="57493" y1="55339" x2="65584" y2="55634"/>
                        <a14:backgroundMark x1="64585" y1="55516" x2="90460" y2="555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99" t="20711" r="-16469" b="-2895"/>
          <a:stretch/>
        </p:blipFill>
        <p:spPr>
          <a:xfrm>
            <a:off x="-347619" y="374927"/>
            <a:ext cx="10572207" cy="649224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07920" y="1351280"/>
            <a:ext cx="3606800" cy="5181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676" b="92035" l="9890" r="99151">
                        <a14:foregroundMark x1="58591" y1="56519" x2="93506" y2="56932"/>
                        <a14:foregroundMark x1="92907" y1="63127" x2="66284" y2="65723"/>
                        <a14:foregroundMark x1="73027" y1="66490" x2="91558" y2="66608"/>
                        <a14:foregroundMark x1="37263" y1="56106" x2="59840" y2="56637"/>
                        <a14:foregroundMark x1="17333" y1="56224" x2="15285" y2="62124"/>
                        <a14:foregroundMark x1="18082" y1="55811" x2="15035" y2="59115"/>
                        <a14:foregroundMark x1="15135" y1="59410" x2="15734" y2="64897"/>
                        <a14:foregroundMark x1="15884" y1="65428" x2="28821" y2="66313"/>
                        <a14:foregroundMark x1="29071" y1="66313" x2="54695" y2="66490"/>
                        <a14:foregroundMark x1="53247" y1="67198" x2="73027" y2="66608"/>
                        <a14:foregroundMark x1="92907" y1="57109" x2="93906" y2="57640"/>
                        <a14:foregroundMark x1="92058" y1="67021" x2="92058" y2="67021"/>
                        <a14:foregroundMark x1="92058" y1="66903" x2="92058" y2="66903"/>
                        <a14:foregroundMark x1="93057" y1="66313" x2="93057" y2="66313"/>
                        <a14:foregroundMark x1="20629" y1="56106" x2="37113" y2="56342"/>
                        <a14:foregroundMark x1="94256" y1="57109" x2="94156" y2="65900"/>
                        <a14:foregroundMark x1="92208" y1="67021" x2="94256" y2="66195"/>
                        <a14:foregroundMark x1="79870" y1="56814" x2="92557" y2="56814"/>
                        <a14:foregroundMark x1="79720" y1="56106" x2="92208" y2="56342"/>
                        <a14:foregroundMark x1="15135" y1="58407" x2="16484" y2="56519"/>
                        <a14:foregroundMark x1="16983" y1="55929" x2="17582" y2="55929"/>
                        <a14:foregroundMark x1="15984" y1="65605" x2="17832" y2="65900"/>
                        <a14:foregroundMark x1="30519" y1="64425" x2="30519" y2="64425"/>
                        <a14:foregroundMark x1="29770" y1="62124" x2="29770" y2="62124"/>
                        <a14:foregroundMark x1="25774" y1="61711" x2="33566" y2="62832"/>
                        <a14:foregroundMark x1="18082" y1="66195" x2="24076" y2="66018"/>
                        <a14:foregroundMark x1="15534" y1="56106" x2="11139" y2="55870"/>
                        <a14:foregroundMark x1="11239" y1="56106" x2="14186" y2="58938"/>
                        <a14:backgroundMark x1="20779" y1="52920" x2="34915" y2="49617"/>
                        <a14:backgroundMark x1="18781" y1="53628" x2="24176" y2="53038"/>
                        <a14:backgroundMark x1="33467" y1="54808" x2="36863" y2="53628"/>
                        <a14:backgroundMark x1="20979" y1="54513" x2="24426" y2="54336"/>
                        <a14:backgroundMark x1="28921" y1="54926" x2="38362" y2="55103"/>
                        <a14:backgroundMark x1="43357" y1="54808" x2="48352" y2="54926"/>
                        <a14:backgroundMark x1="43357" y1="55339" x2="47602" y2="55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61" t="52963" r="1236" b="27795"/>
          <a:stretch/>
        </p:blipFill>
        <p:spPr>
          <a:xfrm>
            <a:off x="621792" y="3547872"/>
            <a:ext cx="8168640" cy="140208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844902" y="4189851"/>
            <a:ext cx="2374538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5899620" y="3947004"/>
            <a:ext cx="2319820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801360" y="4577442"/>
            <a:ext cx="2418080" cy="2993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568700" y="1938715"/>
            <a:ext cx="4650740" cy="11224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047" b="91858" l="2498" r="97303">
                        <a14:foregroundMark x1="58492" y1="41829" x2="86813" y2="42360"/>
                        <a14:foregroundMark x1="50050" y1="54218" x2="90859" y2="53628"/>
                        <a14:backgroundMark x1="26474" y1="57817" x2="56643" y2="60708"/>
                        <a14:backgroundMark x1="46254" y1="38938" x2="94406" y2="40059"/>
                        <a14:backgroundMark x1="50799" y1="40531" x2="76174" y2="40649"/>
                        <a14:backgroundMark x1="93506" y1="44838" x2="93407" y2="53215"/>
                        <a14:backgroundMark x1="49700" y1="54926" x2="58142" y2="55634"/>
                        <a14:backgroundMark x1="57493" y1="55339" x2="65584" y2="55634"/>
                        <a14:backgroundMark x1="64585" y1="55516" x2="90460" y2="555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75" t="42164" r="13465" b="52209"/>
          <a:stretch/>
        </p:blipFill>
        <p:spPr>
          <a:xfrm>
            <a:off x="4957363" y="1869732"/>
            <a:ext cx="2895216" cy="5791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047" b="91858" l="2498" r="97303">
                        <a14:foregroundMark x1="58492" y1="41829" x2="86813" y2="42360"/>
                        <a14:foregroundMark x1="50050" y1="54218" x2="90859" y2="53628"/>
                        <a14:backgroundMark x1="26474" y1="57817" x2="56643" y2="60708"/>
                        <a14:backgroundMark x1="46254" y1="38938" x2="94406" y2="40059"/>
                        <a14:backgroundMark x1="50799" y1="40531" x2="76174" y2="40649"/>
                        <a14:backgroundMark x1="93506" y1="44838" x2="93407" y2="53215"/>
                        <a14:backgroundMark x1="49700" y1="54926" x2="58142" y2="55634"/>
                        <a14:backgroundMark x1="57493" y1="55339" x2="65584" y2="55634"/>
                        <a14:backgroundMark x1="64585" y1="55516" x2="90460" y2="555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26" t="47162" r="19877" b="49139"/>
          <a:stretch/>
        </p:blipFill>
        <p:spPr>
          <a:xfrm>
            <a:off x="5844902" y="2492646"/>
            <a:ext cx="1120138" cy="34743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047" b="91858" l="2498" r="97303">
                        <a14:foregroundMark x1="58492" y1="41829" x2="86813" y2="42360"/>
                        <a14:foregroundMark x1="50050" y1="54218" x2="90859" y2="53628"/>
                        <a14:backgroundMark x1="26474" y1="57817" x2="56643" y2="60708"/>
                        <a14:backgroundMark x1="46254" y1="38938" x2="94406" y2="40059"/>
                        <a14:backgroundMark x1="50799" y1="40531" x2="76174" y2="40649"/>
                        <a14:backgroundMark x1="93506" y1="44838" x2="93407" y2="53215"/>
                        <a14:backgroundMark x1="49700" y1="54926" x2="58142" y2="55634"/>
                        <a14:backgroundMark x1="57493" y1="55339" x2="65584" y2="55634"/>
                        <a14:backgroundMark x1="64585" y1="55516" x2="90460" y2="555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783" t="50721" r="10625" b="45419"/>
          <a:stretch/>
        </p:blipFill>
        <p:spPr>
          <a:xfrm>
            <a:off x="4883620" y="2884081"/>
            <a:ext cx="2998469" cy="42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1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6" grpId="0" animBg="1"/>
      <p:bldP spid="27" grpId="0" animBg="1"/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57" b="96120" l="8441" r="89449">
                        <a14:foregroundMark x1="9379" y1="6548" x2="35991" y2="8488"/>
                        <a14:foregroundMark x1="9379" y1="9054" x2="33998" y2="9297"/>
                        <a14:foregroundMark x1="8441" y1="6306" x2="13951" y2="3557"/>
                        <a14:foregroundMark x1="9848" y1="5497" x2="17585" y2="6952"/>
                        <a14:backgroundMark x1="23329" y1="82134" x2="85815" y2="88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910" y="-274320"/>
            <a:ext cx="9048295" cy="10985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3" b="29022" l="21603" r="95470">
                        <a14:foregroundMark x1="24506" y1="13258" x2="24158" y2="25869"/>
                        <a14:foregroundMark x1="26713" y1="26435" x2="31591" y2="26677"/>
                        <a14:foregroundMark x1="24506" y1="24899" x2="24158" y2="26839"/>
                        <a14:foregroundMark x1="26481" y1="27486" x2="89431" y2="27648"/>
                        <a14:foregroundMark x1="24739" y1="11884" x2="90012" y2="11641"/>
                        <a14:foregroundMark x1="91754" y1="12045" x2="91754" y2="27082"/>
                        <a14:foregroundMark x1="38676" y1="24656" x2="91173" y2="25707"/>
                        <a14:foregroundMark x1="26481" y1="24091" x2="38095" y2="24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935" y="548640"/>
            <a:ext cx="8910320" cy="114026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3" b="22070" l="5691" r="89779">
                        <a14:foregroundMark x1="8246" y1="13985" x2="20790" y2="15198"/>
                        <a14:foregroundMark x1="16841" y1="14228" x2="22416" y2="13662"/>
                        <a14:foregroundMark x1="22416" y1="13662" x2="22184" y2="15198"/>
                        <a14:foregroundMark x1="18235" y1="16006" x2="21603" y2="15764"/>
                        <a14:foregroundMark x1="8595" y1="13258" x2="21022" y2="12854"/>
                        <a14:foregroundMark x1="8246" y1="12854" x2="8246" y2="16006"/>
                        <a14:foregroundMark x1="8827" y1="16411" x2="14286" y2="16411"/>
                        <a14:foregroundMark x1="19048" y1="12449" x2="22764" y2="13015"/>
                        <a14:backgroundMark x1="27875" y1="15602" x2="86063" y2="21342"/>
                        <a14:backgroundMark x1="72938" y1="15764" x2="86643" y2="165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25" y="-203200"/>
            <a:ext cx="7538720" cy="101688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75505" y="3098800"/>
            <a:ext cx="941935" cy="4876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37760" y="3098800"/>
            <a:ext cx="941935" cy="4876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40675" y="3098800"/>
            <a:ext cx="941935" cy="4876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82610" y="3098800"/>
            <a:ext cx="941935" cy="4876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853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57" b="96120" l="8441" r="89449">
                        <a14:foregroundMark x1="9379" y1="6548" x2="35991" y2="8488"/>
                        <a14:foregroundMark x1="9379" y1="9054" x2="33998" y2="9297"/>
                        <a14:foregroundMark x1="8441" y1="6306" x2="13951" y2="3557"/>
                        <a14:foregroundMark x1="9848" y1="5497" x2="17585" y2="6952"/>
                        <a14:backgroundMark x1="23329" y1="82134" x2="85815" y2="88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349" y="-213360"/>
            <a:ext cx="9048295" cy="10985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669" b="56103" l="5459" r="96516">
                        <a14:foregroundMark x1="13357" y1="47211" x2="33798" y2="38319"/>
                        <a14:foregroundMark x1="11150" y1="41876" x2="11963" y2="49151"/>
                        <a14:foregroundMark x1="11731" y1="50364" x2="33217" y2="49960"/>
                        <a14:foregroundMark x1="8827" y1="51172" x2="36121" y2="55538"/>
                        <a14:foregroundMark x1="37515" y1="54729" x2="93380" y2="55133"/>
                        <a14:foregroundMark x1="94890" y1="32417" x2="94890" y2="54325"/>
                        <a14:foregroundMark x1="31010" y1="32417" x2="94309" y2="32013"/>
                        <a14:foregroundMark x1="30430" y1="31770" x2="26132" y2="41714"/>
                        <a14:backgroundMark x1="8827" y1="33791" x2="28688" y2="33549"/>
                        <a14:backgroundMark x1="16260" y1="45432" x2="24739" y2="46645"/>
                        <a14:backgroundMark x1="12195" y1="45998" x2="15099" y2="47211"/>
                        <a14:backgroundMark x1="17073" y1="44624" x2="23345" y2="44624"/>
                        <a14:backgroundMark x1="16492" y1="45837" x2="14518" y2="47615"/>
                        <a14:backgroundMark x1="9175" y1="45998" x2="15331" y2="446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87" t="26664" r="1735" b="43789"/>
          <a:stretch/>
        </p:blipFill>
        <p:spPr>
          <a:xfrm>
            <a:off x="2086077" y="1408691"/>
            <a:ext cx="7254118" cy="32019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2108" y="1171317"/>
            <a:ext cx="2804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nhẩm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2318" y="3568164"/>
            <a:ext cx="2804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38183" y="2009174"/>
            <a:ext cx="13549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9 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8121" y="2366732"/>
            <a:ext cx="1047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9 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52433" y="2369877"/>
            <a:ext cx="13549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9 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52432" y="2023454"/>
            <a:ext cx="13549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9 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05186" y="2384263"/>
            <a:ext cx="13549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9 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95217" y="2023454"/>
            <a:ext cx="13549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9 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724704" y="3407206"/>
            <a:ext cx="558538" cy="39378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066978" y="3825809"/>
            <a:ext cx="501055" cy="39378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224337" y="3419255"/>
            <a:ext cx="587945" cy="39378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034190" y="3825809"/>
            <a:ext cx="569768" cy="39378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63" b="95150" l="8995" r="96963">
                        <a14:foregroundMark x1="11215" y1="73646" x2="25467" y2="73888"/>
                        <a14:foregroundMark x1="11215" y1="72514" x2="11215" y2="72514"/>
                        <a14:foregroundMark x1="11215" y1="72514" x2="11215" y2="72514"/>
                        <a14:foregroundMark x1="10047" y1="72514" x2="10047" y2="73080"/>
                        <a14:foregroundMark x1="9463" y1="73080" x2="9463" y2="73080"/>
                        <a14:foregroundMark x1="23131" y1="78820" x2="24299" y2="78011"/>
                        <a14:foregroundMark x1="87734" y1="77850" x2="88551" y2="88116"/>
                        <a14:foregroundMark x1="18575" y1="76880" x2="16822" y2="85934"/>
                        <a14:foregroundMark x1="13201" y1="86742" x2="15187" y2="88278"/>
                        <a14:foregroundMark x1="11682" y1="88521" x2="54556" y2="86500"/>
                        <a14:foregroundMark x1="55140" y1="86500" x2="44860" y2="89895"/>
                        <a14:foregroundMark x1="17407" y1="89086" x2="12617" y2="89248"/>
                        <a14:foregroundMark x1="48832" y1="92239" x2="86215" y2="92078"/>
                        <a14:foregroundMark x1="12033" y1="72110" x2="88551" y2="72918"/>
                        <a14:foregroundMark x1="9229" y1="73080" x2="8995" y2="72757"/>
                        <a14:foregroundMark x1="8879" y1="72595" x2="10981" y2="71867"/>
                        <a14:foregroundMark x1="10864" y1="72029" x2="12033" y2="72029"/>
                        <a14:backgroundMark x1="12033" y1="66209" x2="93925" y2="67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39" t="71516" r="86276" b="25419"/>
          <a:stretch/>
        </p:blipFill>
        <p:spPr>
          <a:xfrm>
            <a:off x="227732" y="1089500"/>
            <a:ext cx="490419" cy="57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853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 animBg="1"/>
      <p:bldP spid="13" grpId="0" animBg="1"/>
      <p:bldP spid="14" grpId="0" animBg="1"/>
      <p:bldP spid="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57" b="96120" l="8441" r="89449">
                        <a14:foregroundMark x1="9379" y1="6548" x2="35991" y2="8488"/>
                        <a14:foregroundMark x1="9379" y1="9054" x2="33998" y2="9297"/>
                        <a14:foregroundMark x1="8441" y1="6306" x2="13951" y2="3557"/>
                        <a14:foregroundMark x1="9848" y1="5497" x2="17585" y2="6952"/>
                        <a14:backgroundMark x1="23329" y1="82134" x2="85815" y2="88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349" y="-213360"/>
            <a:ext cx="9048295" cy="10985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508" b="86661" l="6388" r="96864">
                        <a14:foregroundMark x1="10221" y1="59822" x2="8595" y2="88278"/>
                        <a14:foregroundMark x1="15912" y1="89652" x2="95703" y2="90299"/>
                        <a14:foregroundMark x1="94541" y1="58044" x2="95122" y2="80356"/>
                        <a14:foregroundMark x1="8595" y1="58044" x2="94541" y2="58044"/>
                        <a14:foregroundMark x1="13821" y1="85368" x2="91057" y2="86176"/>
                        <a14:foregroundMark x1="17654" y1="64107" x2="47154" y2="61277"/>
                        <a14:foregroundMark x1="51800" y1="63622" x2="90244" y2="63298"/>
                        <a14:foregroundMark x1="17886" y1="69200" x2="87805" y2="68715"/>
                        <a14:foregroundMark x1="21603" y1="65804" x2="39373" y2="67340"/>
                        <a14:foregroundMark x1="20790" y1="66370" x2="23461" y2="68391"/>
                        <a14:backgroundMark x1="13821" y1="88359" x2="39141" y2="91431"/>
                        <a14:backgroundMark x1="27991" y1="88521" x2="38792" y2="89410"/>
                        <a14:backgroundMark x1="20557" y1="89895" x2="38560" y2="89733"/>
                        <a14:backgroundMark x1="49361" y1="89733" x2="63531" y2="89086"/>
                        <a14:backgroundMark x1="51103" y1="90380" x2="58537" y2="90218"/>
                        <a14:backgroundMark x1="46458" y1="90218" x2="61556" y2="90057"/>
                        <a14:backgroundMark x1="52033" y1="89248" x2="60046" y2="89086"/>
                        <a14:backgroundMark x1="48200" y1="90057" x2="58769" y2="90380"/>
                        <a14:backgroundMark x1="48084" y1="90218" x2="59350" y2="89410"/>
                        <a14:backgroundMark x1="74564" y1="89248" x2="90128" y2="89248"/>
                        <a14:backgroundMark x1="74797" y1="90380" x2="86643" y2="90380"/>
                        <a14:backgroundMark x1="76655" y1="90380" x2="90128" y2="90057"/>
                        <a14:backgroundMark x1="26829" y1="90057" x2="38792" y2="89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976" y="-3822944"/>
            <a:ext cx="8757922" cy="89664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37920" y="3830320"/>
            <a:ext cx="6939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dirty="0" smtClean="0"/>
              <a:t> </a:t>
            </a:r>
            <a:endParaRPr lang="en-US" sz="2400" dirty="0"/>
          </a:p>
          <a:p>
            <a:r>
              <a:rPr lang="en-US" sz="2400" dirty="0" smtClean="0"/>
              <a:t>1 + 2+ 2                            2+ 3+ 5                    4 + 4 + 0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2214880" y="4216400"/>
            <a:ext cx="772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26960" y="4198927"/>
            <a:ext cx="772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29200" y="4199652"/>
            <a:ext cx="772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369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57" b="96120" l="8441" r="89449">
                        <a14:foregroundMark x1="9379" y1="6548" x2="35991" y2="8488"/>
                        <a14:foregroundMark x1="9379" y1="9054" x2="33998" y2="9297"/>
                        <a14:foregroundMark x1="8441" y1="6306" x2="13951" y2="3557"/>
                        <a14:foregroundMark x1="9848" y1="5497" x2="17585" y2="6952"/>
                        <a14:backgroundMark x1="23329" y1="82134" x2="85815" y2="88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350" y="-213360"/>
            <a:ext cx="9048295" cy="10985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46" b="89652" l="3484" r="90012">
                        <a14:foregroundMark x1="6852" y1="6144" x2="70964" y2="6548"/>
                        <a14:foregroundMark x1="70964" y1="7114" x2="7666" y2="7518"/>
                        <a14:foregroundMark x1="6852" y1="4527" x2="10221" y2="4770"/>
                        <a14:foregroundMark x1="3484" y1="6548" x2="7433" y2="6548"/>
                        <a14:foregroundMark x1="69919" y1="5497" x2="74100" y2="5740"/>
                        <a14:foregroundMark x1="7666" y1="8327" x2="71545" y2="7114"/>
                        <a14:foregroundMark x1="29849" y1="9054" x2="73287" y2="6710"/>
                        <a14:backgroundMark x1="74448" y1="69766" x2="78978" y2="85530"/>
                        <a14:backgroundMark x1="66434" y1="71706" x2="85250" y2="71302"/>
                        <a14:backgroundMark x1="69338" y1="84721" x2="75494" y2="75829"/>
                        <a14:backgroundMark x1="78630" y1="78254" x2="83508" y2="71867"/>
                        <a14:backgroundMark x1="77236" y1="81811" x2="83508" y2="84964"/>
                        <a14:backgroundMark x1="75029" y1="85530" x2="78397" y2="85125"/>
                        <a14:backgroundMark x1="12776" y1="12611" x2="59698" y2="161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5449"/>
            <a:ext cx="8512680" cy="88405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43" b="89976" l="9988" r="92915">
                        <a14:foregroundMark x1="13705" y1="13824" x2="18235" y2="50930"/>
                        <a14:foregroundMark x1="10801" y1="12611" x2="10801" y2="39531"/>
                        <a14:foregroundMark x1="10801" y1="39531" x2="11382" y2="48585"/>
                        <a14:foregroundMark x1="14286" y1="50202" x2="37747" y2="59660"/>
                        <a14:foregroundMark x1="38095" y1="59822" x2="84321" y2="43654"/>
                        <a14:foregroundMark x1="11731" y1="12611" x2="26713" y2="10833"/>
                        <a14:foregroundMark x1="27526" y1="10833" x2="70383" y2="10833"/>
                        <a14:foregroundMark x1="69919" y1="10671" x2="90360" y2="12449"/>
                        <a14:foregroundMark x1="90360" y1="12449" x2="91986" y2="36540"/>
                        <a14:foregroundMark x1="91754" y1="36540" x2="77584" y2="47211"/>
                        <a14:foregroundMark x1="57143" y1="32579" x2="87456" y2="31447"/>
                        <a14:foregroundMark x1="59698" y1="18189" x2="72938" y2="15198"/>
                        <a14:foregroundMark x1="65854" y1="11075" x2="75494" y2="10105"/>
                        <a14:backgroundMark x1="11382" y1="61439" x2="88850" y2="61439"/>
                        <a14:backgroundMark x1="77584" y1="68310" x2="76074" y2="82943"/>
                        <a14:backgroundMark x1="11963" y1="7922" x2="72706" y2="7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20" y="877630"/>
            <a:ext cx="8087360" cy="64211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93530" y="2722880"/>
            <a:ext cx="8636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8+ 2 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07428" y="3187956"/>
            <a:ext cx="78168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5 + 5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21288439">
            <a:off x="3995536" y="3841525"/>
            <a:ext cx="76684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1 + 9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369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57" b="96120" l="8441" r="89449">
                        <a14:foregroundMark x1="9379" y1="6548" x2="35991" y2="8488"/>
                        <a14:foregroundMark x1="9379" y1="9054" x2="33998" y2="9297"/>
                        <a14:foregroundMark x1="8441" y1="6306" x2="13951" y2="3557"/>
                        <a14:foregroundMark x1="9848" y1="5497" x2="17585" y2="6952"/>
                        <a14:backgroundMark x1="23329" y1="82134" x2="85815" y2="88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350" y="-213360"/>
            <a:ext cx="9048295" cy="10985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439" b="92643" l="6039" r="93148">
                        <a14:foregroundMark x1="44019" y1="65562" x2="67596" y2="69766"/>
                        <a14:foregroundMark x1="41463" y1="67745" x2="57143" y2="72918"/>
                        <a14:foregroundMark x1="43206" y1="65400" x2="84321" y2="63217"/>
                        <a14:foregroundMark x1="41463" y1="62652" x2="64228" y2="63217"/>
                        <a14:foregroundMark x1="40883" y1="65400" x2="37282" y2="76880"/>
                        <a14:foregroundMark x1="38676" y1="68310" x2="61905" y2="76475"/>
                        <a14:foregroundMark x1="65041" y1="72514" x2="71545" y2="73323"/>
                        <a14:foregroundMark x1="41463" y1="75829" x2="79210" y2="75263"/>
                        <a14:foregroundMark x1="61092" y1="63783" x2="86295" y2="70493"/>
                        <a14:foregroundMark x1="76423" y1="64430" x2="90360" y2="65804"/>
                        <a14:foregroundMark x1="90825" y1="66936" x2="87224" y2="83347"/>
                        <a14:foregroundMark x1="86876" y1="67179" x2="81765" y2="75263"/>
                        <a14:foregroundMark x1="68177" y1="71706" x2="79559" y2="71544"/>
                        <a14:foregroundMark x1="73287" y1="68957" x2="75261" y2="74454"/>
                        <a14:foregroundMark x1="75494" y1="70897" x2="90825" y2="71140"/>
                        <a14:foregroundMark x1="85250" y1="69523" x2="84669" y2="71544"/>
                        <a14:foregroundMark x1="51452" y1="70089" x2="61092" y2="68715"/>
                        <a14:foregroundMark x1="71545" y1="78981" x2="76423" y2="81164"/>
                        <a14:foregroundMark x1="62485" y1="77607" x2="72706" y2="86904"/>
                        <a14:foregroundMark x1="67015" y1="88521" x2="82927" y2="87146"/>
                        <a14:foregroundMark x1="70383" y1="75424" x2="73287" y2="83185"/>
                        <a14:foregroundMark x1="75842" y1="75424" x2="82927" y2="80032"/>
                        <a14:foregroundMark x1="68177" y1="84964" x2="82695" y2="85125"/>
                        <a14:foregroundMark x1="89431" y1="78820" x2="88618" y2="87874"/>
                        <a14:foregroundMark x1="77236" y1="88116" x2="88850" y2="86500"/>
                        <a14:foregroundMark x1="71545" y1="84155" x2="85482" y2="84317"/>
                        <a14:foregroundMark x1="74100" y1="86095" x2="84321" y2="85368"/>
                        <a14:foregroundMark x1="86063" y1="84721" x2="87224" y2="84721"/>
                        <a14:foregroundMark x1="84088" y1="81568" x2="85482" y2="84964"/>
                        <a14:foregroundMark x1="20441" y1="80598" x2="40650" y2="89248"/>
                        <a14:foregroundMark x1="74100" y1="69927" x2="80372" y2="70897"/>
                        <a14:foregroundMark x1="78049" y1="70493" x2="80604" y2="722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17" y="-3703320"/>
            <a:ext cx="8212225" cy="84429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68880" y="3007360"/>
            <a:ext cx="721360" cy="22896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10</a:t>
            </a:r>
            <a:endParaRPr lang="en-US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24480" y="3241040"/>
            <a:ext cx="721360" cy="22896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en-US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00400" y="3484880"/>
            <a:ext cx="721360" cy="22896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222" b="68460" l="2266" r="203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442" r="77340" b="30760"/>
          <a:stretch/>
        </p:blipFill>
        <p:spPr>
          <a:xfrm>
            <a:off x="426714" y="518160"/>
            <a:ext cx="1751882" cy="145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949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800" b="93942" l="2800" r="97900">
                        <a14:foregroundMark x1="10385" y1="67447" x2="97900" y2="67447"/>
                        <a14:foregroundMark x1="2800" y1="67447" x2="20887" y2="67286"/>
                        <a14:foregroundMark x1="5718" y1="69548" x2="34772" y2="92569"/>
                        <a14:foregroundMark x1="8168" y1="73183" x2="8518" y2="92407"/>
                        <a14:foregroundMark x1="6418" y1="92246" x2="34189" y2="92246"/>
                        <a14:foregroundMark x1="34422" y1="93053" x2="95449" y2="92730"/>
                        <a14:foregroundMark x1="7701" y1="67447" x2="15986" y2="66397"/>
                        <a14:foregroundMark x1="9685" y1="67124" x2="14469" y2="67690"/>
                        <a14:foregroundMark x1="8168" y1="67447" x2="12719" y2="67851"/>
                        <a14:foregroundMark x1="17503" y1="74233" x2="35473" y2="75283"/>
                        <a14:foregroundMark x1="20070" y1="82391" x2="22404" y2="83926"/>
                        <a14:foregroundMark x1="21820" y1="88611" x2="21820" y2="88611"/>
                        <a14:foregroundMark x1="23921" y1="91519" x2="23921" y2="91519"/>
                        <a14:foregroundMark x1="17970" y1="91842" x2="17970" y2="91842"/>
                        <a14:foregroundMark x1="63127" y1="83522" x2="63127" y2="83522"/>
                        <a14:foregroundMark x1="68028" y1="83926" x2="68028" y2="83926"/>
                        <a14:foregroundMark x1="74562" y1="84087" x2="74562" y2="84087"/>
                        <a14:foregroundMark x1="71179" y1="88611" x2="71179" y2="88611"/>
                        <a14:foregroundMark x1="71995" y1="92246" x2="71995" y2="92246"/>
                        <a14:foregroundMark x1="60793" y1="91842" x2="60793" y2="91842"/>
                        <a14:foregroundMark x1="61027" y1="90792" x2="61027" y2="90792"/>
                        <a14:foregroundMark x1="4201" y1="68498" x2="3617" y2="76656"/>
                        <a14:foregroundMark x1="67445" y1="87884" x2="67445" y2="87884"/>
                        <a14:foregroundMark x1="67445" y1="87884" x2="67445" y2="87884"/>
                        <a14:foregroundMark x1="70478" y1="91357" x2="70478" y2="91357"/>
                        <a14:foregroundMark x1="71879" y1="90630" x2="71879" y2="90630"/>
                        <a14:foregroundMark x1="6068" y1="67447" x2="16803" y2="67447"/>
                        <a14:foregroundMark x1="14119" y1="67447" x2="15753" y2="67609"/>
                        <a14:foregroundMark x1="12719" y1="67609" x2="15869" y2="67286"/>
                        <a14:foregroundMark x1="6301" y1="69386" x2="14936" y2="68013"/>
                        <a14:foregroundMark x1="11202" y1="69709" x2="14469" y2="68901"/>
                        <a14:foregroundMark x1="6301" y1="68901" x2="11435" y2="68659"/>
                        <a14:foregroundMark x1="12019" y1="69548" x2="11435" y2="68013"/>
                        <a14:foregroundMark x1="8401" y1="68174" x2="15636" y2="67286"/>
                        <a14:foregroundMark x1="12602" y1="67609" x2="16803" y2="67124"/>
                        <a14:foregroundMark x1="5368" y1="68901" x2="8985" y2="67851"/>
                        <a14:foregroundMark x1="7585" y1="69709" x2="13652" y2="66801"/>
                        <a14:foregroundMark x1="7001" y1="68821" x2="11202" y2="67124"/>
                        <a14:foregroundMark x1="5018" y1="68821" x2="9685" y2="66236"/>
                        <a14:foregroundMark x1="4551" y1="66963" x2="5018" y2="75283"/>
                        <a14:foregroundMark x1="5368" y1="76656" x2="4551" y2="66640"/>
                        <a14:foregroundMark x1="5718" y1="68901" x2="5134" y2="76494"/>
                        <a14:foregroundMark x1="73396" y1="83845" x2="73396" y2="83845"/>
                        <a14:foregroundMark x1="67328" y1="88853" x2="67328" y2="88853"/>
                        <a14:backgroundMark x1="34306" y1="60420" x2="34306" y2="60420"/>
                        <a14:backgroundMark x1="20887" y1="60016" x2="60677" y2="60339"/>
                        <a14:backgroundMark x1="31622" y1="65186" x2="63361" y2="63974"/>
                        <a14:backgroundMark x1="47725" y1="74879" x2="47725" y2="74879"/>
                        <a14:backgroundMark x1="3384" y1="67286" x2="15169" y2="67447"/>
                        <a14:backgroundMark x1="5484" y1="68013" x2="5251" y2="76333"/>
                        <a14:backgroundMark x1="4551" y1="67447" x2="3967" y2="77302"/>
                        <a14:backgroundMark x1="4434" y1="68336" x2="3267" y2="74879"/>
                        <a14:backgroundMark x1="3151" y1="68013" x2="8168" y2="67286"/>
                        <a14:backgroundMark x1="6301" y1="67851" x2="16336" y2="67124"/>
                        <a14:backgroundMark x1="6418" y1="69225" x2="11319" y2="67609"/>
                        <a14:backgroundMark x1="8868" y1="69063" x2="11902" y2="68013"/>
                        <a14:backgroundMark x1="8985" y1="69063" x2="12719" y2="68498"/>
                        <a14:backgroundMark x1="51459" y1="66236" x2="93582" y2="66236"/>
                        <a14:backgroundMark x1="3851" y1="69709" x2="6651" y2="67447"/>
                        <a14:backgroundMark x1="4784" y1="70275" x2="5251" y2="76494"/>
                        <a14:backgroundMark x1="5718" y1="69709" x2="5251" y2="75767"/>
                        <a14:backgroundMark x1="24387" y1="63328" x2="24387" y2="63328"/>
                        <a14:backgroundMark x1="75846" y1="66478" x2="89615" y2="66236"/>
                        <a14:backgroundMark x1="34422" y1="66236" x2="42240" y2="66074"/>
                        <a14:backgroundMark x1="9685" y1="68901" x2="7935" y2="68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0" t="77664" r="-1429" b="5409"/>
          <a:stretch/>
        </p:blipFill>
        <p:spPr>
          <a:xfrm>
            <a:off x="426720" y="1377696"/>
            <a:ext cx="8128000" cy="312115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706368" y="2191512"/>
            <a:ext cx="481584" cy="69697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2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747008" y="3460496"/>
            <a:ext cx="503936" cy="69697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4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394448" y="2171192"/>
            <a:ext cx="481584" cy="69697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3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445248" y="3460496"/>
            <a:ext cx="503936" cy="69697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5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800" b="93942" l="2800" r="97900">
                        <a14:foregroundMark x1="10385" y1="67447" x2="97900" y2="67447"/>
                        <a14:foregroundMark x1="2800" y1="67447" x2="20887" y2="67286"/>
                        <a14:foregroundMark x1="5718" y1="69548" x2="34772" y2="92569"/>
                        <a14:foregroundMark x1="8168" y1="73183" x2="8518" y2="92407"/>
                        <a14:foregroundMark x1="6418" y1="92246" x2="34189" y2="92246"/>
                        <a14:foregroundMark x1="34422" y1="93053" x2="95449" y2="92730"/>
                        <a14:foregroundMark x1="7701" y1="67447" x2="15986" y2="66397"/>
                        <a14:foregroundMark x1="9685" y1="67124" x2="14469" y2="67690"/>
                        <a14:foregroundMark x1="8168" y1="67447" x2="12719" y2="67851"/>
                        <a14:foregroundMark x1="17503" y1="74233" x2="35473" y2="75283"/>
                        <a14:foregroundMark x1="20070" y1="82391" x2="22404" y2="83926"/>
                        <a14:foregroundMark x1="21820" y1="88611" x2="21820" y2="88611"/>
                        <a14:foregroundMark x1="23921" y1="91519" x2="23921" y2="91519"/>
                        <a14:foregroundMark x1="17970" y1="91842" x2="17970" y2="91842"/>
                        <a14:foregroundMark x1="63127" y1="83522" x2="63127" y2="83522"/>
                        <a14:foregroundMark x1="68028" y1="83926" x2="68028" y2="83926"/>
                        <a14:foregroundMark x1="74562" y1="84087" x2="74562" y2="84087"/>
                        <a14:foregroundMark x1="71179" y1="88611" x2="71179" y2="88611"/>
                        <a14:foregroundMark x1="71995" y1="92246" x2="71995" y2="92246"/>
                        <a14:foregroundMark x1="60793" y1="91842" x2="60793" y2="91842"/>
                        <a14:foregroundMark x1="61027" y1="90792" x2="61027" y2="90792"/>
                        <a14:foregroundMark x1="4201" y1="68498" x2="3617" y2="76656"/>
                        <a14:foregroundMark x1="67445" y1="87884" x2="67445" y2="87884"/>
                        <a14:foregroundMark x1="67445" y1="87884" x2="67445" y2="87884"/>
                        <a14:foregroundMark x1="70478" y1="91357" x2="70478" y2="91357"/>
                        <a14:foregroundMark x1="71879" y1="90630" x2="71879" y2="90630"/>
                        <a14:foregroundMark x1="6068" y1="67447" x2="16803" y2="67447"/>
                        <a14:foregroundMark x1="14119" y1="67447" x2="15753" y2="67609"/>
                        <a14:foregroundMark x1="12719" y1="67609" x2="15869" y2="67286"/>
                        <a14:foregroundMark x1="6301" y1="69386" x2="14936" y2="68013"/>
                        <a14:foregroundMark x1="11202" y1="69709" x2="14469" y2="68901"/>
                        <a14:foregroundMark x1="6301" y1="68901" x2="11435" y2="68659"/>
                        <a14:foregroundMark x1="12019" y1="69548" x2="11435" y2="68013"/>
                        <a14:foregroundMark x1="8401" y1="68174" x2="15636" y2="67286"/>
                        <a14:foregroundMark x1="12602" y1="67609" x2="16803" y2="67124"/>
                        <a14:foregroundMark x1="5368" y1="68901" x2="8985" y2="67851"/>
                        <a14:foregroundMark x1="7585" y1="69709" x2="13652" y2="66801"/>
                        <a14:foregroundMark x1="7001" y1="68821" x2="11202" y2="67124"/>
                        <a14:foregroundMark x1="5018" y1="68821" x2="9685" y2="66236"/>
                        <a14:foregroundMark x1="4551" y1="66963" x2="5018" y2="75283"/>
                        <a14:foregroundMark x1="5368" y1="76656" x2="4551" y2="66640"/>
                        <a14:foregroundMark x1="5718" y1="68901" x2="5134" y2="76494"/>
                        <a14:foregroundMark x1="73396" y1="83845" x2="73396" y2="83845"/>
                        <a14:foregroundMark x1="67328" y1="88853" x2="67328" y2="88853"/>
                        <a14:backgroundMark x1="34306" y1="60420" x2="34306" y2="60420"/>
                        <a14:backgroundMark x1="20887" y1="60016" x2="60677" y2="60339"/>
                        <a14:backgroundMark x1="31622" y1="65186" x2="63361" y2="63974"/>
                        <a14:backgroundMark x1="47725" y1="74879" x2="47725" y2="74879"/>
                        <a14:backgroundMark x1="3384" y1="67286" x2="15169" y2="67447"/>
                        <a14:backgroundMark x1="5484" y1="68013" x2="5251" y2="76333"/>
                        <a14:backgroundMark x1="4551" y1="67447" x2="3967" y2="77302"/>
                        <a14:backgroundMark x1="4434" y1="68336" x2="3267" y2="74879"/>
                        <a14:backgroundMark x1="3151" y1="68013" x2="8168" y2="67286"/>
                        <a14:backgroundMark x1="6301" y1="67851" x2="16336" y2="67124"/>
                        <a14:backgroundMark x1="6418" y1="69225" x2="11319" y2="67609"/>
                        <a14:backgroundMark x1="8868" y1="69063" x2="11902" y2="68013"/>
                        <a14:backgroundMark x1="8985" y1="69063" x2="12719" y2="68498"/>
                        <a14:backgroundMark x1="51459" y1="66236" x2="93582" y2="66236"/>
                        <a14:backgroundMark x1="3851" y1="69709" x2="6651" y2="67447"/>
                        <a14:backgroundMark x1="4784" y1="70275" x2="5251" y2="76494"/>
                        <a14:backgroundMark x1="5718" y1="69709" x2="5251" y2="75767"/>
                        <a14:backgroundMark x1="24387" y1="63328" x2="24387" y2="63328"/>
                        <a14:backgroundMark x1="75846" y1="66478" x2="89615" y2="66236"/>
                        <a14:backgroundMark x1="34422" y1="66236" x2="42240" y2="66074"/>
                        <a14:backgroundMark x1="9685" y1="68901" x2="7935" y2="68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62" t="66751" r="61381" b="23080"/>
          <a:stretch/>
        </p:blipFill>
        <p:spPr>
          <a:xfrm>
            <a:off x="158496" y="146304"/>
            <a:ext cx="1931213" cy="95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81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16" b="90057" l="2431" r="93519">
                        <a14:foregroundMark x1="4051" y1="56346" x2="93866" y2="55133"/>
                        <a14:foregroundMark x1="11111" y1="41067" x2="79630" y2="28294"/>
                        <a14:foregroundMark x1="44907" y1="35327" x2="54167" y2="45028"/>
                        <a14:foregroundMark x1="32292" y1="42846" x2="77778" y2="43411"/>
                        <a14:foregroundMark x1="43750" y1="27162" x2="91667" y2="36540"/>
                        <a14:foregroundMark x1="74884" y1="46483" x2="92477" y2="35812"/>
                        <a14:foregroundMark x1="11343" y1="42522" x2="43403" y2="53517"/>
                        <a14:foregroundMark x1="43634" y1="53840" x2="75347" y2="47211"/>
                        <a14:foregroundMark x1="40625" y1="28294" x2="40625" y2="28294"/>
                        <a14:foregroundMark x1="40625" y1="28294" x2="40625" y2="28294"/>
                        <a14:foregroundMark x1="32060" y1="30073" x2="32060" y2="30073"/>
                        <a14:foregroundMark x1="32060" y1="30073" x2="32060" y2="30073"/>
                        <a14:foregroundMark x1="21644" y1="23201" x2="21644" y2="23201"/>
                        <a14:foregroundMark x1="21644" y1="23201" x2="21644" y2="23201"/>
                        <a14:foregroundMark x1="19907" y1="23040" x2="48611" y2="30962"/>
                        <a14:foregroundMark x1="10301" y1="21827" x2="18519" y2="36944"/>
                        <a14:foregroundMark x1="18287" y1="36055" x2="36806" y2="22312"/>
                        <a14:foregroundMark x1="4861" y1="21827" x2="36574" y2="25222"/>
                        <a14:foregroundMark x1="16782" y1="28779" x2="16551" y2="28779"/>
                        <a14:foregroundMark x1="16898" y1="28779" x2="16898" y2="28779"/>
                        <a14:foregroundMark x1="16898" y1="28779" x2="16898" y2="28779"/>
                        <a14:foregroundMark x1="19097" y1="29911" x2="19097" y2="29911"/>
                        <a14:foregroundMark x1="19097" y1="29911" x2="19097" y2="29911"/>
                        <a14:foregroundMark x1="38194" y1="34923" x2="38194" y2="34923"/>
                        <a14:foregroundMark x1="38194" y1="34923" x2="38194" y2="34923"/>
                        <a14:foregroundMark x1="72569" y1="21584" x2="72569" y2="21584"/>
                        <a14:foregroundMark x1="72569" y1="21584" x2="72569" y2="21584"/>
                        <a14:foregroundMark x1="72569" y1="21584" x2="72569" y2="21584"/>
                        <a14:foregroundMark x1="72569" y1="21584" x2="72569" y2="21584"/>
                        <a14:foregroundMark x1="66088" y1="25384" x2="66088" y2="25384"/>
                        <a14:foregroundMark x1="66088" y1="25384" x2="66088" y2="25384"/>
                        <a14:foregroundMark x1="5440" y1="16896" x2="12153" y2="18027"/>
                        <a14:foregroundMark x1="6134" y1="32417" x2="6134" y2="32417"/>
                        <a14:foregroundMark x1="6134" y1="32417" x2="6134" y2="32417"/>
                        <a14:foregroundMark x1="6134" y1="32417" x2="6134" y2="32417"/>
                        <a14:foregroundMark x1="6134" y1="32417" x2="6134" y2="32417"/>
                        <a14:foregroundMark x1="6019" y1="32417" x2="6019" y2="32417"/>
                        <a14:foregroundMark x1="19676" y1="43573" x2="19676" y2="43573"/>
                        <a14:foregroundMark x1="19676" y1="43573" x2="19676" y2="43573"/>
                        <a14:foregroundMark x1="23727" y1="43735" x2="23727" y2="43735"/>
                        <a14:foregroundMark x1="23843" y1="43735" x2="23843" y2="43735"/>
                        <a14:foregroundMark x1="23843" y1="43735" x2="23843" y2="43735"/>
                        <a14:foregroundMark x1="23843" y1="43735" x2="23843" y2="43735"/>
                        <a14:foregroundMark x1="23843" y1="43573" x2="23843" y2="43573"/>
                        <a14:foregroundMark x1="28241" y1="46483" x2="28241" y2="46483"/>
                        <a14:foregroundMark x1="28241" y1="46483" x2="28241" y2="46483"/>
                        <a14:foregroundMark x1="43056" y1="49151" x2="43056" y2="49151"/>
                        <a14:foregroundMark x1="43056" y1="49151" x2="43056" y2="49151"/>
                        <a14:foregroundMark x1="42824" y1="49151" x2="50579" y2="48666"/>
                        <a14:foregroundMark x1="50463" y1="48666" x2="58449" y2="50768"/>
                        <a14:foregroundMark x1="47685" y1="44301" x2="48958" y2="48424"/>
                        <a14:foregroundMark x1="47106" y1="43573" x2="48495" y2="42522"/>
                        <a14:foregroundMark x1="48958" y1="42118" x2="48495" y2="49313"/>
                        <a14:foregroundMark x1="51273" y1="47939" x2="58681" y2="46645"/>
                        <a14:foregroundMark x1="29514" y1="47696" x2="40394" y2="45594"/>
                        <a14:foregroundMark x1="9838" y1="44139" x2="9606" y2="53517"/>
                        <a14:foregroundMark x1="9838" y1="53517" x2="28241" y2="48828"/>
                        <a14:foregroundMark x1="10301" y1="43977" x2="12963" y2="43735"/>
                        <a14:foregroundMark x1="9838" y1="53840" x2="9838" y2="55861"/>
                        <a14:foregroundMark x1="17014" y1="51496" x2="34028" y2="53840"/>
                        <a14:foregroundMark x1="65162" y1="56589" x2="90856" y2="34762"/>
                        <a14:foregroundMark x1="92593" y1="38399" x2="90972" y2="53840"/>
                        <a14:foregroundMark x1="88542" y1="39289" x2="82292" y2="57801"/>
                        <a14:foregroundMark x1="74306" y1="48666" x2="79861" y2="48828"/>
                        <a14:foregroundMark x1="79861" y1="48828" x2="88079" y2="50445"/>
                        <a14:foregroundMark x1="75231" y1="14956" x2="75694" y2="28133"/>
                        <a14:foregroundMark x1="78356" y1="13500" x2="93171" y2="20695"/>
                        <a14:foregroundMark x1="92477" y1="21827" x2="76736" y2="42522"/>
                        <a14:foregroundMark x1="71875" y1="25222" x2="93866" y2="32417"/>
                        <a14:foregroundMark x1="6366" y1="12611" x2="3935" y2="48666"/>
                        <a14:foregroundMark x1="4630" y1="48666" x2="16551" y2="43735"/>
                        <a14:foregroundMark x1="11806" y1="31124" x2="11806" y2="31124"/>
                        <a14:foregroundMark x1="11806" y1="31124" x2="11806" y2="31124"/>
                        <a14:foregroundMark x1="7523" y1="29184" x2="20139" y2="35651"/>
                        <a14:foregroundMark x1="13194" y1="16572" x2="28241" y2="19806"/>
                        <a14:foregroundMark x1="8565" y1="13339" x2="8565" y2="13339"/>
                        <a14:foregroundMark x1="8565" y1="13339" x2="8565" y2="13339"/>
                        <a14:foregroundMark x1="8565" y1="13339" x2="8565" y2="13339"/>
                        <a14:foregroundMark x1="35069" y1="10994" x2="35069" y2="10994"/>
                        <a14:foregroundMark x1="30324" y1="10994" x2="30324" y2="10994"/>
                        <a14:foregroundMark x1="30324" y1="10994" x2="30324" y2="10994"/>
                        <a14:foregroundMark x1="29051" y1="8973" x2="29051" y2="8973"/>
                        <a14:foregroundMark x1="29051" y1="8973" x2="29051" y2="8973"/>
                        <a14:foregroundMark x1="14699" y1="7357" x2="68634" y2="9539"/>
                        <a14:foregroundMark x1="28819" y1="6467" x2="91667" y2="5416"/>
                        <a14:foregroundMark x1="28009" y1="13905" x2="28009" y2="13905"/>
                        <a14:foregroundMark x1="25116" y1="14066" x2="34144" y2="12207"/>
                        <a14:foregroundMark x1="37616" y1="12773" x2="49306" y2="12611"/>
                        <a14:foregroundMark x1="25463" y1="15117" x2="33796" y2="14390"/>
                        <a14:foregroundMark x1="60185" y1="12207" x2="61227" y2="17300"/>
                        <a14:foregroundMark x1="38542" y1="15521" x2="42824" y2="13500"/>
                        <a14:foregroundMark x1="39120" y1="14066" x2="44444" y2="14794"/>
                        <a14:foregroundMark x1="39005" y1="15117" x2="45370" y2="16006"/>
                        <a14:foregroundMark x1="39236" y1="17138" x2="42593" y2="15117"/>
                        <a14:foregroundMark x1="43750" y1="14228" x2="45949" y2="14956"/>
                        <a14:foregroundMark x1="39468" y1="15117" x2="39468" y2="17300"/>
                        <a14:foregroundMark x1="38426" y1="16249" x2="40509" y2="15683"/>
                        <a14:foregroundMark x1="70486" y1="14228" x2="73611" y2="17300"/>
                        <a14:backgroundMark x1="6250" y1="58852" x2="17708" y2="58690"/>
                        <a14:backgroundMark x1="52546" y1="63783" x2="56829" y2="64107"/>
                        <a14:backgroundMark x1="38542" y1="14551" x2="38542" y2="14551"/>
                        <a14:backgroundMark x1="38542" y1="14551" x2="38542" y2="14551"/>
                        <a14:backgroundMark x1="38426" y1="15683" x2="45023" y2="15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65" t="8612" r="8666" b="43899"/>
          <a:stretch/>
        </p:blipFill>
        <p:spPr>
          <a:xfrm>
            <a:off x="660039" y="1353312"/>
            <a:ext cx="7844242" cy="375513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374896" y="2332736"/>
            <a:ext cx="556768" cy="5181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.VnBlack" pitchFamily="34" charset="0"/>
              </a:rPr>
              <a:t>2</a:t>
            </a:r>
            <a:endParaRPr lang="en-US" sz="2400" dirty="0">
              <a:solidFill>
                <a:srgbClr val="FF0000"/>
              </a:solidFill>
              <a:latin typeface=".VnBlack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258816" y="2322576"/>
            <a:ext cx="556768" cy="5181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.VnBlack" pitchFamily="34" charset="0"/>
              </a:rPr>
              <a:t>4</a:t>
            </a:r>
            <a:endParaRPr lang="en-US" sz="2400" dirty="0">
              <a:solidFill>
                <a:srgbClr val="FF0000"/>
              </a:solidFill>
              <a:latin typeface=".VnBlack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096512" y="4463288"/>
            <a:ext cx="556768" cy="5181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.VnBlack" pitchFamily="34" charset="0"/>
              </a:rPr>
              <a:t>1</a:t>
            </a:r>
            <a:endParaRPr lang="en-US" sz="2400" dirty="0">
              <a:solidFill>
                <a:srgbClr val="FF0000"/>
              </a:solidFill>
              <a:latin typeface=".VnBlack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980432" y="4463288"/>
            <a:ext cx="556768" cy="5181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.VnBlack" pitchFamily="34" charset="0"/>
              </a:rPr>
              <a:t>5</a:t>
            </a:r>
            <a:endParaRPr lang="en-US" sz="2400" dirty="0">
              <a:solidFill>
                <a:srgbClr val="FF0000"/>
              </a:solidFill>
              <a:latin typeface=".VnBlack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16" b="90057" l="2431" r="93519">
                        <a14:foregroundMark x1="4051" y1="56346" x2="93866" y2="55133"/>
                        <a14:foregroundMark x1="11111" y1="41067" x2="79630" y2="28294"/>
                        <a14:foregroundMark x1="44907" y1="35327" x2="54167" y2="45028"/>
                        <a14:foregroundMark x1="32292" y1="42846" x2="77778" y2="43411"/>
                        <a14:foregroundMark x1="43750" y1="27162" x2="91667" y2="36540"/>
                        <a14:foregroundMark x1="74884" y1="46483" x2="92477" y2="35812"/>
                        <a14:foregroundMark x1="11343" y1="42522" x2="43403" y2="53517"/>
                        <a14:foregroundMark x1="43634" y1="53840" x2="75347" y2="47211"/>
                        <a14:foregroundMark x1="40625" y1="28294" x2="40625" y2="28294"/>
                        <a14:foregroundMark x1="40625" y1="28294" x2="40625" y2="28294"/>
                        <a14:foregroundMark x1="32060" y1="30073" x2="32060" y2="30073"/>
                        <a14:foregroundMark x1="32060" y1="30073" x2="32060" y2="30073"/>
                        <a14:foregroundMark x1="21644" y1="23201" x2="21644" y2="23201"/>
                        <a14:foregroundMark x1="21644" y1="23201" x2="21644" y2="23201"/>
                        <a14:foregroundMark x1="19907" y1="23040" x2="48611" y2="30962"/>
                        <a14:foregroundMark x1="10301" y1="21827" x2="18519" y2="36944"/>
                        <a14:foregroundMark x1="18287" y1="36055" x2="36806" y2="22312"/>
                        <a14:foregroundMark x1="4861" y1="21827" x2="36574" y2="25222"/>
                        <a14:foregroundMark x1="16782" y1="28779" x2="16551" y2="28779"/>
                        <a14:foregroundMark x1="16898" y1="28779" x2="16898" y2="28779"/>
                        <a14:foregroundMark x1="16898" y1="28779" x2="16898" y2="28779"/>
                        <a14:foregroundMark x1="19097" y1="29911" x2="19097" y2="29911"/>
                        <a14:foregroundMark x1="19097" y1="29911" x2="19097" y2="29911"/>
                        <a14:foregroundMark x1="38194" y1="34923" x2="38194" y2="34923"/>
                        <a14:foregroundMark x1="38194" y1="34923" x2="38194" y2="34923"/>
                        <a14:foregroundMark x1="72569" y1="21584" x2="72569" y2="21584"/>
                        <a14:foregroundMark x1="72569" y1="21584" x2="72569" y2="21584"/>
                        <a14:foregroundMark x1="72569" y1="21584" x2="72569" y2="21584"/>
                        <a14:foregroundMark x1="72569" y1="21584" x2="72569" y2="21584"/>
                        <a14:foregroundMark x1="66088" y1="25384" x2="66088" y2="25384"/>
                        <a14:foregroundMark x1="66088" y1="25384" x2="66088" y2="25384"/>
                        <a14:foregroundMark x1="5440" y1="16896" x2="12153" y2="18027"/>
                        <a14:foregroundMark x1="6134" y1="32417" x2="6134" y2="32417"/>
                        <a14:foregroundMark x1="6134" y1="32417" x2="6134" y2="32417"/>
                        <a14:foregroundMark x1="6134" y1="32417" x2="6134" y2="32417"/>
                        <a14:foregroundMark x1="6134" y1="32417" x2="6134" y2="32417"/>
                        <a14:foregroundMark x1="6019" y1="32417" x2="6019" y2="32417"/>
                        <a14:foregroundMark x1="19676" y1="43573" x2="19676" y2="43573"/>
                        <a14:foregroundMark x1="19676" y1="43573" x2="19676" y2="43573"/>
                        <a14:foregroundMark x1="23727" y1="43735" x2="23727" y2="43735"/>
                        <a14:foregroundMark x1="23843" y1="43735" x2="23843" y2="43735"/>
                        <a14:foregroundMark x1="23843" y1="43735" x2="23843" y2="43735"/>
                        <a14:foregroundMark x1="23843" y1="43735" x2="23843" y2="43735"/>
                        <a14:foregroundMark x1="23843" y1="43573" x2="23843" y2="43573"/>
                        <a14:foregroundMark x1="28241" y1="46483" x2="28241" y2="46483"/>
                        <a14:foregroundMark x1="28241" y1="46483" x2="28241" y2="46483"/>
                        <a14:foregroundMark x1="43056" y1="49151" x2="43056" y2="49151"/>
                        <a14:foregroundMark x1="43056" y1="49151" x2="43056" y2="49151"/>
                        <a14:foregroundMark x1="42824" y1="49151" x2="50579" y2="48666"/>
                        <a14:foregroundMark x1="50463" y1="48666" x2="58449" y2="50768"/>
                        <a14:foregroundMark x1="47685" y1="44301" x2="48958" y2="48424"/>
                        <a14:foregroundMark x1="47106" y1="43573" x2="48495" y2="42522"/>
                        <a14:foregroundMark x1="48958" y1="42118" x2="48495" y2="49313"/>
                        <a14:foregroundMark x1="51273" y1="47939" x2="58681" y2="46645"/>
                        <a14:foregroundMark x1="29514" y1="47696" x2="40394" y2="45594"/>
                        <a14:foregroundMark x1="9838" y1="44139" x2="9606" y2="53517"/>
                        <a14:foregroundMark x1="9838" y1="53517" x2="28241" y2="48828"/>
                        <a14:foregroundMark x1="10301" y1="43977" x2="12963" y2="43735"/>
                        <a14:foregroundMark x1="9838" y1="53840" x2="9838" y2="55861"/>
                        <a14:foregroundMark x1="17014" y1="51496" x2="34028" y2="53840"/>
                        <a14:foregroundMark x1="65162" y1="56589" x2="90856" y2="34762"/>
                        <a14:foregroundMark x1="92593" y1="38399" x2="90972" y2="53840"/>
                        <a14:foregroundMark x1="88542" y1="39289" x2="82292" y2="57801"/>
                        <a14:foregroundMark x1="74306" y1="48666" x2="79861" y2="48828"/>
                        <a14:foregroundMark x1="79861" y1="48828" x2="88079" y2="50445"/>
                        <a14:foregroundMark x1="75231" y1="14956" x2="75694" y2="28133"/>
                        <a14:foregroundMark x1="78356" y1="13500" x2="93171" y2="20695"/>
                        <a14:foregroundMark x1="92477" y1="21827" x2="76736" y2="42522"/>
                        <a14:foregroundMark x1="71875" y1="25222" x2="93866" y2="32417"/>
                        <a14:foregroundMark x1="6366" y1="12611" x2="3935" y2="48666"/>
                        <a14:foregroundMark x1="4630" y1="48666" x2="16551" y2="43735"/>
                        <a14:foregroundMark x1="11806" y1="31124" x2="11806" y2="31124"/>
                        <a14:foregroundMark x1="11806" y1="31124" x2="11806" y2="31124"/>
                        <a14:foregroundMark x1="7523" y1="29184" x2="20139" y2="35651"/>
                        <a14:foregroundMark x1="13194" y1="16572" x2="28241" y2="19806"/>
                        <a14:foregroundMark x1="8565" y1="13339" x2="8565" y2="13339"/>
                        <a14:foregroundMark x1="8565" y1="13339" x2="8565" y2="13339"/>
                        <a14:foregroundMark x1="8565" y1="13339" x2="8565" y2="13339"/>
                        <a14:foregroundMark x1="35069" y1="10994" x2="35069" y2="10994"/>
                        <a14:foregroundMark x1="30324" y1="10994" x2="30324" y2="10994"/>
                        <a14:foregroundMark x1="30324" y1="10994" x2="30324" y2="10994"/>
                        <a14:foregroundMark x1="29051" y1="8973" x2="29051" y2="8973"/>
                        <a14:foregroundMark x1="29051" y1="8973" x2="29051" y2="8973"/>
                        <a14:foregroundMark x1="14699" y1="7357" x2="68634" y2="9539"/>
                        <a14:foregroundMark x1="28819" y1="6467" x2="91667" y2="5416"/>
                        <a14:foregroundMark x1="28009" y1="13905" x2="28009" y2="13905"/>
                        <a14:foregroundMark x1="25116" y1="14066" x2="34144" y2="12207"/>
                        <a14:foregroundMark x1="37616" y1="12773" x2="49306" y2="12611"/>
                        <a14:foregroundMark x1="25463" y1="15117" x2="33796" y2="14390"/>
                        <a14:foregroundMark x1="60185" y1="12207" x2="61227" y2="17300"/>
                        <a14:foregroundMark x1="38542" y1="15521" x2="42824" y2="13500"/>
                        <a14:foregroundMark x1="39120" y1="14066" x2="44444" y2="14794"/>
                        <a14:foregroundMark x1="39005" y1="15117" x2="45370" y2="16006"/>
                        <a14:foregroundMark x1="39236" y1="17138" x2="42593" y2="15117"/>
                        <a14:foregroundMark x1="43750" y1="14228" x2="45949" y2="14956"/>
                        <a14:foregroundMark x1="39468" y1="15117" x2="39468" y2="17300"/>
                        <a14:foregroundMark x1="38426" y1="16249" x2="40509" y2="15683"/>
                        <a14:foregroundMark x1="70486" y1="14228" x2="73611" y2="17300"/>
                        <a14:backgroundMark x1="6250" y1="58852" x2="17708" y2="58690"/>
                        <a14:backgroundMark x1="52546" y1="63783" x2="56829" y2="64107"/>
                        <a14:backgroundMark x1="38542" y1="14551" x2="38542" y2="14551"/>
                        <a14:backgroundMark x1="38542" y1="14551" x2="38542" y2="14551"/>
                        <a14:backgroundMark x1="38426" y1="15683" x2="45023" y2="15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66" t="3508" r="80922" b="90976"/>
          <a:stretch/>
        </p:blipFill>
        <p:spPr>
          <a:xfrm>
            <a:off x="1779057" y="703072"/>
            <a:ext cx="1402080" cy="6502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800" b="93942" l="2800" r="97900">
                        <a14:foregroundMark x1="10385" y1="67447" x2="97900" y2="67447"/>
                        <a14:foregroundMark x1="2800" y1="67447" x2="20887" y2="67286"/>
                        <a14:foregroundMark x1="5718" y1="69548" x2="34772" y2="92569"/>
                        <a14:foregroundMark x1="8168" y1="73183" x2="8518" y2="92407"/>
                        <a14:foregroundMark x1="6418" y1="92246" x2="34189" y2="92246"/>
                        <a14:foregroundMark x1="34422" y1="93053" x2="95449" y2="92730"/>
                        <a14:foregroundMark x1="7701" y1="67447" x2="15986" y2="66397"/>
                        <a14:foregroundMark x1="9685" y1="67124" x2="14469" y2="67690"/>
                        <a14:foregroundMark x1="8168" y1="67447" x2="12719" y2="67851"/>
                        <a14:foregroundMark x1="17503" y1="74233" x2="35473" y2="75283"/>
                        <a14:foregroundMark x1="20070" y1="82391" x2="22404" y2="83926"/>
                        <a14:foregroundMark x1="21820" y1="88611" x2="21820" y2="88611"/>
                        <a14:foregroundMark x1="23921" y1="91519" x2="23921" y2="91519"/>
                        <a14:foregroundMark x1="17970" y1="91842" x2="17970" y2="91842"/>
                        <a14:foregroundMark x1="63127" y1="83522" x2="63127" y2="83522"/>
                        <a14:foregroundMark x1="68028" y1="83926" x2="68028" y2="83926"/>
                        <a14:foregroundMark x1="74562" y1="84087" x2="74562" y2="84087"/>
                        <a14:foregroundMark x1="71179" y1="88611" x2="71179" y2="88611"/>
                        <a14:foregroundMark x1="71995" y1="92246" x2="71995" y2="92246"/>
                        <a14:foregroundMark x1="60793" y1="91842" x2="60793" y2="91842"/>
                        <a14:foregroundMark x1="61027" y1="90792" x2="61027" y2="90792"/>
                        <a14:foregroundMark x1="4201" y1="68498" x2="3617" y2="76656"/>
                        <a14:foregroundMark x1="67445" y1="87884" x2="67445" y2="87884"/>
                        <a14:foregroundMark x1="67445" y1="87884" x2="67445" y2="87884"/>
                        <a14:foregroundMark x1="70478" y1="91357" x2="70478" y2="91357"/>
                        <a14:foregroundMark x1="71879" y1="90630" x2="71879" y2="90630"/>
                        <a14:foregroundMark x1="6068" y1="67447" x2="16803" y2="67447"/>
                        <a14:foregroundMark x1="14119" y1="67447" x2="15753" y2="67609"/>
                        <a14:foregroundMark x1="12719" y1="67609" x2="15869" y2="67286"/>
                        <a14:foregroundMark x1="6301" y1="69386" x2="14936" y2="68013"/>
                        <a14:foregroundMark x1="11202" y1="69709" x2="14469" y2="68901"/>
                        <a14:foregroundMark x1="6301" y1="68901" x2="11435" y2="68659"/>
                        <a14:foregroundMark x1="12019" y1="69548" x2="11435" y2="68013"/>
                        <a14:foregroundMark x1="8401" y1="68174" x2="15636" y2="67286"/>
                        <a14:foregroundMark x1="12602" y1="67609" x2="16803" y2="67124"/>
                        <a14:foregroundMark x1="5368" y1="68901" x2="8985" y2="67851"/>
                        <a14:foregroundMark x1="7585" y1="69709" x2="13652" y2="66801"/>
                        <a14:foregroundMark x1="7001" y1="68821" x2="11202" y2="67124"/>
                        <a14:foregroundMark x1="5018" y1="68821" x2="9685" y2="66236"/>
                        <a14:foregroundMark x1="4551" y1="66963" x2="5018" y2="75283"/>
                        <a14:foregroundMark x1="5368" y1="76656" x2="4551" y2="66640"/>
                        <a14:foregroundMark x1="5718" y1="68901" x2="5134" y2="76494"/>
                        <a14:foregroundMark x1="73396" y1="83845" x2="73396" y2="83845"/>
                        <a14:foregroundMark x1="67328" y1="88853" x2="67328" y2="88853"/>
                        <a14:backgroundMark x1="34306" y1="60420" x2="34306" y2="60420"/>
                        <a14:backgroundMark x1="20887" y1="60016" x2="60677" y2="60339"/>
                        <a14:backgroundMark x1="31622" y1="65186" x2="63361" y2="63974"/>
                        <a14:backgroundMark x1="47725" y1="74879" x2="47725" y2="74879"/>
                        <a14:backgroundMark x1="3384" y1="67286" x2="15169" y2="67447"/>
                        <a14:backgroundMark x1="5484" y1="68013" x2="5251" y2="76333"/>
                        <a14:backgroundMark x1="4551" y1="67447" x2="3967" y2="77302"/>
                        <a14:backgroundMark x1="4434" y1="68336" x2="3267" y2="74879"/>
                        <a14:backgroundMark x1="3151" y1="68013" x2="8168" y2="67286"/>
                        <a14:backgroundMark x1="6301" y1="67851" x2="16336" y2="67124"/>
                        <a14:backgroundMark x1="6418" y1="69225" x2="11319" y2="67609"/>
                        <a14:backgroundMark x1="8868" y1="69063" x2="11902" y2="68013"/>
                        <a14:backgroundMark x1="8985" y1="69063" x2="12719" y2="68498"/>
                        <a14:backgroundMark x1="51459" y1="66236" x2="93582" y2="66236"/>
                        <a14:backgroundMark x1="3851" y1="69709" x2="6651" y2="67447"/>
                        <a14:backgroundMark x1="4784" y1="70275" x2="5251" y2="76494"/>
                        <a14:backgroundMark x1="5718" y1="69709" x2="5251" y2="75767"/>
                        <a14:backgroundMark x1="24387" y1="63328" x2="24387" y2="63328"/>
                        <a14:backgroundMark x1="75846" y1="66478" x2="89615" y2="66236"/>
                        <a14:backgroundMark x1="34422" y1="66236" x2="42240" y2="66074"/>
                        <a14:backgroundMark x1="9685" y1="68901" x2="7935" y2="68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62" t="66751" r="61381" b="23080"/>
          <a:stretch/>
        </p:blipFill>
        <p:spPr>
          <a:xfrm>
            <a:off x="0" y="38608"/>
            <a:ext cx="1779057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26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327" b="95715" l="579" r="92940">
                        <a14:foregroundMark x1="2199" y1="55295" x2="92940" y2="55538"/>
                        <a14:foregroundMark x1="33912" y1="79386" x2="35532" y2="80760"/>
                        <a14:foregroundMark x1="22569" y1="77607" x2="22569" y2="77607"/>
                        <a14:foregroundMark x1="22569" y1="77607" x2="22569" y2="77607"/>
                        <a14:foregroundMark x1="26852" y1="76233" x2="76042" y2="66936"/>
                        <a14:foregroundMark x1="40625" y1="77850" x2="91319" y2="80356"/>
                        <a14:foregroundMark x1="3009" y1="56508" x2="3009" y2="86500"/>
                        <a14:foregroundMark x1="8681" y1="87470" x2="62731" y2="95796"/>
                        <a14:foregroundMark x1="74653" y1="82538" x2="92940" y2="94018"/>
                        <a14:foregroundMark x1="27431" y1="64026" x2="27431" y2="64026"/>
                        <a14:foregroundMark x1="54282" y1="64592" x2="54282" y2="64592"/>
                        <a14:foregroundMark x1="50810" y1="64430" x2="57060" y2="62652"/>
                        <a14:foregroundMark x1="83681" y1="64753" x2="85069" y2="61439"/>
                        <a14:foregroundMark x1="21991" y1="64026" x2="29630" y2="63217"/>
                        <a14:foregroundMark x1="27431" y1="67340" x2="27431" y2="67340"/>
                        <a14:backgroundMark x1="2778" y1="48181" x2="86806" y2="49555"/>
                        <a14:backgroundMark x1="36111" y1="53517" x2="36111" y2="53517"/>
                        <a14:backgroundMark x1="36458" y1="53921" x2="61343" y2="53517"/>
                        <a14:backgroundMark x1="43750" y1="24333" x2="59954" y2="11237"/>
                        <a14:backgroundMark x1="55903" y1="94988" x2="55903" y2="94988"/>
                        <a14:backgroundMark x1="61343" y1="94988" x2="59375" y2="94988"/>
                        <a14:backgroundMark x1="57870" y1="94988" x2="62731" y2="96039"/>
                        <a14:backgroundMark x1="1620" y1="55861" x2="1620" y2="85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3" t="52759" b="-9492"/>
          <a:stretch/>
        </p:blipFill>
        <p:spPr>
          <a:xfrm>
            <a:off x="91440" y="512064"/>
            <a:ext cx="8605520" cy="58928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836160" y="2333373"/>
            <a:ext cx="538480" cy="4724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.VnArialH" pitchFamily="34" charset="0"/>
              </a:rPr>
              <a:t>2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457440" y="2333373"/>
            <a:ext cx="518160" cy="4724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.VnArialH" pitchFamily="34" charset="0"/>
              </a:rPr>
              <a:t>4</a:t>
            </a:r>
            <a:endParaRPr lang="en-US" sz="2000" b="1" dirty="0">
              <a:solidFill>
                <a:srgbClr val="FF0000"/>
              </a:solidFill>
              <a:latin typeface=".VnArialH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484120" y="4327778"/>
            <a:ext cx="429768" cy="46367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.VnArialH" pitchFamily="34" charset="0"/>
              </a:rPr>
              <a:t>2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874520" y="3403289"/>
            <a:ext cx="589280" cy="37833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.VnArialH" pitchFamily="34" charset="0"/>
              </a:rPr>
              <a:t>2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246880" y="3403289"/>
            <a:ext cx="589280" cy="37833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.VnArialH" pitchFamily="34" charset="0"/>
              </a:rPr>
              <a:t>4</a:t>
            </a:r>
            <a:endParaRPr lang="en-US" sz="2000" b="1" dirty="0">
              <a:solidFill>
                <a:srgbClr val="FF0000"/>
              </a:solidFill>
              <a:latin typeface=".VnArialH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772656" y="3355158"/>
            <a:ext cx="589280" cy="37833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.VnArialH" pitchFamily="34" charset="0"/>
              </a:rPr>
              <a:t>3</a:t>
            </a:r>
            <a:endParaRPr lang="en-US" sz="2000" b="1" dirty="0">
              <a:solidFill>
                <a:srgbClr val="FF0000"/>
              </a:solidFill>
              <a:latin typeface=".VnArialH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866640" y="4260601"/>
            <a:ext cx="508000" cy="45770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.VnArialH" pitchFamily="34" charset="0"/>
              </a:rPr>
              <a:t>4</a:t>
            </a:r>
            <a:endParaRPr lang="en-US" sz="2000" b="1" dirty="0">
              <a:solidFill>
                <a:srgbClr val="FF0000"/>
              </a:solidFill>
              <a:latin typeface=".VnArialH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538720" y="4260602"/>
            <a:ext cx="436880" cy="45770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.VnArialH" pitchFamily="34" charset="0"/>
              </a:rPr>
              <a:t>3</a:t>
            </a:r>
            <a:endParaRPr lang="en-US" sz="2000" b="1" dirty="0">
              <a:solidFill>
                <a:srgbClr val="FF0000"/>
              </a:solidFill>
              <a:latin typeface=".VnArialH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800" b="93942" l="2800" r="97900">
                        <a14:foregroundMark x1="10385" y1="67447" x2="97900" y2="67447"/>
                        <a14:foregroundMark x1="2800" y1="67447" x2="20887" y2="67286"/>
                        <a14:foregroundMark x1="5718" y1="69548" x2="34772" y2="92569"/>
                        <a14:foregroundMark x1="8168" y1="73183" x2="8518" y2="92407"/>
                        <a14:foregroundMark x1="6418" y1="92246" x2="34189" y2="92246"/>
                        <a14:foregroundMark x1="34422" y1="93053" x2="95449" y2="92730"/>
                        <a14:foregroundMark x1="7701" y1="67447" x2="15986" y2="66397"/>
                        <a14:foregroundMark x1="9685" y1="67124" x2="14469" y2="67690"/>
                        <a14:foregroundMark x1="8168" y1="67447" x2="12719" y2="67851"/>
                        <a14:foregroundMark x1="17503" y1="74233" x2="35473" y2="75283"/>
                        <a14:foregroundMark x1="20070" y1="82391" x2="22404" y2="83926"/>
                        <a14:foregroundMark x1="21820" y1="88611" x2="21820" y2="88611"/>
                        <a14:foregroundMark x1="23921" y1="91519" x2="23921" y2="91519"/>
                        <a14:foregroundMark x1="17970" y1="91842" x2="17970" y2="91842"/>
                        <a14:foregroundMark x1="63127" y1="83522" x2="63127" y2="83522"/>
                        <a14:foregroundMark x1="68028" y1="83926" x2="68028" y2="83926"/>
                        <a14:foregroundMark x1="74562" y1="84087" x2="74562" y2="84087"/>
                        <a14:foregroundMark x1="71179" y1="88611" x2="71179" y2="88611"/>
                        <a14:foregroundMark x1="71995" y1="92246" x2="71995" y2="92246"/>
                        <a14:foregroundMark x1="60793" y1="91842" x2="60793" y2="91842"/>
                        <a14:foregroundMark x1="61027" y1="90792" x2="61027" y2="90792"/>
                        <a14:foregroundMark x1="4201" y1="68498" x2="3617" y2="76656"/>
                        <a14:foregroundMark x1="67445" y1="87884" x2="67445" y2="87884"/>
                        <a14:foregroundMark x1="67445" y1="87884" x2="67445" y2="87884"/>
                        <a14:foregroundMark x1="70478" y1="91357" x2="70478" y2="91357"/>
                        <a14:foregroundMark x1="71879" y1="90630" x2="71879" y2="90630"/>
                        <a14:foregroundMark x1="6068" y1="67447" x2="16803" y2="67447"/>
                        <a14:foregroundMark x1="14119" y1="67447" x2="15753" y2="67609"/>
                        <a14:foregroundMark x1="12719" y1="67609" x2="15869" y2="67286"/>
                        <a14:foregroundMark x1="6301" y1="69386" x2="14936" y2="68013"/>
                        <a14:foregroundMark x1="11202" y1="69709" x2="14469" y2="68901"/>
                        <a14:foregroundMark x1="6301" y1="68901" x2="11435" y2="68659"/>
                        <a14:foregroundMark x1="12019" y1="69548" x2="11435" y2="68013"/>
                        <a14:foregroundMark x1="8401" y1="68174" x2="15636" y2="67286"/>
                        <a14:foregroundMark x1="12602" y1="67609" x2="16803" y2="67124"/>
                        <a14:foregroundMark x1="5368" y1="68901" x2="8985" y2="67851"/>
                        <a14:foregroundMark x1="7585" y1="69709" x2="13652" y2="66801"/>
                        <a14:foregroundMark x1="7001" y1="68821" x2="11202" y2="67124"/>
                        <a14:foregroundMark x1="5018" y1="68821" x2="9685" y2="66236"/>
                        <a14:foregroundMark x1="4551" y1="66963" x2="5018" y2="75283"/>
                        <a14:foregroundMark x1="5368" y1="76656" x2="4551" y2="66640"/>
                        <a14:foregroundMark x1="5718" y1="68901" x2="5134" y2="76494"/>
                        <a14:foregroundMark x1="73396" y1="83845" x2="73396" y2="83845"/>
                        <a14:foregroundMark x1="67328" y1="88853" x2="67328" y2="88853"/>
                        <a14:backgroundMark x1="34306" y1="60420" x2="34306" y2="60420"/>
                        <a14:backgroundMark x1="20887" y1="60016" x2="60677" y2="60339"/>
                        <a14:backgroundMark x1="31622" y1="65186" x2="63361" y2="63974"/>
                        <a14:backgroundMark x1="47725" y1="74879" x2="47725" y2="74879"/>
                        <a14:backgroundMark x1="3384" y1="67286" x2="15169" y2="67447"/>
                        <a14:backgroundMark x1="5484" y1="68013" x2="5251" y2="76333"/>
                        <a14:backgroundMark x1="4551" y1="67447" x2="3967" y2="77302"/>
                        <a14:backgroundMark x1="4434" y1="68336" x2="3267" y2="74879"/>
                        <a14:backgroundMark x1="3151" y1="68013" x2="8168" y2="67286"/>
                        <a14:backgroundMark x1="6301" y1="67851" x2="16336" y2="67124"/>
                        <a14:backgroundMark x1="6418" y1="69225" x2="11319" y2="67609"/>
                        <a14:backgroundMark x1="8868" y1="69063" x2="11902" y2="68013"/>
                        <a14:backgroundMark x1="8985" y1="69063" x2="12719" y2="68498"/>
                        <a14:backgroundMark x1="51459" y1="66236" x2="93582" y2="66236"/>
                        <a14:backgroundMark x1="3851" y1="69709" x2="6651" y2="67447"/>
                        <a14:backgroundMark x1="4784" y1="70275" x2="5251" y2="76494"/>
                        <a14:backgroundMark x1="5718" y1="69709" x2="5251" y2="75767"/>
                        <a14:backgroundMark x1="24387" y1="63328" x2="24387" y2="63328"/>
                        <a14:backgroundMark x1="75846" y1="66478" x2="89615" y2="66236"/>
                        <a14:backgroundMark x1="34422" y1="66236" x2="42240" y2="66074"/>
                        <a14:backgroundMark x1="9685" y1="68901" x2="7935" y2="68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62" t="66751" r="61381" b="23080"/>
          <a:stretch/>
        </p:blipFill>
        <p:spPr>
          <a:xfrm>
            <a:off x="0" y="-10160"/>
            <a:ext cx="1779057" cy="96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77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2079"/>
            <a:ext cx="8879840" cy="52755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60320" y="1158240"/>
            <a:ext cx="4185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1F881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b="1" dirty="0" smtClean="0">
                <a:solidFill>
                  <a:srgbClr val="1F8811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endParaRPr lang="en-US" sz="4400" b="1" dirty="0">
              <a:solidFill>
                <a:srgbClr val="1F881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31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41" b="89985" l="8063" r="97256">
                        <a14:foregroundMark x1="20829" y1="22034" x2="20829" y2="22034"/>
                        <a14:foregroundMark x1="25644" y1="20878" x2="25644" y2="20878"/>
                        <a14:foregroundMark x1="16573" y1="12635" x2="16573" y2="12635"/>
                        <a14:foregroundMark x1="94905" y1="3236" x2="97256" y2="3852"/>
                        <a14:foregroundMark x1="13830" y1="6703" x2="34546" y2="7858"/>
                        <a14:foregroundMark x1="11086" y1="6317" x2="11534" y2="5547"/>
                        <a14:foregroundMark x1="13270" y1="4391" x2="14222" y2="3467"/>
                        <a14:foregroundMark x1="13550" y1="3467" x2="13550" y2="3467"/>
                        <a14:foregroundMark x1="11646" y1="3467" x2="11646" y2="3467"/>
                        <a14:foregroundMark x1="10246" y1="13790" x2="10246" y2="13790"/>
                        <a14:foregroundMark x1="15901" y1="14176" x2="18085" y2="14176"/>
                        <a14:foregroundMark x1="20941" y1="13020" x2="20941" y2="13020"/>
                        <a14:foregroundMark x1="20269" y1="21418" x2="22620" y2="23729"/>
                        <a14:foregroundMark x1="15733" y1="20339" x2="17133" y2="20108"/>
                        <a14:foregroundMark x1="37682" y1="20724" x2="39978" y2="21418"/>
                        <a14:foregroundMark x1="36842" y1="19954" x2="36842" y2="19954"/>
                        <a14:foregroundMark x1="37682" y1="21418" x2="37682" y2="21418"/>
                        <a14:foregroundMark x1="28779" y1="19337" x2="28219" y2="19337"/>
                        <a14:foregroundMark x1="27940" y1="20493" x2="27548" y2="21418"/>
                        <a14:foregroundMark x1="18645" y1="22573" x2="18645" y2="19723"/>
                        <a14:foregroundMark x1="45465" y1="20339" x2="47536" y2="19954"/>
                        <a14:foregroundMark x1="47424" y1="18952" x2="47424" y2="18952"/>
                        <a14:foregroundMark x1="55095" y1="21263" x2="57559" y2="18952"/>
                        <a14:foregroundMark x1="65062" y1="20493" x2="67245" y2="18952"/>
                        <a14:foregroundMark x1="16293" y1="31433" x2="17525" y2="30277"/>
                        <a14:foregroundMark x1="25868" y1="31587" x2="28611" y2="29661"/>
                        <a14:foregroundMark x1="36562" y1="30663" x2="38242" y2="29661"/>
                        <a14:foregroundMark x1="45185" y1="31202" x2="47424" y2="29661"/>
                        <a14:foregroundMark x1="54647" y1="31202" x2="57951" y2="29122"/>
                        <a14:foregroundMark x1="65733" y1="30663" x2="66685" y2="30277"/>
                        <a14:foregroundMark x1="64670" y1="31433" x2="65901" y2="30431"/>
                        <a14:foregroundMark x1="15454" y1="41217" x2="18477" y2="39291"/>
                        <a14:foregroundMark x1="25476" y1="41371" x2="28331" y2="39291"/>
                        <a14:foregroundMark x1="35330" y1="41371" x2="37794" y2="39291"/>
                        <a14:foregroundMark x1="44905" y1="41371" x2="47424" y2="39291"/>
                        <a14:foregroundMark x1="54647" y1="41371" x2="57559" y2="39291"/>
                        <a14:foregroundMark x1="64110" y1="41217" x2="67973" y2="38521"/>
                        <a14:foregroundMark x1="67973" y1="38521" x2="66573" y2="40601"/>
                        <a14:foregroundMark x1="16181" y1="51156" x2="18477" y2="49615"/>
                        <a14:foregroundMark x1="25364" y1="51310" x2="27940" y2="49461"/>
                        <a14:foregroundMark x1="35050" y1="51156" x2="37682" y2="49846"/>
                        <a14:foregroundMark x1="45353" y1="51156" x2="47648" y2="49615"/>
                        <a14:foregroundMark x1="55487" y1="51156" x2="57279" y2="49615"/>
                        <a14:foregroundMark x1="64110" y1="51310" x2="66685" y2="49461"/>
                        <a14:foregroundMark x1="15733" y1="60940" x2="15733" y2="60940"/>
                        <a14:foregroundMark x1="15733" y1="61325" x2="17805" y2="60169"/>
                        <a14:foregroundMark x1="25644" y1="61479" x2="28779" y2="59553"/>
                        <a14:foregroundMark x1="35218" y1="62096" x2="38354" y2="60555"/>
                        <a14:foregroundMark x1="44905" y1="61479" x2="47928" y2="59553"/>
                        <a14:foregroundMark x1="53975" y1="61710" x2="56831" y2="59938"/>
                        <a14:foregroundMark x1="64222" y1="61710" x2="66573" y2="59784"/>
                        <a14:foregroundMark x1="61534" y1="32392" x2="61534" y2="32392"/>
                        <a14:foregroundMark x1="10974" y1="13020" x2="12990" y2="13020"/>
                        <a14:foregroundMark x1="10134" y1="3451" x2="14782" y2="3451"/>
                        <a14:foregroundMark x1="10414" y1="4627" x2="10414" y2="4627"/>
                        <a14:foregroundMark x1="20549" y1="11843" x2="21221" y2="13569"/>
                        <a14:foregroundMark x1="19989" y1="13176" x2="21501" y2="13020"/>
                        <a14:backgroundMark x1="15062" y1="16471" x2="62318" y2="10902"/>
                        <a14:backgroundMark x1="12318" y1="28157" x2="80011" y2="27216"/>
                        <a14:backgroundMark x1="19877" y1="36392" x2="73124" y2="36627"/>
                        <a14:backgroundMark x1="20829" y1="48078" x2="66685" y2="46745"/>
                        <a14:backgroundMark x1="50560" y1="78745" x2="56159" y2="90588"/>
                        <a14:backgroundMark x1="19037" y1="56863" x2="65230" y2="57490"/>
                        <a14:backgroundMark x1="23404" y1="79922" x2="30963" y2="87529"/>
                        <a14:backgroundMark x1="77660" y1="80078" x2="85890" y2="888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43" t="15986" r="4717" b="25833"/>
          <a:stretch/>
        </p:blipFill>
        <p:spPr>
          <a:xfrm>
            <a:off x="960555" y="1611303"/>
            <a:ext cx="7537269" cy="35321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15326" y="1834863"/>
            <a:ext cx="129481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5 + 1 =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49218" y="1852587"/>
            <a:ext cx="53848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74686" y="2435306"/>
            <a:ext cx="117289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4 + 2 =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847584" y="2395489"/>
            <a:ext cx="53848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15326" y="3035749"/>
            <a:ext cx="127449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3 + 3 =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29914" y="2981980"/>
            <a:ext cx="53848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05166" y="3588486"/>
            <a:ext cx="126433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2 + 4 =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40074" y="3588485"/>
            <a:ext cx="53848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74686" y="4150895"/>
            <a:ext cx="127449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1 + 5 =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840074" y="4091376"/>
            <a:ext cx="53848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41" b="89985" l="8063" r="97256">
                        <a14:foregroundMark x1="20829" y1="22034" x2="20829" y2="22034"/>
                        <a14:foregroundMark x1="25644" y1="20878" x2="25644" y2="20878"/>
                        <a14:foregroundMark x1="16573" y1="12635" x2="16573" y2="12635"/>
                        <a14:foregroundMark x1="94905" y1="3236" x2="97256" y2="3852"/>
                        <a14:foregroundMark x1="13830" y1="6703" x2="34546" y2="7858"/>
                        <a14:foregroundMark x1="11086" y1="6317" x2="11534" y2="5547"/>
                        <a14:foregroundMark x1="13270" y1="4391" x2="14222" y2="3467"/>
                        <a14:foregroundMark x1="13550" y1="3467" x2="13550" y2="3467"/>
                        <a14:foregroundMark x1="11646" y1="3467" x2="11646" y2="3467"/>
                        <a14:foregroundMark x1="10246" y1="13790" x2="10246" y2="13790"/>
                        <a14:foregroundMark x1="15901" y1="14176" x2="18085" y2="14176"/>
                        <a14:foregroundMark x1="20941" y1="13020" x2="20941" y2="13020"/>
                        <a14:foregroundMark x1="20269" y1="21418" x2="22620" y2="23729"/>
                        <a14:foregroundMark x1="15733" y1="20339" x2="17133" y2="20108"/>
                        <a14:foregroundMark x1="37682" y1="20724" x2="39978" y2="21418"/>
                        <a14:foregroundMark x1="36842" y1="19954" x2="36842" y2="19954"/>
                        <a14:foregroundMark x1="37682" y1="21418" x2="37682" y2="21418"/>
                        <a14:foregroundMark x1="28779" y1="19337" x2="28219" y2="19337"/>
                        <a14:foregroundMark x1="27940" y1="20493" x2="27548" y2="21418"/>
                        <a14:foregroundMark x1="18645" y1="22573" x2="18645" y2="19723"/>
                        <a14:foregroundMark x1="45465" y1="20339" x2="47536" y2="19954"/>
                        <a14:foregroundMark x1="47424" y1="18952" x2="47424" y2="18952"/>
                        <a14:foregroundMark x1="55095" y1="21263" x2="57559" y2="18952"/>
                        <a14:foregroundMark x1="65062" y1="20493" x2="67245" y2="18952"/>
                        <a14:foregroundMark x1="16293" y1="31433" x2="17525" y2="30277"/>
                        <a14:foregroundMark x1="25868" y1="31587" x2="28611" y2="29661"/>
                        <a14:foregroundMark x1="36562" y1="30663" x2="38242" y2="29661"/>
                        <a14:foregroundMark x1="45185" y1="31202" x2="47424" y2="29661"/>
                        <a14:foregroundMark x1="54647" y1="31202" x2="57951" y2="29122"/>
                        <a14:foregroundMark x1="65733" y1="30663" x2="66685" y2="30277"/>
                        <a14:foregroundMark x1="64670" y1="31433" x2="65901" y2="30431"/>
                        <a14:foregroundMark x1="15454" y1="41217" x2="18477" y2="39291"/>
                        <a14:foregroundMark x1="25476" y1="41371" x2="28331" y2="39291"/>
                        <a14:foregroundMark x1="35330" y1="41371" x2="37794" y2="39291"/>
                        <a14:foregroundMark x1="44905" y1="41371" x2="47424" y2="39291"/>
                        <a14:foregroundMark x1="54647" y1="41371" x2="57559" y2="39291"/>
                        <a14:foregroundMark x1="64110" y1="41217" x2="67973" y2="38521"/>
                        <a14:foregroundMark x1="67973" y1="38521" x2="66573" y2="40601"/>
                        <a14:foregroundMark x1="16181" y1="51156" x2="18477" y2="49615"/>
                        <a14:foregroundMark x1="25364" y1="51310" x2="27940" y2="49461"/>
                        <a14:foregroundMark x1="35050" y1="51156" x2="37682" y2="49846"/>
                        <a14:foregroundMark x1="45353" y1="51156" x2="47648" y2="49615"/>
                        <a14:foregroundMark x1="55487" y1="51156" x2="57279" y2="49615"/>
                        <a14:foregroundMark x1="64110" y1="51310" x2="66685" y2="49461"/>
                        <a14:foregroundMark x1="15733" y1="60940" x2="15733" y2="60940"/>
                        <a14:foregroundMark x1="15733" y1="61325" x2="17805" y2="60169"/>
                        <a14:foregroundMark x1="25644" y1="61479" x2="28779" y2="59553"/>
                        <a14:foregroundMark x1="35218" y1="62096" x2="38354" y2="60555"/>
                        <a14:foregroundMark x1="44905" y1="61479" x2="47928" y2="59553"/>
                        <a14:foregroundMark x1="53975" y1="61710" x2="56831" y2="59938"/>
                        <a14:foregroundMark x1="64222" y1="61710" x2="66573" y2="59784"/>
                        <a14:foregroundMark x1="61534" y1="32392" x2="61534" y2="32392"/>
                        <a14:foregroundMark x1="10974" y1="13020" x2="12990" y2="13020"/>
                        <a14:foregroundMark x1="10134" y1="3451" x2="14782" y2="3451"/>
                        <a14:foregroundMark x1="10414" y1="4627" x2="10414" y2="4627"/>
                        <a14:foregroundMark x1="20549" y1="11843" x2="21221" y2="13569"/>
                        <a14:foregroundMark x1="19989" y1="13176" x2="21501" y2="13020"/>
                        <a14:backgroundMark x1="15062" y1="16471" x2="62318" y2="10902"/>
                        <a14:backgroundMark x1="12318" y1="28157" x2="80011" y2="27216"/>
                        <a14:backgroundMark x1="19877" y1="36392" x2="73124" y2="36627"/>
                        <a14:backgroundMark x1="20829" y1="48078" x2="66685" y2="46745"/>
                        <a14:backgroundMark x1="50560" y1="78745" x2="56159" y2="90588"/>
                        <a14:backgroundMark x1="19037" y1="56863" x2="65230" y2="57490"/>
                        <a14:backgroundMark x1="23404" y1="79922" x2="30963" y2="87529"/>
                        <a14:backgroundMark x1="77660" y1="80078" x2="85890" y2="888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7" t="10668" r="77226" b="84413"/>
          <a:stretch/>
        </p:blipFill>
        <p:spPr>
          <a:xfrm>
            <a:off x="583001" y="927463"/>
            <a:ext cx="1812328" cy="71845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41" b="89985" l="8063" r="97256">
                        <a14:foregroundMark x1="20829" y1="22034" x2="20829" y2="22034"/>
                        <a14:foregroundMark x1="25644" y1="20878" x2="25644" y2="20878"/>
                        <a14:foregroundMark x1="16573" y1="12635" x2="16573" y2="12635"/>
                        <a14:foregroundMark x1="94905" y1="3236" x2="97256" y2="3852"/>
                        <a14:foregroundMark x1="13830" y1="6703" x2="34546" y2="7858"/>
                        <a14:foregroundMark x1="11086" y1="6317" x2="11534" y2="5547"/>
                        <a14:foregroundMark x1="13270" y1="4391" x2="14222" y2="3467"/>
                        <a14:foregroundMark x1="13550" y1="3467" x2="13550" y2="3467"/>
                        <a14:foregroundMark x1="11646" y1="3467" x2="11646" y2="3467"/>
                        <a14:foregroundMark x1="10246" y1="13790" x2="10246" y2="13790"/>
                        <a14:foregroundMark x1="15901" y1="14176" x2="18085" y2="14176"/>
                        <a14:foregroundMark x1="20941" y1="13020" x2="20941" y2="13020"/>
                        <a14:foregroundMark x1="20269" y1="21418" x2="22620" y2="23729"/>
                        <a14:foregroundMark x1="15733" y1="20339" x2="17133" y2="20108"/>
                        <a14:foregroundMark x1="37682" y1="20724" x2="39978" y2="21418"/>
                        <a14:foregroundMark x1="36842" y1="19954" x2="36842" y2="19954"/>
                        <a14:foregroundMark x1="37682" y1="21418" x2="37682" y2="21418"/>
                        <a14:foregroundMark x1="28779" y1="19337" x2="28219" y2="19337"/>
                        <a14:foregroundMark x1="27940" y1="20493" x2="27548" y2="21418"/>
                        <a14:foregroundMark x1="18645" y1="22573" x2="18645" y2="19723"/>
                        <a14:foregroundMark x1="45465" y1="20339" x2="47536" y2="19954"/>
                        <a14:foregroundMark x1="47424" y1="18952" x2="47424" y2="18952"/>
                        <a14:foregroundMark x1="55095" y1="21263" x2="57559" y2="18952"/>
                        <a14:foregroundMark x1="65062" y1="20493" x2="67245" y2="18952"/>
                        <a14:foregroundMark x1="16293" y1="31433" x2="17525" y2="30277"/>
                        <a14:foregroundMark x1="25868" y1="31587" x2="28611" y2="29661"/>
                        <a14:foregroundMark x1="36562" y1="30663" x2="38242" y2="29661"/>
                        <a14:foregroundMark x1="45185" y1="31202" x2="47424" y2="29661"/>
                        <a14:foregroundMark x1="54647" y1="31202" x2="57951" y2="29122"/>
                        <a14:foregroundMark x1="65733" y1="30663" x2="66685" y2="30277"/>
                        <a14:foregroundMark x1="64670" y1="31433" x2="65901" y2="30431"/>
                        <a14:foregroundMark x1="15454" y1="41217" x2="18477" y2="39291"/>
                        <a14:foregroundMark x1="25476" y1="41371" x2="28331" y2="39291"/>
                        <a14:foregroundMark x1="35330" y1="41371" x2="37794" y2="39291"/>
                        <a14:foregroundMark x1="44905" y1="41371" x2="47424" y2="39291"/>
                        <a14:foregroundMark x1="54647" y1="41371" x2="57559" y2="39291"/>
                        <a14:foregroundMark x1="64110" y1="41217" x2="67973" y2="38521"/>
                        <a14:foregroundMark x1="67973" y1="38521" x2="66573" y2="40601"/>
                        <a14:foregroundMark x1="16181" y1="51156" x2="18477" y2="49615"/>
                        <a14:foregroundMark x1="25364" y1="51310" x2="27940" y2="49461"/>
                        <a14:foregroundMark x1="35050" y1="51156" x2="37682" y2="49846"/>
                        <a14:foregroundMark x1="45353" y1="51156" x2="47648" y2="49615"/>
                        <a14:foregroundMark x1="55487" y1="51156" x2="57279" y2="49615"/>
                        <a14:foregroundMark x1="64110" y1="51310" x2="66685" y2="49461"/>
                        <a14:foregroundMark x1="15733" y1="60940" x2="15733" y2="60940"/>
                        <a14:foregroundMark x1="15733" y1="61325" x2="17805" y2="60169"/>
                        <a14:foregroundMark x1="25644" y1="61479" x2="28779" y2="59553"/>
                        <a14:foregroundMark x1="35218" y1="62096" x2="38354" y2="60555"/>
                        <a14:foregroundMark x1="44905" y1="61479" x2="47928" y2="59553"/>
                        <a14:foregroundMark x1="53975" y1="61710" x2="56831" y2="59938"/>
                        <a14:foregroundMark x1="64222" y1="61710" x2="66573" y2="59784"/>
                        <a14:foregroundMark x1="61534" y1="32392" x2="61534" y2="32392"/>
                        <a14:foregroundMark x1="10974" y1="13020" x2="12990" y2="13020"/>
                        <a14:foregroundMark x1="10134" y1="3451" x2="14782" y2="3451"/>
                        <a14:foregroundMark x1="10414" y1="4627" x2="10414" y2="4627"/>
                        <a14:foregroundMark x1="20549" y1="11843" x2="21221" y2="13569"/>
                        <a14:foregroundMark x1="19989" y1="13176" x2="21501" y2="13020"/>
                        <a14:backgroundMark x1="15062" y1="16471" x2="62318" y2="10902"/>
                        <a14:backgroundMark x1="12318" y1="28157" x2="80011" y2="27216"/>
                        <a14:backgroundMark x1="19877" y1="36392" x2="73124" y2="36627"/>
                        <a14:backgroundMark x1="20829" y1="48078" x2="66685" y2="46745"/>
                        <a14:backgroundMark x1="50560" y1="78745" x2="56159" y2="90588"/>
                        <a14:backgroundMark x1="19037" y1="56863" x2="65230" y2="57490"/>
                        <a14:backgroundMark x1="23404" y1="79922" x2="30963" y2="87529"/>
                        <a14:backgroundMark x1="77660" y1="80078" x2="85890" y2="888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7" t="1584" r="59404" b="88977"/>
          <a:stretch/>
        </p:blipFill>
        <p:spPr>
          <a:xfrm>
            <a:off x="0" y="0"/>
            <a:ext cx="2153921" cy="96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961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3" b="95150" l="9463" r="97079">
                        <a14:foregroundMark x1="11215" y1="73646" x2="25467" y2="73888"/>
                        <a14:foregroundMark x1="11215" y1="72514" x2="11215" y2="72514"/>
                        <a14:foregroundMark x1="11215" y1="72514" x2="11215" y2="72514"/>
                        <a14:foregroundMark x1="10047" y1="72514" x2="10047" y2="73080"/>
                        <a14:foregroundMark x1="9463" y1="73080" x2="9463" y2="73080"/>
                        <a14:foregroundMark x1="23131" y1="78820" x2="24299" y2="78011"/>
                        <a14:foregroundMark x1="87734" y1="77850" x2="88551" y2="88116"/>
                        <a14:foregroundMark x1="18575" y1="76880" x2="16822" y2="85934"/>
                        <a14:foregroundMark x1="13201" y1="86742" x2="15187" y2="88278"/>
                        <a14:foregroundMark x1="11682" y1="88521" x2="54556" y2="86500"/>
                        <a14:foregroundMark x1="55140" y1="86500" x2="44860" y2="89895"/>
                        <a14:foregroundMark x1="17407" y1="89086" x2="12617" y2="89248"/>
                        <a14:foregroundMark x1="48832" y1="92239" x2="86215" y2="92078"/>
                        <a14:foregroundMark x1="12033" y1="72110" x2="88551" y2="72918"/>
                        <a14:backgroundMark x1="12033" y1="66209" x2="93925" y2="67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66" t="75155" r="-2938" b="7551"/>
          <a:stretch/>
        </p:blipFill>
        <p:spPr>
          <a:xfrm>
            <a:off x="770708" y="2103123"/>
            <a:ext cx="7903029" cy="22738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63626" y="2385202"/>
            <a:ext cx="589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2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63626" y="3009192"/>
            <a:ext cx="589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3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63626" y="3578444"/>
            <a:ext cx="589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4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80360" y="2326873"/>
            <a:ext cx="589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3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0679" y="2952658"/>
            <a:ext cx="589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4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80360" y="3578444"/>
            <a:ext cx="589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5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83050" y="2363332"/>
            <a:ext cx="589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6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63717" y="2958192"/>
            <a:ext cx="589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5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63717" y="3578444"/>
            <a:ext cx="589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6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3" b="95150" l="8995" r="96963">
                        <a14:foregroundMark x1="11215" y1="73646" x2="25467" y2="73888"/>
                        <a14:foregroundMark x1="11215" y1="72514" x2="11215" y2="72514"/>
                        <a14:foregroundMark x1="11215" y1="72514" x2="11215" y2="72514"/>
                        <a14:foregroundMark x1="10047" y1="72514" x2="10047" y2="73080"/>
                        <a14:foregroundMark x1="9463" y1="73080" x2="9463" y2="73080"/>
                        <a14:foregroundMark x1="23131" y1="78820" x2="24299" y2="78011"/>
                        <a14:foregroundMark x1="87734" y1="77850" x2="88551" y2="88116"/>
                        <a14:foregroundMark x1="18575" y1="76880" x2="16822" y2="85934"/>
                        <a14:foregroundMark x1="13201" y1="86742" x2="15187" y2="88278"/>
                        <a14:foregroundMark x1="11682" y1="88521" x2="54556" y2="86500"/>
                        <a14:foregroundMark x1="55140" y1="86500" x2="44860" y2="89895"/>
                        <a14:foregroundMark x1="17407" y1="89086" x2="12617" y2="89248"/>
                        <a14:foregroundMark x1="48832" y1="92239" x2="86215" y2="92078"/>
                        <a14:foregroundMark x1="12033" y1="72110" x2="88551" y2="72918"/>
                        <a14:foregroundMark x1="9229" y1="73080" x2="8995" y2="72757"/>
                        <a14:foregroundMark x1="8879" y1="72595" x2="10981" y2="71867"/>
                        <a14:foregroundMark x1="10864" y1="72029" x2="12033" y2="72029"/>
                        <a14:backgroundMark x1="12033" y1="66209" x2="93925" y2="67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39" t="71516" r="71505" b="25028"/>
          <a:stretch/>
        </p:blipFill>
        <p:spPr>
          <a:xfrm>
            <a:off x="889202" y="1185754"/>
            <a:ext cx="1700611" cy="6528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41" b="89985" l="8063" r="97256">
                        <a14:foregroundMark x1="20829" y1="22034" x2="20829" y2="22034"/>
                        <a14:foregroundMark x1="25644" y1="20878" x2="25644" y2="20878"/>
                        <a14:foregroundMark x1="16573" y1="12635" x2="16573" y2="12635"/>
                        <a14:foregroundMark x1="94905" y1="3236" x2="97256" y2="3852"/>
                        <a14:foregroundMark x1="13830" y1="6703" x2="34546" y2="7858"/>
                        <a14:foregroundMark x1="11086" y1="6317" x2="11534" y2="5547"/>
                        <a14:foregroundMark x1="13270" y1="4391" x2="14222" y2="3467"/>
                        <a14:foregroundMark x1="13550" y1="3467" x2="13550" y2="3467"/>
                        <a14:foregroundMark x1="11646" y1="3467" x2="11646" y2="3467"/>
                        <a14:foregroundMark x1="10246" y1="13790" x2="10246" y2="13790"/>
                        <a14:foregroundMark x1="15901" y1="14176" x2="18085" y2="14176"/>
                        <a14:foregroundMark x1="20941" y1="13020" x2="20941" y2="13020"/>
                        <a14:foregroundMark x1="20269" y1="21418" x2="22620" y2="23729"/>
                        <a14:foregroundMark x1="15733" y1="20339" x2="17133" y2="20108"/>
                        <a14:foregroundMark x1="37682" y1="20724" x2="39978" y2="21418"/>
                        <a14:foregroundMark x1="36842" y1="19954" x2="36842" y2="19954"/>
                        <a14:foregroundMark x1="37682" y1="21418" x2="37682" y2="21418"/>
                        <a14:foregroundMark x1="28779" y1="19337" x2="28219" y2="19337"/>
                        <a14:foregroundMark x1="27940" y1="20493" x2="27548" y2="21418"/>
                        <a14:foregroundMark x1="18645" y1="22573" x2="18645" y2="19723"/>
                        <a14:foregroundMark x1="45465" y1="20339" x2="47536" y2="19954"/>
                        <a14:foregroundMark x1="47424" y1="18952" x2="47424" y2="18952"/>
                        <a14:foregroundMark x1="55095" y1="21263" x2="57559" y2="18952"/>
                        <a14:foregroundMark x1="65062" y1="20493" x2="67245" y2="18952"/>
                        <a14:foregroundMark x1="16293" y1="31433" x2="17525" y2="30277"/>
                        <a14:foregroundMark x1="25868" y1="31587" x2="28611" y2="29661"/>
                        <a14:foregroundMark x1="36562" y1="30663" x2="38242" y2="29661"/>
                        <a14:foregroundMark x1="45185" y1="31202" x2="47424" y2="29661"/>
                        <a14:foregroundMark x1="54647" y1="31202" x2="57951" y2="29122"/>
                        <a14:foregroundMark x1="65733" y1="30663" x2="66685" y2="30277"/>
                        <a14:foregroundMark x1="64670" y1="31433" x2="65901" y2="30431"/>
                        <a14:foregroundMark x1="15454" y1="41217" x2="18477" y2="39291"/>
                        <a14:foregroundMark x1="25476" y1="41371" x2="28331" y2="39291"/>
                        <a14:foregroundMark x1="35330" y1="41371" x2="37794" y2="39291"/>
                        <a14:foregroundMark x1="44905" y1="41371" x2="47424" y2="39291"/>
                        <a14:foregroundMark x1="54647" y1="41371" x2="57559" y2="39291"/>
                        <a14:foregroundMark x1="64110" y1="41217" x2="67973" y2="38521"/>
                        <a14:foregroundMark x1="67973" y1="38521" x2="66573" y2="40601"/>
                        <a14:foregroundMark x1="16181" y1="51156" x2="18477" y2="49615"/>
                        <a14:foregroundMark x1="25364" y1="51310" x2="27940" y2="49461"/>
                        <a14:foregroundMark x1="35050" y1="51156" x2="37682" y2="49846"/>
                        <a14:foregroundMark x1="45353" y1="51156" x2="47648" y2="49615"/>
                        <a14:foregroundMark x1="55487" y1="51156" x2="57279" y2="49615"/>
                        <a14:foregroundMark x1="64110" y1="51310" x2="66685" y2="49461"/>
                        <a14:foregroundMark x1="15733" y1="60940" x2="15733" y2="60940"/>
                        <a14:foregroundMark x1="15733" y1="61325" x2="17805" y2="60169"/>
                        <a14:foregroundMark x1="25644" y1="61479" x2="28779" y2="59553"/>
                        <a14:foregroundMark x1="35218" y1="62096" x2="38354" y2="60555"/>
                        <a14:foregroundMark x1="44905" y1="61479" x2="47928" y2="59553"/>
                        <a14:foregroundMark x1="53975" y1="61710" x2="56831" y2="59938"/>
                        <a14:foregroundMark x1="64222" y1="61710" x2="66573" y2="59784"/>
                        <a14:foregroundMark x1="61534" y1="32392" x2="61534" y2="32392"/>
                        <a14:foregroundMark x1="10974" y1="13020" x2="12990" y2="13020"/>
                        <a14:foregroundMark x1="10134" y1="3451" x2="14782" y2="3451"/>
                        <a14:foregroundMark x1="10414" y1="4627" x2="10414" y2="4627"/>
                        <a14:foregroundMark x1="20549" y1="11843" x2="21221" y2="13569"/>
                        <a14:foregroundMark x1="19989" y1="13176" x2="21501" y2="13020"/>
                        <a14:backgroundMark x1="15062" y1="16471" x2="62318" y2="10902"/>
                        <a14:backgroundMark x1="12318" y1="28157" x2="80011" y2="27216"/>
                        <a14:backgroundMark x1="19877" y1="36392" x2="73124" y2="36627"/>
                        <a14:backgroundMark x1="20829" y1="48078" x2="66685" y2="46745"/>
                        <a14:backgroundMark x1="50560" y1="78745" x2="56159" y2="90588"/>
                        <a14:backgroundMark x1="19037" y1="56863" x2="65230" y2="57490"/>
                        <a14:backgroundMark x1="23404" y1="79922" x2="30963" y2="87529"/>
                        <a14:backgroundMark x1="77660" y1="80078" x2="85890" y2="888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7" t="1584" r="59404" b="88977"/>
          <a:stretch/>
        </p:blipFill>
        <p:spPr>
          <a:xfrm>
            <a:off x="141252" y="52252"/>
            <a:ext cx="2153921" cy="96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697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69b7cf3bdd6a11bee1198bf50773cbb9128ccda"/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8&quot;/&gt;&lt;/object&gt;&lt;object type=&quot;3&quot; unique_id=&quot;10501&quot;&gt;&lt;property id=&quot;20148&quot; value=&quot;5&quot;/&gt;&lt;property id=&quot;20300&quot; value=&quot;Slide 3&quot;/&gt;&lt;property id=&quot;20307&quot; value=&quot;296&quot;/&gt;&lt;/object&gt;&lt;object type=&quot;3&quot; unique_id=&quot;10723&quot;&gt;&lt;property id=&quot;20148&quot; value=&quot;5&quot;/&gt;&lt;property id=&quot;20300&quot; value=&quot;Slide 4&quot;/&gt;&lt;property id=&quot;20307&quot; value=&quot;298&quot;/&gt;&lt;/object&gt;&lt;object type=&quot;3&quot; unique_id=&quot;10724&quot;&gt;&lt;property id=&quot;20148&quot; value=&quot;5&quot;/&gt;&lt;property id=&quot;20300&quot; value=&quot;Slide 5&quot;/&gt;&lt;property id=&quot;20307&quot; value=&quot;297&quot;/&gt;&lt;/object&gt;&lt;object type=&quot;3&quot; unique_id=&quot;10855&quot;&gt;&lt;property id=&quot;20148&quot; value=&quot;5&quot;/&gt;&lt;property id=&quot;20300&quot; value=&quot;Slide 6&quot;/&gt;&lt;property id=&quot;20307&quot; value=&quot;299&quot;/&gt;&lt;/object&gt;&lt;object type=&quot;3&quot; unique_id=&quot;11122&quot;&gt;&lt;property id=&quot;20148&quot; value=&quot;5&quot;/&gt;&lt;property id=&quot;20300&quot; value=&quot;Slide 8&quot;/&gt;&lt;property id=&quot;20307&quot; value=&quot;300&quot;/&gt;&lt;/object&gt;&lt;object type=&quot;3&quot; unique_id=&quot;11524&quot;&gt;&lt;property id=&quot;20148&quot; value=&quot;5&quot;/&gt;&lt;property id=&quot;20300&quot; value=&quot;Slide 9&quot;/&gt;&lt;property id=&quot;20307&quot; value=&quot;301&quot;/&gt;&lt;/object&gt;&lt;object type=&quot;3&quot; unique_id=&quot;11656&quot;&gt;&lt;property id=&quot;20148&quot; value=&quot;5&quot;/&gt;&lt;property id=&quot;20300&quot; value=&quot;Slide 10&quot;/&gt;&lt;property id=&quot;20307&quot; value=&quot;302&quot;/&gt;&lt;/object&gt;&lt;object type=&quot;3&quot; unique_id=&quot;11767&quot;&gt;&lt;property id=&quot;20148&quot; value=&quot;5&quot;/&gt;&lt;property id=&quot;20300&quot; value=&quot;Slide 12&quot;/&gt;&lt;property id=&quot;20307&quot; value=&quot;303&quot;/&gt;&lt;/object&gt;&lt;object type=&quot;3&quot; unique_id=&quot;12976&quot;&gt;&lt;property id=&quot;20148&quot; value=&quot;5&quot;/&gt;&lt;property id=&quot;20300&quot; value=&quot;Slide 7&quot;/&gt;&lt;property id=&quot;20307&quot; value=&quot;312&quot;/&gt;&lt;/object&gt;&lt;object type=&quot;3&quot; unique_id=&quot;12977&quot;&gt;&lt;property id=&quot;20148&quot; value=&quot;5&quot;/&gt;&lt;property id=&quot;20300&quot; value=&quot;Slide 11&quot;/&gt;&lt;property id=&quot;20307&quot; value=&quot;314&quot;/&gt;&lt;/object&gt;&lt;object type=&quot;3&quot; unique_id=&quot;12979&quot;&gt;&lt;property id=&quot;20148&quot; value=&quot;5&quot;/&gt;&lt;property id=&quot;20300&quot; value=&quot;Slide 16&quot;/&gt;&lt;property id=&quot;20307&quot; value=&quot;316&quot;/&gt;&lt;/object&gt;&lt;object type=&quot;3&quot; unique_id=&quot;12980&quot;&gt;&lt;property id=&quot;20148&quot; value=&quot;5&quot;/&gt;&lt;property id=&quot;20300&quot; value=&quot;Slide 22&quot;/&gt;&lt;property id=&quot;20307&quot; value=&quot;318&quot;/&gt;&lt;/object&gt;&lt;object type=&quot;3&quot; unique_id=&quot;12981&quot;&gt;&lt;property id=&quot;20148&quot; value=&quot;5&quot;/&gt;&lt;property id=&quot;20300&quot; value=&quot;Slide 28&quot;/&gt;&lt;property id=&quot;20307&quot; value=&quot;320&quot;/&gt;&lt;/object&gt;&lt;object type=&quot;3&quot; unique_id=&quot;13342&quot;&gt;&lt;property id=&quot;20148&quot; value=&quot;5&quot;/&gt;&lt;property id=&quot;20300&quot; value=&quot;Slide 14&quot;/&gt;&lt;property id=&quot;20307&quot; value=&quot;325&quot;/&gt;&lt;/object&gt;&lt;object type=&quot;3&quot; unique_id=&quot;13846&quot;&gt;&lt;property id=&quot;20148&quot; value=&quot;5&quot;/&gt;&lt;property id=&quot;20300&quot; value=&quot;Slide 15&quot;/&gt;&lt;property id=&quot;20307&quot; value=&quot;329&quot;/&gt;&lt;/object&gt;&lt;object type=&quot;3&quot; unique_id=&quot;15461&quot;&gt;&lt;property id=&quot;20148&quot; value=&quot;5&quot;/&gt;&lt;property id=&quot;20300&quot; value=&quot;Slide 17&quot;/&gt;&lt;property id=&quot;20307&quot; value=&quot;338&quot;/&gt;&lt;/object&gt;&lt;object type=&quot;3&quot; unique_id=&quot;15734&quot;&gt;&lt;property id=&quot;20148&quot; value=&quot;5&quot;/&gt;&lt;property id=&quot;20300&quot; value=&quot;Slide 18&quot;/&gt;&lt;property id=&quot;20307&quot; value=&quot;340&quot;/&gt;&lt;/object&gt;&lt;object type=&quot;3&quot; unique_id=&quot;15945&quot;&gt;&lt;property id=&quot;20148&quot; value=&quot;5&quot;/&gt;&lt;property id=&quot;20300&quot; value=&quot;Slide 19&quot;/&gt;&lt;property id=&quot;20307&quot; value=&quot;342&quot;/&gt;&lt;/object&gt;&lt;object type=&quot;3&quot; unique_id=&quot;15979&quot;&gt;&lt;property id=&quot;20148&quot; value=&quot;5&quot;/&gt;&lt;property id=&quot;20300&quot; value=&quot;Slide 13&quot;/&gt;&lt;property id=&quot;20307&quot; value=&quot;343&quot;/&gt;&lt;/object&gt;&lt;object type=&quot;3&quot; unique_id=&quot;16286&quot;&gt;&lt;property id=&quot;20148&quot; value=&quot;5&quot;/&gt;&lt;property id=&quot;20300&quot; value=&quot;Slide 20&quot;/&gt;&lt;property id=&quot;20307&quot; value=&quot;345&quot;/&gt;&lt;/object&gt;&lt;object type=&quot;3&quot; unique_id=&quot;16288&quot;&gt;&lt;property id=&quot;20148&quot; value=&quot;5&quot;/&gt;&lt;property id=&quot;20300&quot; value=&quot;Slide 21&quot;/&gt;&lt;property id=&quot;20307&quot; value=&quot;347&quot;/&gt;&lt;/object&gt;&lt;object type=&quot;3&quot; unique_id=&quot;16614&quot;&gt;&lt;property id=&quot;20148&quot; value=&quot;5&quot;/&gt;&lt;property id=&quot;20300&quot; value=&quot;Slide 23&quot;/&gt;&lt;property id=&quot;20307&quot; value=&quot;348&quot;/&gt;&lt;/object&gt;&lt;object type=&quot;3&quot; unique_id=&quot;16767&quot;&gt;&lt;property id=&quot;20148&quot; value=&quot;5&quot;/&gt;&lt;property id=&quot;20300&quot; value=&quot;Slide 24&quot;/&gt;&lt;property id=&quot;20307&quot; value=&quot;349&quot;/&gt;&lt;/object&gt;&lt;object type=&quot;3&quot; unique_id=&quot;16768&quot;&gt;&lt;property id=&quot;20148&quot; value=&quot;5&quot;/&gt;&lt;property id=&quot;20300&quot; value=&quot;Slide 25&quot;/&gt;&lt;property id=&quot;20307&quot; value=&quot;350&quot;/&gt;&lt;/object&gt;&lt;object type=&quot;3&quot; unique_id=&quot;17067&quot;&gt;&lt;property id=&quot;20148&quot; value=&quot;5&quot;/&gt;&lt;property id=&quot;20300&quot; value=&quot;Slide 26&quot;/&gt;&lt;property id=&quot;20307&quot; value=&quot;353&quot;/&gt;&lt;/object&gt;&lt;object type=&quot;3&quot; unique_id=&quot;17068&quot;&gt;&lt;property id=&quot;20148&quot; value=&quot;5&quot;/&gt;&lt;property id=&quot;20300&quot; value=&quot;Slide 29&quot;/&gt;&lt;property id=&quot;20307&quot; value=&quot;354&quot;/&gt;&lt;/object&gt;&lt;object type=&quot;3&quot; unique_id=&quot;17069&quot;&gt;&lt;property id=&quot;20148&quot; value=&quot;5&quot;/&gt;&lt;property id=&quot;20300&quot; value=&quot;Slide 30&quot;/&gt;&lt;property id=&quot;20307&quot; value=&quot;352&quot;/&gt;&lt;/object&gt;&lt;object type=&quot;3&quot; unique_id=&quot;17473&quot;&gt;&lt;property id=&quot;20148&quot; value=&quot;5&quot;/&gt;&lt;property id=&quot;20300&quot; value=&quot;Slide 27&quot;/&gt;&lt;property id=&quot;20307&quot; value=&quot;355&quot;/&gt;&lt;/object&gt;&lt;object type=&quot;3&quot; unique_id=&quot;17475&quot;&gt;&lt;property id=&quot;20148&quot; value=&quot;5&quot;/&gt;&lt;property id=&quot;20300&quot; value=&quot;Slide 31&quot;/&gt;&lt;property id=&quot;20307&quot; value=&quot;358&quot;/&gt;&lt;/object&gt;&lt;object type=&quot;3&quot; unique_id=&quot;17476&quot;&gt;&lt;property id=&quot;20148&quot; value=&quot;5&quot;/&gt;&lt;property id=&quot;20300&quot; value=&quot;Slide 32&quot;/&gt;&lt;property id=&quot;20307&quot; value=&quot;357&quot;/&gt;&lt;/object&gt;&lt;object type=&quot;3&quot; unique_id=&quot;17779&quot;&gt;&lt;property id=&quot;20148&quot; value=&quot;5&quot;/&gt;&lt;property id=&quot;20300&quot; value=&quot;Slide 33&quot;/&gt;&lt;property id=&quot;20307&quot; value=&quot;359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2220</TotalTime>
  <Words>285</Words>
  <Application>Microsoft Office PowerPoint</Application>
  <PresentationFormat>On-screen Show (16:9)</PresentationFormat>
  <Paragraphs>154</Paragraphs>
  <Slides>34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Microsoft YaHei</vt:lpstr>
      <vt:lpstr>Arial</vt:lpstr>
      <vt:lpstr>AvantGarde Md BT</vt:lpstr>
      <vt:lpstr>.VnBlack</vt:lpstr>
      <vt:lpstr>SimSun</vt:lpstr>
      <vt:lpstr>Times New Roman</vt:lpstr>
      <vt:lpstr>Calibri</vt:lpstr>
      <vt:lpstr>.VnArialH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 R 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China</dc:creator>
  <cp:lastModifiedBy>Admin</cp:lastModifiedBy>
  <cp:revision>210</cp:revision>
  <dcterms:created xsi:type="dcterms:W3CDTF">2017-01-10T13:46:13Z</dcterms:created>
  <dcterms:modified xsi:type="dcterms:W3CDTF">2020-08-20T17:26:49Z</dcterms:modified>
</cp:coreProperties>
</file>