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7" r:id="rId4"/>
    <p:sldId id="272" r:id="rId5"/>
    <p:sldId id="279" r:id="rId6"/>
    <p:sldId id="282" r:id="rId7"/>
    <p:sldId id="259" r:id="rId8"/>
    <p:sldId id="275" r:id="rId9"/>
    <p:sldId id="281" r:id="rId10"/>
    <p:sldId id="261" r:id="rId11"/>
    <p:sldId id="262" r:id="rId12"/>
    <p:sldId id="263" r:id="rId13"/>
    <p:sldId id="27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0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96" y="248351"/>
            <a:ext cx="8527948" cy="190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699" y="1708505"/>
            <a:ext cx="6506387" cy="1215667"/>
          </a:xfrm>
          <a:prstGeom prst="rect">
            <a:avLst/>
          </a:prstGeom>
        </p:spPr>
      </p:pic>
      <p:pic>
        <p:nvPicPr>
          <p:cNvPr id="4098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151" y="2924172"/>
            <a:ext cx="6533536" cy="3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37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387" y="713452"/>
            <a:ext cx="10245871" cy="261968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905" y="802865"/>
            <a:ext cx="10343727" cy="273674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32032" y="4837471"/>
            <a:ext cx="4439264" cy="1327354"/>
          </a:xfrm>
          <a:prstGeom prst="wedgeRoundRectCallout">
            <a:avLst>
              <a:gd name="adj1" fmla="val -76900"/>
              <a:gd name="adj2" fmla="val -134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10" y="558747"/>
            <a:ext cx="10230792" cy="28628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63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134" y="173600"/>
            <a:ext cx="9851667" cy="4708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7385" y="5132439"/>
            <a:ext cx="8716297" cy="16075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39725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8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Drawing , Cute cartoon kids frame, children transparen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750">
                        <a14:foregroundMark x1="38250" y1="71556" x2="38250" y2="71556"/>
                        <a14:foregroundMark x1="14625" y1="40966" x2="14625" y2="40966"/>
                        <a14:foregroundMark x1="11750" y1="96780" x2="11750" y2="96780"/>
                        <a14:foregroundMark x1="10500" y1="86225" x2="10500" y2="86225"/>
                        <a14:foregroundMark x1="78625" y1="47406" x2="78625" y2="47406"/>
                        <a14:foregroundMark x1="78500" y1="48479" x2="37875" y2="71020"/>
                        <a14:foregroundMark x1="37500" y1="71556" x2="14000" y2="40250"/>
                        <a14:foregroundMark x1="14375" y1="40429" x2="78625" y2="47048"/>
                        <a14:foregroundMark x1="46875" y1="44365" x2="38375" y2="70304"/>
                        <a14:foregroundMark x1="38250" y1="71735" x2="11875" y2="95886"/>
                        <a14:foregroundMark x1="10875" y1="85331" x2="11500" y2="95886"/>
                        <a14:foregroundMark x1="12250" y1="91413" x2="12250" y2="91413"/>
                        <a14:foregroundMark x1="14000" y1="42039" x2="10500" y2="89267"/>
                        <a14:foregroundMark x1="24875" y1="56172" x2="12250" y2="89982"/>
                        <a14:foregroundMark x1="96250" y1="96422" x2="96250" y2="96422"/>
                        <a14:foregroundMark x1="79000" y1="47585" x2="96500" y2="95886"/>
                        <a14:foregroundMark x1="32750" y1="94454" x2="32750" y2="94454"/>
                        <a14:foregroundMark x1="12875" y1="96422" x2="33125" y2="94275"/>
                        <a14:foregroundMark x1="33000" y1="93560" x2="88000" y2="72272"/>
                        <a14:foregroundMark x1="60250" y1="83184" x2="96125" y2="95886"/>
                        <a14:foregroundMark x1="95125" y1="44544" x2="95125" y2="44544"/>
                        <a14:foregroundMark x1="35375" y1="95528" x2="35375" y2="95528"/>
                        <a14:foregroundMark x1="33125" y1="93918" x2="35875" y2="94812"/>
                        <a14:foregroundMark x1="34750" y1="94812" x2="35500" y2="95349"/>
                        <a14:foregroundMark x1="35500" y1="95886" x2="81750" y2="99463"/>
                        <a14:foregroundMark x1="87750" y1="72630" x2="95500" y2="43292"/>
                        <a14:foregroundMark x1="96250" y1="96780" x2="97500" y2="53488"/>
                        <a14:foregroundMark x1="58875" y1="97317" x2="59375" y2="93023"/>
                        <a14:foregroundMark x1="98375" y1="50447" x2="98375" y2="50447"/>
                        <a14:foregroundMark x1="17500" y1="98927" x2="17500" y2="98927"/>
                        <a14:foregroundMark x1="12250" y1="96959" x2="16875" y2="98927"/>
                        <a14:foregroundMark x1="12125" y1="97496" x2="14250" y2="97496"/>
                        <a14:foregroundMark x1="14375" y1="98927" x2="17500" y2="99463"/>
                        <a14:backgroundMark x1="42875" y1="98390" x2="42875" y2="98390"/>
                        <a14:backgroundMark x1="54625" y1="98927" x2="54625" y2="98927"/>
                        <a14:backgroundMark x1="42875" y1="98390" x2="55250" y2="99106"/>
                        <a14:backgroundMark x1="54625" y1="98569" x2="70375" y2="9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7304" y="0"/>
            <a:ext cx="11495650" cy="6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572" y="3365547"/>
            <a:ext cx="7433573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Sắm</a:t>
            </a:r>
            <a:r>
              <a:rPr lang="en-US" sz="8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vai</a:t>
            </a:r>
            <a:endParaRPr lang="en-US" sz="8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Xử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lí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tình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huống</a:t>
            </a: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3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9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0" y="0"/>
            <a:ext cx="10733447" cy="673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0618" y="3365420"/>
            <a:ext cx="603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78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xmlns="" val="146686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089" y="367577"/>
            <a:ext cx="9158749" cy="6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477" y="1297858"/>
            <a:ext cx="744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48" y="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18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131</Words>
  <Application>Microsoft Office PowerPoint</Application>
  <PresentationFormat>Custom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2020-08-20T09:43:39Z</dcterms:created>
  <dcterms:modified xsi:type="dcterms:W3CDTF">2020-08-22T01:15:57Z</dcterms:modified>
</cp:coreProperties>
</file>