
<file path=[Content_Types].xml><?xml version="1.0" encoding="utf-8"?>
<Types xmlns="http://schemas.openxmlformats.org/package/2006/content-types"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tags/tag8.xml" ContentType="application/vnd.openxmlformats-officedocument.presentationml.tags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tags/tag16.xml" ContentType="application/vnd.openxmlformats-officedocument.presentationml.tags+xml"/>
  <Override PartName="/ppt/tags/tag18.xml" ContentType="application/vnd.openxmlformats-officedocument.presentationml.tags+xml"/>
  <Override PartName="/ppt/notesSlides/notesSlide14.xml" ContentType="application/vnd.openxmlformats-officedocument.presentationml.notesSlide+xml"/>
  <Override PartName="/docProps/custom.xml" ContentType="application/vnd.openxmlformats-officedocument.custom-properties+xml"/>
  <Override PartName="/ppt/notesSlides/notesSlide9.xml" ContentType="application/vnd.openxmlformats-officedocument.presentationml.notesSlide+xml"/>
  <Override PartName="/ppt/tags/tag14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changesInfos/changesInfo1.xml" ContentType="application/vnd.ms-powerpoint.changesinfo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tags/tag7.xml" ContentType="application/vnd.openxmlformats-officedocument.presentationml.tags+xml"/>
  <Default Extension="mp3" ContentType="audio/mpeg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tags/tag3.xml" ContentType="application/vnd.openxmlformats-officedocument.presentationml.tags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ppt/tags/tag19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tags/tag17.xml" ContentType="application/vnd.openxmlformats-officedocument.presentationml.tags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5.xml" ContentType="application/vnd.openxmlformats-officedocument.presentationml.tags+xml"/>
  <Override PartName="/ppt/notesSlides/notesSlide6.xml" ContentType="application/vnd.openxmlformats-officedocument.presentationml.notesSlide+xml"/>
  <Override PartName="/ppt/tags/tag13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0"/>
  </p:notesMasterIdLst>
  <p:sldIdLst>
    <p:sldId id="288" r:id="rId5"/>
    <p:sldId id="290" r:id="rId6"/>
    <p:sldId id="310" r:id="rId7"/>
    <p:sldId id="320" r:id="rId8"/>
    <p:sldId id="313" r:id="rId9"/>
    <p:sldId id="300" r:id="rId10"/>
    <p:sldId id="327" r:id="rId11"/>
    <p:sldId id="316" r:id="rId12"/>
    <p:sldId id="326" r:id="rId13"/>
    <p:sldId id="328" r:id="rId14"/>
    <p:sldId id="315" r:id="rId15"/>
    <p:sldId id="322" r:id="rId16"/>
    <p:sldId id="317" r:id="rId17"/>
    <p:sldId id="318" r:id="rId18"/>
    <p:sldId id="319" r:id="rId19"/>
  </p:sldIdLst>
  <p:sldSz cx="9144000" cy="5143500" type="screen16x9"/>
  <p:notesSz cx="6858000" cy="9144000"/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 xmlns="">
        <p14:section name="Phần Mặc định" id="{58DDB260-AEE1-4CD9-9A9B-3E5750AEBFD3}">
          <p14:sldIdLst>
            <p14:sldId id="288"/>
          </p14:sldIdLst>
        </p14:section>
        <p14:section name="Tiết 1" id="{5306D87E-7522-4F86-AA24-B22D8455523B}">
          <p14:sldIdLst>
            <p14:sldId id="290"/>
            <p14:sldId id="310"/>
            <p14:sldId id="320"/>
            <p14:sldId id="313"/>
            <p14:sldId id="300"/>
            <p14:sldId id="327"/>
            <p14:sldId id="316"/>
            <p14:sldId id="321"/>
          </p14:sldIdLst>
        </p14:section>
        <p14:section name="Tiết 2" id="{B1F49917-D01F-4E66-8069-42CD64914287}">
          <p14:sldIdLst>
            <p14:sldId id="326"/>
            <p14:sldId id="315"/>
            <p14:sldId id="322"/>
            <p14:sldId id="317"/>
            <p14:sldId id="318"/>
            <p14:sldId id="319"/>
            <p14:sldId id="323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FFFF"/>
    <a:srgbClr val="307C45"/>
    <a:srgbClr val="6EB147"/>
    <a:srgbClr val="55375F"/>
    <a:srgbClr val="442C4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5A263BF-1178-4B28-874A-543E483E1B30}" v="445" dt="2020-08-18T02:37:00.29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-222" y="-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Minh Phuong" userId="59a886c1-9eb9-4e41-a264-fe10a6ee0c2c" providerId="ADAL" clId="{35A263BF-1178-4B28-874A-543E483E1B30}"/>
    <pc:docChg chg="custSel addSld delSld modSld sldOrd delMainMaster modMainMaster addSection modSection modShowInfo">
      <pc:chgData name="Pham Thi Minh Phuong" userId="59a886c1-9eb9-4e41-a264-fe10a6ee0c2c" providerId="ADAL" clId="{35A263BF-1178-4B28-874A-543E483E1B30}" dt="2020-08-18T02:37:00.296" v="762" actId="1038"/>
      <pc:docMkLst>
        <pc:docMk/>
      </pc:docMkLst>
      <pc:sldChg chg="modSp mod modAnim">
        <pc:chgData name="Pham Thi Minh Phuong" userId="59a886c1-9eb9-4e41-a264-fe10a6ee0c2c" providerId="ADAL" clId="{35A263BF-1178-4B28-874A-543E483E1B30}" dt="2020-08-18T01:55:42.972" v="114"/>
        <pc:sldMkLst>
          <pc:docMk/>
          <pc:sldMk cId="2412638660" sldId="288"/>
        </pc:sldMkLst>
        <pc:spChg chg="mod">
          <ac:chgData name="Pham Thi Minh Phuong" userId="59a886c1-9eb9-4e41-a264-fe10a6ee0c2c" providerId="ADAL" clId="{35A263BF-1178-4B28-874A-543E483E1B30}" dt="2020-08-18T01:55:03.687" v="112" actId="20577"/>
          <ac:spMkLst>
            <pc:docMk/>
            <pc:sldMk cId="2412638660" sldId="288"/>
            <ac:spMk id="4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4:39.752" v="75" actId="1076"/>
          <ac:spMkLst>
            <pc:docMk/>
            <pc:sldMk cId="2412638660" sldId="288"/>
            <ac:spMk id="6" creationId="{00000000-0000-0000-0000-000000000000}"/>
          </ac:spMkLst>
        </pc:spChg>
        <pc:grpChg chg="mod">
          <ac:chgData name="Pham Thi Minh Phuong" userId="59a886c1-9eb9-4e41-a264-fe10a6ee0c2c" providerId="ADAL" clId="{35A263BF-1178-4B28-874A-543E483E1B30}" dt="2020-08-18T01:54:49.887" v="78" actId="1076"/>
          <ac:grpSpMkLst>
            <pc:docMk/>
            <pc:sldMk cId="2412638660" sldId="288"/>
            <ac:grpSpMk id="8" creationId="{00000000-0000-0000-0000-000000000000}"/>
          </ac:grpSpMkLst>
        </pc:grpChg>
        <pc:picChg chg="mod">
          <ac:chgData name="Pham Thi Minh Phuong" userId="59a886c1-9eb9-4e41-a264-fe10a6ee0c2c" providerId="ADAL" clId="{35A263BF-1178-4B28-874A-543E483E1B30}" dt="2020-08-18T01:54:53.413" v="79" actId="1076"/>
          <ac:picMkLst>
            <pc:docMk/>
            <pc:sldMk cId="2412638660" sldId="288"/>
            <ac:picMk id="3" creationId="{00000000-0000-0000-0000-000000000000}"/>
          </ac:picMkLst>
        </pc:picChg>
      </pc:sldChg>
      <pc:sldChg chg="del">
        <pc:chgData name="Pham Thi Minh Phuong" userId="59a886c1-9eb9-4e41-a264-fe10a6ee0c2c" providerId="ADAL" clId="{35A263BF-1178-4B28-874A-543E483E1B30}" dt="2020-08-18T01:56:14.546" v="115" actId="47"/>
        <pc:sldMkLst>
          <pc:docMk/>
          <pc:sldMk cId="1762366429" sldId="289"/>
        </pc:sldMkLst>
      </pc:sldChg>
      <pc:sldChg chg="delSp modSp mod delAnim modAnim">
        <pc:chgData name="Pham Thi Minh Phuong" userId="59a886c1-9eb9-4e41-a264-fe10a6ee0c2c" providerId="ADAL" clId="{35A263BF-1178-4B28-874A-543E483E1B30}" dt="2020-08-18T01:56:50.600" v="134" actId="1076"/>
        <pc:sldMkLst>
          <pc:docMk/>
          <pc:sldMk cId="971433870" sldId="290"/>
        </pc:sldMkLst>
        <pc:spChg chg="mod">
          <ac:chgData name="Pham Thi Minh Phuong" userId="59a886c1-9eb9-4e41-a264-fe10a6ee0c2c" providerId="ADAL" clId="{35A263BF-1178-4B28-874A-543E483E1B30}" dt="2020-08-18T01:56:50.600" v="134" actId="1076"/>
          <ac:spMkLst>
            <pc:docMk/>
            <pc:sldMk cId="971433870" sldId="290"/>
            <ac:spMk id="25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6:21.503" v="116" actId="478"/>
          <ac:spMkLst>
            <pc:docMk/>
            <pc:sldMk cId="971433870" sldId="290"/>
            <ac:spMk id="26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6:23.753" v="117" actId="478"/>
          <ac:spMkLst>
            <pc:docMk/>
            <pc:sldMk cId="971433870" sldId="290"/>
            <ac:spMk id="27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6:25.503" v="118" actId="478"/>
          <ac:spMkLst>
            <pc:docMk/>
            <pc:sldMk cId="971433870" sldId="290"/>
            <ac:spMk id="28" creationId="{00000000-0000-0000-0000-000000000000}"/>
          </ac:spMkLst>
        </pc:spChg>
        <pc:cxnChg chg="del">
          <ac:chgData name="Pham Thi Minh Phuong" userId="59a886c1-9eb9-4e41-a264-fe10a6ee0c2c" providerId="ADAL" clId="{35A263BF-1178-4B28-874A-543E483E1B30}" dt="2020-08-18T01:56:27.003" v="119" actId="478"/>
          <ac:cxnSpMkLst>
            <pc:docMk/>
            <pc:sldMk cId="971433870" sldId="290"/>
            <ac:cxnSpMk id="29" creationId="{00000000-0000-0000-0000-000000000000}"/>
          </ac:cxnSpMkLst>
        </pc:cxnChg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816067349" sldId="291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341827831" sldId="292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1020188578" sldId="293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660384906" sldId="294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792206661" sldId="295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3328650556" sldId="296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758354736" sldId="297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1760075835" sldId="298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841544213" sldId="299"/>
        </pc:sldMkLst>
      </pc:sldChg>
      <pc:sldChg chg="addSp delSp modSp mod ord delAnim modAnim">
        <pc:chgData name="Pham Thi Minh Phuong" userId="59a886c1-9eb9-4e41-a264-fe10a6ee0c2c" providerId="ADAL" clId="{35A263BF-1178-4B28-874A-543E483E1B30}" dt="2020-08-18T02:25:39.805" v="595"/>
        <pc:sldMkLst>
          <pc:docMk/>
          <pc:sldMk cId="553707979" sldId="300"/>
        </pc:sldMkLst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3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6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9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0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1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2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3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4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5" creationId="{00000000-0000-0000-0000-000000000000}"/>
          </ac:spMkLst>
        </pc:spChg>
        <pc:spChg chg="add mod">
          <ac:chgData name="Pham Thi Minh Phuong" userId="59a886c1-9eb9-4e41-a264-fe10a6ee0c2c" providerId="ADAL" clId="{35A263BF-1178-4B28-874A-543E483E1B30}" dt="2020-08-18T02:12:48.057" v="391" actId="1076"/>
          <ac:spMkLst>
            <pc:docMk/>
            <pc:sldMk cId="553707979" sldId="300"/>
            <ac:spMk id="21" creationId="{67CB6753-1C5F-45EE-944A-2E803F95E5F8}"/>
          </ac:spMkLst>
        </pc:spChg>
        <pc:spChg chg="add mod">
          <ac:chgData name="Pham Thi Minh Phuong" userId="59a886c1-9eb9-4e41-a264-fe10a6ee0c2c" providerId="ADAL" clId="{35A263BF-1178-4B28-874A-543E483E1B30}" dt="2020-08-18T02:13:36.310" v="430" actId="1035"/>
          <ac:spMkLst>
            <pc:docMk/>
            <pc:sldMk cId="553707979" sldId="300"/>
            <ac:spMk id="22" creationId="{8C08EF97-40EE-4A1F-ADE7-08E23EFD0A1F}"/>
          </ac:spMkLst>
        </pc:spChg>
        <pc:grpChg chg="del">
          <ac:chgData name="Pham Thi Minh Phuong" userId="59a886c1-9eb9-4e41-a264-fe10a6ee0c2c" providerId="ADAL" clId="{35A263BF-1178-4B28-874A-543E483E1B30}" dt="2020-08-18T02:07:42.528" v="223" actId="478"/>
          <ac:grpSpMkLst>
            <pc:docMk/>
            <pc:sldMk cId="553707979" sldId="300"/>
            <ac:grpSpMk id="16" creationId="{00000000-0000-0000-0000-000000000000}"/>
          </ac:grpSpMkLst>
        </pc:grpChg>
        <pc:picChg chg="add mod modCrop">
          <ac:chgData name="Pham Thi Minh Phuong" userId="59a886c1-9eb9-4e41-a264-fe10a6ee0c2c" providerId="ADAL" clId="{35A263BF-1178-4B28-874A-543E483E1B30}" dt="2020-08-18T02:17:01.917" v="453" actId="14100"/>
          <ac:picMkLst>
            <pc:docMk/>
            <pc:sldMk cId="553707979" sldId="300"/>
            <ac:picMk id="18" creationId="{CBE4DB05-E01F-491C-B70A-7F57CB2B6754}"/>
          </ac:picMkLst>
        </pc:picChg>
        <pc:picChg chg="add mod modCrop">
          <ac:chgData name="Pham Thi Minh Phuong" userId="59a886c1-9eb9-4e41-a264-fe10a6ee0c2c" providerId="ADAL" clId="{35A263BF-1178-4B28-874A-543E483E1B30}" dt="2020-08-18T02:11:26.089" v="314" actId="1076"/>
          <ac:picMkLst>
            <pc:docMk/>
            <pc:sldMk cId="553707979" sldId="300"/>
            <ac:picMk id="20" creationId="{FEF33DC6-6278-4D65-8037-559762F6CBB3}"/>
          </ac:picMkLst>
        </pc:picChg>
        <pc:picChg chg="add del mod modCrop">
          <ac:chgData name="Pham Thi Minh Phuong" userId="59a886c1-9eb9-4e41-a264-fe10a6ee0c2c" providerId="ADAL" clId="{35A263BF-1178-4B28-874A-543E483E1B30}" dt="2020-08-18T02:16:44.203" v="448" actId="478"/>
          <ac:picMkLst>
            <pc:docMk/>
            <pc:sldMk cId="553707979" sldId="300"/>
            <ac:picMk id="23" creationId="{7AF20C27-1121-4E14-9D9E-ECBBE68D26A0}"/>
          </ac:picMkLst>
        </pc:picChg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49681728" sldId="301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91736782" sldId="302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3094743185" sldId="303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844930782" sldId="304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718362397" sldId="305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3200446936" sldId="306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186697824" sldId="307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3108345331" sldId="308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521279595" sldId="309"/>
        </pc:sldMkLst>
      </pc:sldChg>
      <pc:sldChg chg="addSp delSp modSp mod ord delAnim modAnim">
        <pc:chgData name="Pham Thi Minh Phuong" userId="59a886c1-9eb9-4e41-a264-fe10a6ee0c2c" providerId="ADAL" clId="{35A263BF-1178-4B28-874A-543E483E1B30}" dt="2020-08-18T02:07:22.134" v="220"/>
        <pc:sldMkLst>
          <pc:docMk/>
          <pc:sldMk cId="3973996967" sldId="310"/>
        </pc:sldMkLst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4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5" creationId="{00000000-0000-0000-0000-000000000000}"/>
          </ac:spMkLst>
        </pc:spChg>
        <pc:spChg chg="del mod">
          <ac:chgData name="Pham Thi Minh Phuong" userId="59a886c1-9eb9-4e41-a264-fe10a6ee0c2c" providerId="ADAL" clId="{35A263BF-1178-4B28-874A-543E483E1B30}" dt="2020-08-18T01:59:15.215" v="152" actId="478"/>
          <ac:spMkLst>
            <pc:docMk/>
            <pc:sldMk cId="3973996967" sldId="310"/>
            <ac:spMk id="6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8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9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9:11.563" v="150" actId="478"/>
          <ac:spMkLst>
            <pc:docMk/>
            <pc:sldMk cId="3973996967" sldId="310"/>
            <ac:spMk id="10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12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13" creationId="{00000000-0000-0000-0000-000000000000}"/>
          </ac:spMkLst>
        </pc:spChg>
        <pc:spChg chg="del 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14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0:17.824" v="193" actId="1076"/>
          <ac:spMkLst>
            <pc:docMk/>
            <pc:sldMk cId="3973996967" sldId="310"/>
            <ac:spMk id="17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20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21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9:01.782" v="146" actId="478"/>
          <ac:spMkLst>
            <pc:docMk/>
            <pc:sldMk cId="3973996967" sldId="310"/>
            <ac:spMk id="22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9:04.990" v="148" actId="478"/>
          <ac:spMkLst>
            <pc:docMk/>
            <pc:sldMk cId="3973996967" sldId="310"/>
            <ac:spMk id="23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8:56.134" v="144" actId="478"/>
          <ac:spMkLst>
            <pc:docMk/>
            <pc:sldMk cId="3973996967" sldId="310"/>
            <ac:spMk id="24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9:02.798" v="147" actId="478"/>
          <ac:spMkLst>
            <pc:docMk/>
            <pc:sldMk cId="3973996967" sldId="310"/>
            <ac:spMk id="29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8:59.085" v="145" actId="478"/>
          <ac:spMkLst>
            <pc:docMk/>
            <pc:sldMk cId="3973996967" sldId="310"/>
            <ac:spMk id="31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9:07.742" v="149" actId="478"/>
          <ac:spMkLst>
            <pc:docMk/>
            <pc:sldMk cId="3973996967" sldId="310"/>
            <ac:spMk id="32" creationId="{00000000-0000-0000-0000-000000000000}"/>
          </ac:spMkLst>
        </pc:s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2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3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7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11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15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18" creationId="{00000000-0000-0000-0000-000000000000}"/>
          </ac:grpSpMkLst>
        </pc:grpChg>
        <pc:picChg chg="add mod">
          <ac:chgData name="Pham Thi Minh Phuong" userId="59a886c1-9eb9-4e41-a264-fe10a6ee0c2c" providerId="ADAL" clId="{35A263BF-1178-4B28-874A-543E483E1B30}" dt="2020-08-18T02:07:20.307" v="219" actId="1076"/>
          <ac:picMkLst>
            <pc:docMk/>
            <pc:sldMk cId="3973996967" sldId="310"/>
            <ac:picMk id="16" creationId="{30B615F4-7A71-4DE2-97D2-676AB3FF234A}"/>
          </ac:picMkLst>
        </pc:picChg>
      </pc:sldChg>
      <pc:sldChg chg="add ord">
        <pc:chgData name="Pham Thi Minh Phuong" userId="59a886c1-9eb9-4e41-a264-fe10a6ee0c2c" providerId="ADAL" clId="{35A263BF-1178-4B28-874A-543E483E1B30}" dt="2020-08-18T02:26:22.143" v="600"/>
        <pc:sldMkLst>
          <pc:docMk/>
          <pc:sldMk cId="532826948" sldId="311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478049159" sldId="311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247141228" sldId="312"/>
        </pc:sldMkLst>
      </pc:sldChg>
      <pc:sldChg chg="add ord">
        <pc:chgData name="Pham Thi Minh Phuong" userId="59a886c1-9eb9-4e41-a264-fe10a6ee0c2c" providerId="ADAL" clId="{35A263BF-1178-4B28-874A-543E483E1B30}" dt="2020-08-18T02:26:19.803" v="598" actId="20578"/>
        <pc:sldMkLst>
          <pc:docMk/>
          <pc:sldMk cId="2316430590" sldId="312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679118753" sldId="313"/>
        </pc:sldMkLst>
      </pc:sldChg>
      <pc:sldChg chg="delSp modSp add mod ord delAnim">
        <pc:chgData name="Pham Thi Minh Phuong" userId="59a886c1-9eb9-4e41-a264-fe10a6ee0c2c" providerId="ADAL" clId="{35A263BF-1178-4B28-874A-543E483E1B30}" dt="2020-08-18T02:15:22.856" v="439"/>
        <pc:sldMkLst>
          <pc:docMk/>
          <pc:sldMk cId="3990783949" sldId="313"/>
        </pc:sldMkLst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4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32.322" v="289" actId="14100"/>
          <ac:spMkLst>
            <pc:docMk/>
            <pc:sldMk cId="3990783949" sldId="313"/>
            <ac:spMk id="5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8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46.284" v="293" actId="1036"/>
          <ac:spMkLst>
            <pc:docMk/>
            <pc:sldMk cId="3990783949" sldId="313"/>
            <ac:spMk id="9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12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13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7.458" v="288" actId="1076"/>
          <ac:spMkLst>
            <pc:docMk/>
            <pc:sldMk cId="3990783949" sldId="313"/>
            <ac:spMk id="17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20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21" creationId="{00000000-0000-0000-0000-000000000000}"/>
          </ac:spMkLst>
        </pc:s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2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3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7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11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15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18" creationId="{00000000-0000-0000-0000-000000000000}"/>
          </ac:grpSpMkLst>
        </pc:grpChg>
        <pc:picChg chg="del">
          <ac:chgData name="Pham Thi Minh Phuong" userId="59a886c1-9eb9-4e41-a264-fe10a6ee0c2c" providerId="ADAL" clId="{35A263BF-1178-4B28-874A-543E483E1B30}" dt="2020-08-18T02:08:43.622" v="227" actId="478"/>
          <ac:picMkLst>
            <pc:docMk/>
            <pc:sldMk cId="3990783949" sldId="313"/>
            <ac:picMk id="16" creationId="{30B615F4-7A71-4DE2-97D2-676AB3FF234A}"/>
          </ac:picMkLst>
        </pc:picChg>
      </pc:sldChg>
      <pc:sldChg chg="addSp modSp add mod modAnim">
        <pc:chgData name="Pham Thi Minh Phuong" userId="59a886c1-9eb9-4e41-a264-fe10a6ee0c2c" providerId="ADAL" clId="{35A263BF-1178-4B28-874A-543E483E1B30}" dt="2020-08-18T02:20:15.267" v="504"/>
        <pc:sldMkLst>
          <pc:docMk/>
          <pc:sldMk cId="886845859" sldId="314"/>
        </pc:sldMkLst>
        <pc:spChg chg="add mod">
          <ac:chgData name="Pham Thi Minh Phuong" userId="59a886c1-9eb9-4e41-a264-fe10a6ee0c2c" providerId="ADAL" clId="{35A263BF-1178-4B28-874A-543E483E1B30}" dt="2020-08-18T02:19:55.765" v="499" actId="1076"/>
          <ac:spMkLst>
            <pc:docMk/>
            <pc:sldMk cId="886845859" sldId="314"/>
            <ac:spMk id="4" creationId="{961183D3-A832-45F9-BB32-83B05ECF1663}"/>
          </ac:spMkLst>
        </pc:spChg>
        <pc:spChg chg="add mod">
          <ac:chgData name="Pham Thi Minh Phuong" userId="59a886c1-9eb9-4e41-a264-fe10a6ee0c2c" providerId="ADAL" clId="{35A263BF-1178-4B28-874A-543E483E1B30}" dt="2020-08-18T02:20:02.252" v="501" actId="1076"/>
          <ac:spMkLst>
            <pc:docMk/>
            <pc:sldMk cId="886845859" sldId="314"/>
            <ac:spMk id="5" creationId="{3556C26F-C632-4FB8-AF0B-2972EAEA8C96}"/>
          </ac:spMkLst>
        </pc:spChg>
        <pc:spChg chg="add mod">
          <ac:chgData name="Pham Thi Minh Phuong" userId="59a886c1-9eb9-4e41-a264-fe10a6ee0c2c" providerId="ADAL" clId="{35A263BF-1178-4B28-874A-543E483E1B30}" dt="2020-08-18T02:19:59.049" v="500" actId="1076"/>
          <ac:spMkLst>
            <pc:docMk/>
            <pc:sldMk cId="886845859" sldId="314"/>
            <ac:spMk id="6" creationId="{2D6B8757-AE21-4BBA-9D72-4799F69A802E}"/>
          </ac:spMkLst>
        </pc:spChg>
        <pc:spChg chg="mod">
          <ac:chgData name="Pham Thi Minh Phuong" userId="59a886c1-9eb9-4e41-a264-fe10a6ee0c2c" providerId="ADAL" clId="{35A263BF-1178-4B28-874A-543E483E1B30}" dt="2020-08-18T02:18:54.394" v="485" actId="20577"/>
          <ac:spMkLst>
            <pc:docMk/>
            <pc:sldMk cId="886845859" sldId="314"/>
            <ac:spMk id="25" creationId="{00000000-0000-0000-0000-000000000000}"/>
          </ac:spMkLst>
        </pc:spChg>
        <pc:picChg chg="mod">
          <ac:chgData name="Pham Thi Minh Phuong" userId="59a886c1-9eb9-4e41-a264-fe10a6ee0c2c" providerId="ADAL" clId="{35A263BF-1178-4B28-874A-543E483E1B30}" dt="2020-08-18T02:18:21.374" v="474" actId="14100"/>
          <ac:picMkLst>
            <pc:docMk/>
            <pc:sldMk cId="886845859" sldId="314"/>
            <ac:picMk id="3" creationId="{00000000-0000-0000-0000-000000000000}"/>
          </ac:picMkLst>
        </pc:picChg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449301880" sldId="314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1233579209" sldId="315"/>
        </pc:sldMkLst>
      </pc:sldChg>
      <pc:sldChg chg="modSp add mod">
        <pc:chgData name="Pham Thi Minh Phuong" userId="59a886c1-9eb9-4e41-a264-fe10a6ee0c2c" providerId="ADAL" clId="{35A263BF-1178-4B28-874A-543E483E1B30}" dt="2020-08-18T02:20:45.308" v="518" actId="20577"/>
        <pc:sldMkLst>
          <pc:docMk/>
          <pc:sldMk cId="4073527571" sldId="315"/>
        </pc:sldMkLst>
        <pc:spChg chg="mod">
          <ac:chgData name="Pham Thi Minh Phuong" userId="59a886c1-9eb9-4e41-a264-fe10a6ee0c2c" providerId="ADAL" clId="{35A263BF-1178-4B28-874A-543E483E1B30}" dt="2020-08-18T02:20:45.308" v="518" actId="20577"/>
          <ac:spMkLst>
            <pc:docMk/>
            <pc:sldMk cId="4073527571" sldId="315"/>
            <ac:spMk id="17" creationId="{00000000-0000-0000-0000-000000000000}"/>
          </ac:spMkLst>
        </pc:spChg>
      </pc:sldChg>
      <pc:sldChg chg="modSp add mod modAnim">
        <pc:chgData name="Pham Thi Minh Phuong" userId="59a886c1-9eb9-4e41-a264-fe10a6ee0c2c" providerId="ADAL" clId="{35A263BF-1178-4B28-874A-543E483E1B30}" dt="2020-08-18T02:25:43.440" v="596"/>
        <pc:sldMkLst>
          <pc:docMk/>
          <pc:sldMk cId="218111323" sldId="316"/>
        </pc:sldMkLst>
        <pc:spChg chg="mod">
          <ac:chgData name="Pham Thi Minh Phuong" userId="59a886c1-9eb9-4e41-a264-fe10a6ee0c2c" providerId="ADAL" clId="{35A263BF-1178-4B28-874A-543E483E1B30}" dt="2020-08-18T02:21:46.437" v="584" actId="1076"/>
          <ac:spMkLst>
            <pc:docMk/>
            <pc:sldMk cId="218111323" sldId="316"/>
            <ac:spMk id="21" creationId="{67CB6753-1C5F-45EE-944A-2E803F95E5F8}"/>
          </ac:spMkLst>
        </pc:spChg>
        <pc:spChg chg="mod">
          <ac:chgData name="Pham Thi Minh Phuong" userId="59a886c1-9eb9-4e41-a264-fe10a6ee0c2c" providerId="ADAL" clId="{35A263BF-1178-4B28-874A-543E483E1B30}" dt="2020-08-18T02:25:23.376" v="594" actId="1037"/>
          <ac:spMkLst>
            <pc:docMk/>
            <pc:sldMk cId="218111323" sldId="316"/>
            <ac:spMk id="22" creationId="{8C08EF97-40EE-4A1F-ADE7-08E23EFD0A1F}"/>
          </ac:spMkLst>
        </pc:spChg>
        <pc:picChg chg="mod modCrop">
          <ac:chgData name="Pham Thi Minh Phuong" userId="59a886c1-9eb9-4e41-a264-fe10a6ee0c2c" providerId="ADAL" clId="{35A263BF-1178-4B28-874A-543E483E1B30}" dt="2020-08-18T02:22:16.769" v="591" actId="14100"/>
          <ac:picMkLst>
            <pc:docMk/>
            <pc:sldMk cId="218111323" sldId="316"/>
            <ac:picMk id="18" creationId="{CBE4DB05-E01F-491C-B70A-7F57CB2B6754}"/>
          </ac:picMkLst>
        </pc:picChg>
        <pc:picChg chg="mod modCrop">
          <ac:chgData name="Pham Thi Minh Phuong" userId="59a886c1-9eb9-4e41-a264-fe10a6ee0c2c" providerId="ADAL" clId="{35A263BF-1178-4B28-874A-543E483E1B30}" dt="2020-08-18T02:21:22.254" v="524" actId="1076"/>
          <ac:picMkLst>
            <pc:docMk/>
            <pc:sldMk cId="218111323" sldId="316"/>
            <ac:picMk id="20" creationId="{FEF33DC6-6278-4D65-8037-559762F6CBB3}"/>
          </ac:picMkLst>
        </pc:picChg>
      </pc:sldChg>
      <pc:sldChg chg="modSp add mod">
        <pc:chgData name="Pham Thi Minh Phuong" userId="59a886c1-9eb9-4e41-a264-fe10a6ee0c2c" providerId="ADAL" clId="{35A263BF-1178-4B28-874A-543E483E1B30}" dt="2020-08-18T02:26:38.221" v="614" actId="20577"/>
        <pc:sldMkLst>
          <pc:docMk/>
          <pc:sldMk cId="3984175086" sldId="317"/>
        </pc:sldMkLst>
        <pc:spChg chg="mod">
          <ac:chgData name="Pham Thi Minh Phuong" userId="59a886c1-9eb9-4e41-a264-fe10a6ee0c2c" providerId="ADAL" clId="{35A263BF-1178-4B28-874A-543E483E1B30}" dt="2020-08-18T02:26:38.221" v="614" actId="20577"/>
          <ac:spMkLst>
            <pc:docMk/>
            <pc:sldMk cId="3984175086" sldId="317"/>
            <ac:spMk id="17" creationId="{00000000-0000-0000-0000-000000000000}"/>
          </ac:spMkLst>
        </pc:spChg>
      </pc:sldChg>
      <pc:sldChg chg="modSp add mod">
        <pc:chgData name="Pham Thi Minh Phuong" userId="59a886c1-9eb9-4e41-a264-fe10a6ee0c2c" providerId="ADAL" clId="{35A263BF-1178-4B28-874A-543E483E1B30}" dt="2020-08-18T02:30:12.994" v="653" actId="14100"/>
        <pc:sldMkLst>
          <pc:docMk/>
          <pc:sldMk cId="3749060487" sldId="318"/>
        </pc:sldMkLst>
        <pc:spChg chg="mod">
          <ac:chgData name="Pham Thi Minh Phuong" userId="59a886c1-9eb9-4e41-a264-fe10a6ee0c2c" providerId="ADAL" clId="{35A263BF-1178-4B28-874A-543E483E1B30}" dt="2020-08-18T02:26:58.811" v="616" actId="20577"/>
          <ac:spMkLst>
            <pc:docMk/>
            <pc:sldMk cId="3749060487" sldId="318"/>
            <ac:spMk id="22" creationId="{8C08EF97-40EE-4A1F-ADE7-08E23EFD0A1F}"/>
          </ac:spMkLst>
        </pc:spChg>
        <pc:picChg chg="mod modCrop">
          <ac:chgData name="Pham Thi Minh Phuong" userId="59a886c1-9eb9-4e41-a264-fe10a6ee0c2c" providerId="ADAL" clId="{35A263BF-1178-4B28-874A-543E483E1B30}" dt="2020-08-18T02:30:12.994" v="653" actId="14100"/>
          <ac:picMkLst>
            <pc:docMk/>
            <pc:sldMk cId="3749060487" sldId="318"/>
            <ac:picMk id="18" creationId="{CBE4DB05-E01F-491C-B70A-7F57CB2B6754}"/>
          </ac:picMkLst>
        </pc:picChg>
        <pc:picChg chg="mod modCrop">
          <ac:chgData name="Pham Thi Minh Phuong" userId="59a886c1-9eb9-4e41-a264-fe10a6ee0c2c" providerId="ADAL" clId="{35A263BF-1178-4B28-874A-543E483E1B30}" dt="2020-08-18T02:29:03.856" v="639" actId="14100"/>
          <ac:picMkLst>
            <pc:docMk/>
            <pc:sldMk cId="3749060487" sldId="318"/>
            <ac:picMk id="20" creationId="{FEF33DC6-6278-4D65-8037-559762F6CBB3}"/>
          </ac:picMkLst>
        </pc:picChg>
      </pc:sldChg>
      <pc:sldChg chg="addSp modSp add mod modAnim">
        <pc:chgData name="Pham Thi Minh Phuong" userId="59a886c1-9eb9-4e41-a264-fe10a6ee0c2c" providerId="ADAL" clId="{35A263BF-1178-4B28-874A-543E483E1B30}" dt="2020-08-18T02:37:00.296" v="762" actId="1038"/>
        <pc:sldMkLst>
          <pc:docMk/>
          <pc:sldMk cId="369433564" sldId="319"/>
        </pc:sldMkLst>
        <pc:spChg chg="mod">
          <ac:chgData name="Pham Thi Minh Phuong" userId="59a886c1-9eb9-4e41-a264-fe10a6ee0c2c" providerId="ADAL" clId="{35A263BF-1178-4B28-874A-543E483E1B30}" dt="2020-08-18T02:37:00.296" v="762" actId="1038"/>
          <ac:spMkLst>
            <pc:docMk/>
            <pc:sldMk cId="369433564" sldId="319"/>
            <ac:spMk id="4" creationId="{961183D3-A832-45F9-BB32-83B05ECF1663}"/>
          </ac:spMkLst>
        </pc:spChg>
        <pc:spChg chg="mod">
          <ac:chgData name="Pham Thi Minh Phuong" userId="59a886c1-9eb9-4e41-a264-fe10a6ee0c2c" providerId="ADAL" clId="{35A263BF-1178-4B28-874A-543E483E1B30}" dt="2020-08-18T02:36:52.631" v="752" actId="1037"/>
          <ac:spMkLst>
            <pc:docMk/>
            <pc:sldMk cId="369433564" sldId="319"/>
            <ac:spMk id="5" creationId="{3556C26F-C632-4FB8-AF0B-2972EAEA8C96}"/>
          </ac:spMkLst>
        </pc:spChg>
        <pc:spChg chg="mod">
          <ac:chgData name="Pham Thi Minh Phuong" userId="59a886c1-9eb9-4e41-a264-fe10a6ee0c2c" providerId="ADAL" clId="{35A263BF-1178-4B28-874A-543E483E1B30}" dt="2020-08-18T02:36:46.735" v="745" actId="1076"/>
          <ac:spMkLst>
            <pc:docMk/>
            <pc:sldMk cId="369433564" sldId="319"/>
            <ac:spMk id="6" creationId="{2D6B8757-AE21-4BBA-9D72-4799F69A802E}"/>
          </ac:spMkLst>
        </pc:spChg>
        <pc:spChg chg="add mod">
          <ac:chgData name="Pham Thi Minh Phuong" userId="59a886c1-9eb9-4e41-a264-fe10a6ee0c2c" providerId="ADAL" clId="{35A263BF-1178-4B28-874A-543E483E1B30}" dt="2020-08-18T02:35:50.618" v="733" actId="14861"/>
          <ac:spMkLst>
            <pc:docMk/>
            <pc:sldMk cId="369433564" sldId="319"/>
            <ac:spMk id="7" creationId="{9384FD50-2BA6-45DE-B4C5-FCA56569D0F8}"/>
          </ac:spMkLst>
        </pc:spChg>
        <pc:spChg chg="mod">
          <ac:chgData name="Pham Thi Minh Phuong" userId="59a886c1-9eb9-4e41-a264-fe10a6ee0c2c" providerId="ADAL" clId="{35A263BF-1178-4B28-874A-543E483E1B30}" dt="2020-08-18T02:35:54.615" v="734" actId="1076"/>
          <ac:spMkLst>
            <pc:docMk/>
            <pc:sldMk cId="369433564" sldId="319"/>
            <ac:spMk id="25" creationId="{00000000-0000-0000-0000-000000000000}"/>
          </ac:spMkLst>
        </pc:spChg>
      </pc:sldChg>
      <pc:sldMasterChg chg="modSldLayout">
        <pc:chgData name="Pham Thi Minh Phuong" userId="59a886c1-9eb9-4e41-a264-fe10a6ee0c2c" providerId="ADAL" clId="{35A263BF-1178-4B28-874A-543E483E1B30}" dt="2020-08-18T02:02:10.988" v="217" actId="20577"/>
        <pc:sldMasterMkLst>
          <pc:docMk/>
          <pc:sldMasterMk cId="1881859133" sldId="2147483660"/>
        </pc:sldMasterMkLst>
        <pc:sldLayoutChg chg="modSp mod">
          <pc:chgData name="Pham Thi Minh Phuong" userId="59a886c1-9eb9-4e41-a264-fe10a6ee0c2c" providerId="ADAL" clId="{35A263BF-1178-4B28-874A-543E483E1B30}" dt="2020-08-18T02:02:10.988" v="217" actId="20577"/>
          <pc:sldLayoutMkLst>
            <pc:docMk/>
            <pc:sldMasterMk cId="1881859133" sldId="2147483660"/>
            <pc:sldLayoutMk cId="1784643704" sldId="2147483672"/>
          </pc:sldLayoutMkLst>
          <pc:spChg chg="mod">
            <ac:chgData name="Pham Thi Minh Phuong" userId="59a886c1-9eb9-4e41-a264-fe10a6ee0c2c" providerId="ADAL" clId="{35A263BF-1178-4B28-874A-543E483E1B30}" dt="2020-08-18T02:02:10.988" v="217" actId="20577"/>
            <ac:spMkLst>
              <pc:docMk/>
              <pc:sldMasterMk cId="1881859133" sldId="2147483660"/>
              <pc:sldLayoutMk cId="1784643704" sldId="2147483672"/>
              <ac:spMk id="41" creationId="{AF493636-B449-46E7-9C1C-83C3DD1DFC60}"/>
            </ac:spMkLst>
          </pc:spChg>
        </pc:sldLayoutChg>
      </pc:sldMasterChg>
      <pc:sldMasterChg chg="del delSldLayout">
        <pc:chgData name="Pham Thi Minh Phuong" userId="59a886c1-9eb9-4e41-a264-fe10a6ee0c2c" providerId="ADAL" clId="{35A263BF-1178-4B28-874A-543E483E1B30}" dt="2020-08-18T01:58:03.444" v="135" actId="47"/>
        <pc:sldMasterMkLst>
          <pc:docMk/>
          <pc:sldMasterMk cId="1605212255" sldId="2147483673"/>
        </pc:sldMasterMkLst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2654066645" sldId="2147483674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2987541789" sldId="2147483675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1816289622" sldId="2147483676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3472415014" sldId="2147483677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3859294957" sldId="2147483678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4067993372" sldId="2147483679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798066714" sldId="2147483680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1666964810" sldId="2147483681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266334923" sldId="2147483682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3399985446" sldId="2147483683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3094881050" sldId="2147483684"/>
          </pc:sldLayoutMkLst>
        </pc:sldLayoutChg>
      </pc:sldMasterChg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image" Target="../media/image10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E8BE76-29C8-41AB-8544-889D89FA4F96}" type="datetimeFigureOut">
              <a:rPr lang="zh-CN" altLang="en-US" smtClean="0"/>
              <a:pPr/>
              <a:t>2020/8/19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3AD677-048F-409F-AACD-0A0B5EF61C8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282366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1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119912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0927125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0681084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4815051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1220767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15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800643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2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723346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7578951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0427548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0099367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5988202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4984712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9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503577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7578951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2020/8/19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923746729"/>
      </p:ext>
    </p:extLst>
  </p:cSld>
  <p:clrMapOvr>
    <a:masterClrMapping/>
  </p:clrMapOvr>
  <p:transition spd="slow" advClick="0" advTm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2020/8/19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859827731"/>
      </p:ext>
    </p:extLst>
  </p:cSld>
  <p:clrMapOvr>
    <a:masterClrMapping/>
  </p:clrMapOvr>
  <p:transition spd="slow" advClick="0" advTm="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2020/8/19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468846656"/>
      </p:ext>
    </p:extLst>
  </p:cSld>
  <p:clrMapOvr>
    <a:masterClrMapping/>
  </p:clrMapOvr>
  <p:transition spd="slow" advClick="0" advTm="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>
            <a:extLst>
              <a:ext uri="{FF2B5EF4-FFF2-40B4-BE49-F238E27FC236}">
                <a16:creationId xmlns:a16="http://schemas.microsoft.com/office/drawing/2014/main" xmlns="" id="{1F833EC4-E2F9-4549-A464-40B7E5EEA6FD}"/>
              </a:ext>
            </a:extLst>
          </p:cNvPr>
          <p:cNvGrpSpPr/>
          <p:nvPr userDrawn="1"/>
        </p:nvGrpSpPr>
        <p:grpSpPr>
          <a:xfrm>
            <a:off x="0" y="-114300"/>
            <a:ext cx="9234014" cy="5145088"/>
            <a:chOff x="0" y="0"/>
            <a:chExt cx="12309881" cy="6858000"/>
          </a:xfrm>
        </p:grpSpPr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xmlns="" id="{C990D388-9074-4BA5-80A8-223201409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sp>
          <p:nvSpPr>
            <p:cNvPr id="36" name="矩形: 圆角 3">
              <a:extLst>
                <a:ext uri="{FF2B5EF4-FFF2-40B4-BE49-F238E27FC236}">
                  <a16:creationId xmlns:a16="http://schemas.microsoft.com/office/drawing/2014/main" xmlns="" id="{63E2F4B5-8CE5-4856-AD7D-53EABD075E69}"/>
                </a:ext>
              </a:extLst>
            </p:cNvPr>
            <p:cNvSpPr/>
            <p:nvPr/>
          </p:nvSpPr>
          <p:spPr>
            <a:xfrm>
              <a:off x="429986" y="664016"/>
              <a:ext cx="11332027" cy="5758800"/>
            </a:xfrm>
            <a:prstGeom prst="roundRect">
              <a:avLst/>
            </a:prstGeom>
            <a:noFill/>
            <a:ln w="34925" cap="rnd" cmpd="sng" algn="ctr">
              <a:solidFill>
                <a:srgbClr val="139F4E"/>
              </a:solidFill>
              <a:prstDash val="dash"/>
              <a:round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34294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xmlns="" id="{C5ADCA99-DAF4-4291-84A9-6E7BE64800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/>
          </p:blipFill>
          <p:spPr>
            <a:xfrm>
              <a:off x="8904514" y="5528668"/>
              <a:ext cx="3405367" cy="1329332"/>
            </a:xfrm>
            <a:prstGeom prst="rect">
              <a:avLst/>
            </a:prstGeom>
          </p:spPr>
        </p:pic>
        <p:grpSp>
          <p:nvGrpSpPr>
            <p:cNvPr id="38" name="组合 37">
              <a:extLst>
                <a:ext uri="{FF2B5EF4-FFF2-40B4-BE49-F238E27FC236}">
                  <a16:creationId xmlns:a16="http://schemas.microsoft.com/office/drawing/2014/main" xmlns="" id="{90FD8696-508A-46C2-B9A5-C8837437E346}"/>
                </a:ext>
              </a:extLst>
            </p:cNvPr>
            <p:cNvGrpSpPr/>
            <p:nvPr/>
          </p:nvGrpSpPr>
          <p:grpSpPr>
            <a:xfrm rot="5400000">
              <a:off x="5709961" y="-1054214"/>
              <a:ext cx="772078" cy="3224189"/>
              <a:chOff x="246324" y="651074"/>
              <a:chExt cx="969786" cy="5555849"/>
            </a:xfrm>
          </p:grpSpPr>
          <p:sp>
            <p:nvSpPr>
              <p:cNvPr id="41" name="矩形: 圆角 8">
                <a:extLst>
                  <a:ext uri="{FF2B5EF4-FFF2-40B4-BE49-F238E27FC236}">
                    <a16:creationId xmlns:a16="http://schemas.microsoft.com/office/drawing/2014/main" xmlns="" id="{AF493636-B449-46E7-9C1C-83C3DD1DFC60}"/>
                  </a:ext>
                </a:extLst>
              </p:cNvPr>
              <p:cNvSpPr/>
              <p:nvPr/>
            </p:nvSpPr>
            <p:spPr>
              <a:xfrm rot="5400000" flipH="1" flipV="1">
                <a:off x="-1913394" y="3077419"/>
                <a:ext cx="5555849" cy="703159"/>
              </a:xfrm>
              <a:prstGeom prst="roundRect">
                <a:avLst>
                  <a:gd name="adj" fmla="val 15140"/>
                </a:avLst>
              </a:prstGeom>
              <a:solidFill>
                <a:srgbClr val="47984B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4294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endParaRPr>
              </a:p>
            </p:txBody>
          </p:sp>
          <p:sp>
            <p:nvSpPr>
              <p:cNvPr id="42" name="矩形: 圆角 9">
                <a:extLst>
                  <a:ext uri="{FF2B5EF4-FFF2-40B4-BE49-F238E27FC236}">
                    <a16:creationId xmlns:a16="http://schemas.microsoft.com/office/drawing/2014/main" xmlns="" id="{D090BB28-5099-4CBB-82A1-4C7600071AA6}"/>
                  </a:ext>
                </a:extLst>
              </p:cNvPr>
              <p:cNvSpPr/>
              <p:nvPr/>
            </p:nvSpPr>
            <p:spPr>
              <a:xfrm rot="5400000" flipH="1" flipV="1">
                <a:off x="369398" y="5318468"/>
                <a:ext cx="287107" cy="533255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4294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3" name="矩形: 圆角 10">
                <a:extLst>
                  <a:ext uri="{FF2B5EF4-FFF2-40B4-BE49-F238E27FC236}">
                    <a16:creationId xmlns:a16="http://schemas.microsoft.com/office/drawing/2014/main" xmlns="" id="{9B26AE79-14A4-4595-B87C-340D6E201629}"/>
                  </a:ext>
                </a:extLst>
              </p:cNvPr>
              <p:cNvSpPr/>
              <p:nvPr/>
            </p:nvSpPr>
            <p:spPr>
              <a:xfrm rot="5400000" flipH="1" flipV="1">
                <a:off x="379009" y="1090739"/>
                <a:ext cx="287107" cy="533254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4294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xmlns="" id="{E3B6CFF1-6C5F-4973-8039-0FDC3B0DAA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/>
          </p:blipFill>
          <p:spPr>
            <a:xfrm>
              <a:off x="7381524" y="609676"/>
              <a:ext cx="837659" cy="527951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xmlns="" id="{E168D529-666E-4291-9C8B-7493590088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/>
          </p:blipFill>
          <p:spPr>
            <a:xfrm>
              <a:off x="3923800" y="185838"/>
              <a:ext cx="837659" cy="5279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1784643704"/>
      </p:ext>
    </p:extLst>
  </p:cSld>
  <p:clrMapOvr>
    <a:masterClrMapping/>
  </p:clrMapOvr>
  <p:transition spd="slow" advClick="0" advTm="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">
            <a:extLst>
              <a:ext uri="{FF2B5EF4-FFF2-40B4-BE49-F238E27FC236}">
                <a16:creationId xmlns:a16="http://schemas.microsoft.com/office/drawing/2014/main" xmlns="" id="{ECE24267-7888-444E-B52A-61A9E43B545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129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8949036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2020/8/19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446103537"/>
      </p:ext>
    </p:extLst>
  </p:cSld>
  <p:clrMapOvr>
    <a:masterClrMapping/>
  </p:clrMapOvr>
  <p:transition spd="slow" advClick="0" advTm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2020/8/19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8579085"/>
      </p:ext>
    </p:extLst>
  </p:cSld>
  <p:clrMapOvr>
    <a:masterClrMapping/>
  </p:clrMapOvr>
  <p:transition spd="slow" advClick="0" advTm="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2020/8/19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635159219"/>
      </p:ext>
    </p:extLst>
  </p:cSld>
  <p:clrMapOvr>
    <a:masterClrMapping/>
  </p:clrMapOvr>
  <p:transition spd="slow" advClick="0" advTm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2020/8/19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6917342" y="4252168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35492275"/>
      </p:ext>
    </p:extLst>
  </p:cSld>
  <p:clrMapOvr>
    <a:masterClrMapping/>
  </p:clrMapOvr>
  <p:transition spd="slow" advClick="0" advTm="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2020/8/19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389057927"/>
      </p:ext>
    </p:extLst>
  </p:cSld>
  <p:clrMapOvr>
    <a:masterClrMapping/>
  </p:clrMapOvr>
  <p:transition spd="slow" advClick="0" advTm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2020/8/19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040428924"/>
      </p:ext>
    </p:extLst>
  </p:cSld>
  <p:clrMapOvr>
    <a:masterClrMapping/>
  </p:clrMapOvr>
  <p:transition spd="slow" advClick="0" advTm="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2020/8/19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526863871"/>
      </p:ext>
    </p:extLst>
  </p:cSld>
  <p:clrMapOvr>
    <a:masterClrMapping/>
  </p:clrMapOvr>
  <p:transition spd="slow" advClick="0" advTm="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2020/8/19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27201385"/>
      </p:ext>
    </p:extLst>
  </p:cSld>
  <p:clrMapOvr>
    <a:masterClrMapping/>
  </p:clrMapOvr>
  <p:transition spd="slow" advClick="0" advTm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37975-6AF7-4301-9DC5-87C074AA59D1}" type="datetimeFigureOut">
              <a:rPr lang="zh-CN" altLang="en-US" smtClean="0"/>
              <a:pPr/>
              <a:t>2020/8/19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881859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ransition spd="slow" advClick="0" advTm="0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2.xml"/><Relationship Id="rId1" Type="http://schemas.openxmlformats.org/officeDocument/2006/relationships/video" Target="NULL" TargetMode="External"/><Relationship Id="rId5" Type="http://schemas.openxmlformats.org/officeDocument/2006/relationships/image" Target="../media/image6.png"/><Relationship Id="rId4" Type="http://schemas.microsoft.com/office/2007/relationships/media" Target="../media/media1.mp3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tags" Target="../tags/tag13.xml"/><Relationship Id="rId7" Type="http://schemas.openxmlformats.org/officeDocument/2006/relationships/image" Target="../media/image12.jpeg"/><Relationship Id="rId2" Type="http://schemas.openxmlformats.org/officeDocument/2006/relationships/tags" Target="../tags/tag12.xml"/><Relationship Id="rId1" Type="http://schemas.openxmlformats.org/officeDocument/2006/relationships/vmlDrawing" Target="../drawings/vmlDrawing3.vml"/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12.xml"/><Relationship Id="rId4" Type="http://schemas.openxmlformats.org/officeDocument/2006/relationships/tags" Target="../tags/tag14.xml"/><Relationship Id="rId9" Type="http://schemas.openxmlformats.org/officeDocument/2006/relationships/oleObject" Target="../embeddings/oleObject4.bin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tags" Target="../tags/tag16.xml"/><Relationship Id="rId7" Type="http://schemas.openxmlformats.org/officeDocument/2006/relationships/image" Target="../media/image12.jpeg"/><Relationship Id="rId2" Type="http://schemas.openxmlformats.org/officeDocument/2006/relationships/tags" Target="../tags/tag15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5.bin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tags" Target="../tags/tag19.xml"/><Relationship Id="rId7" Type="http://schemas.openxmlformats.org/officeDocument/2006/relationships/notesSlide" Target="../notesSlides/notesSlide14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2.xml"/><Relationship Id="rId1" Type="http://schemas.openxmlformats.org/officeDocument/2006/relationships/video" Target="NULL" TargetMode="External"/><Relationship Id="rId5" Type="http://schemas.openxmlformats.org/officeDocument/2006/relationships/image" Target="../media/image6.png"/><Relationship Id="rId4" Type="http://schemas.microsoft.com/office/2007/relationships/media" Target="../media/media1.mp3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mp3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png"/><Relationship Id="rId5" Type="http://schemas.microsoft.com/office/2007/relationships/media" Target="../media/media2.mp3"/><Relationship Id="rId4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tags" Target="../tags/tag3.xml"/><Relationship Id="rId7" Type="http://schemas.openxmlformats.org/officeDocument/2006/relationships/image" Target="../media/image9.jpeg"/><Relationship Id="rId2" Type="http://schemas.openxmlformats.org/officeDocument/2006/relationships/tags" Target="../tags/tag2.xml"/><Relationship Id="rId1" Type="http://schemas.openxmlformats.org/officeDocument/2006/relationships/vmlDrawing" Target="../drawings/vmlDrawing2.vml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12.xml"/><Relationship Id="rId4" Type="http://schemas.openxmlformats.org/officeDocument/2006/relationships/tags" Target="../tags/tag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7.xml"/><Relationship Id="rId7" Type="http://schemas.openxmlformats.org/officeDocument/2006/relationships/image" Target="../media/image9.jpe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12.xml"/><Relationship Id="rId4" Type="http://schemas.openxmlformats.org/officeDocument/2006/relationships/tags" Target="../tags/tag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607" t="33863" r="20308"/>
          <a:stretch/>
        </p:blipFill>
        <p:spPr>
          <a:xfrm>
            <a:off x="653144" y="2821426"/>
            <a:ext cx="4180113" cy="215796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203931" y="1002090"/>
            <a:ext cx="673613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 BẢO VỆ </a:t>
            </a:r>
          </a:p>
          <a:p>
            <a:pPr algn="ctr"/>
            <a:r>
              <a:rPr lang="en-US" altLang="zh-CN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CẢNH QUAN THIÊN NHIÊN</a:t>
            </a:r>
            <a:endParaRPr lang="zh-CN" alt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3691850" y="157414"/>
            <a:ext cx="1760300" cy="777411"/>
            <a:chOff x="-410581" y="1660350"/>
            <a:chExt cx="3744689" cy="345516"/>
          </a:xfrm>
        </p:grpSpPr>
        <p:sp>
          <p:nvSpPr>
            <p:cNvPr id="7" name="圆角矩形 6"/>
            <p:cNvSpPr/>
            <p:nvPr/>
          </p:nvSpPr>
          <p:spPr>
            <a:xfrm>
              <a:off x="-410581" y="1660350"/>
              <a:ext cx="3178629" cy="345516"/>
            </a:xfrm>
            <a:prstGeom prst="roundRect">
              <a:avLst/>
            </a:prstGeom>
            <a:solidFill>
              <a:srgbClr val="6EB1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-265031" y="1711898"/>
              <a:ext cx="3599139" cy="2599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dirty="0">
                  <a:solidFill>
                    <a:schemeClr val="bg1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 20</a:t>
              </a:r>
              <a:endParaRPr lang="zh-CN" altLang="en-US" sz="3200" dirty="0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41263866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635700" y="942204"/>
            <a:ext cx="3682043" cy="3653136"/>
            <a:chOff x="2635700" y="942204"/>
            <a:chExt cx="3682043" cy="3653136"/>
          </a:xfrm>
        </p:grpSpPr>
        <p:grpSp>
          <p:nvGrpSpPr>
            <p:cNvPr id="3" name="组合 4"/>
            <p:cNvGrpSpPr/>
            <p:nvPr/>
          </p:nvGrpSpPr>
          <p:grpSpPr>
            <a:xfrm>
              <a:off x="4275359" y="942204"/>
              <a:ext cx="2042384" cy="2739429"/>
              <a:chOff x="4325816" y="1628800"/>
              <a:chExt cx="2497009" cy="3349212"/>
            </a:xfrm>
            <a:solidFill>
              <a:schemeClr val="accent3"/>
            </a:solidFill>
          </p:grpSpPr>
          <p:sp>
            <p:nvSpPr>
              <p:cNvPr id="4" name="未知"/>
              <p:cNvSpPr>
                <a:spLocks/>
              </p:cNvSpPr>
              <p:nvPr/>
            </p:nvSpPr>
            <p:spPr bwMode="auto">
              <a:xfrm>
                <a:off x="4580276" y="1628800"/>
                <a:ext cx="2242549" cy="3349212"/>
              </a:xfrm>
              <a:custGeom>
                <a:avLst/>
                <a:gdLst>
                  <a:gd name="T0" fmla="*/ 150 w 174"/>
                  <a:gd name="T1" fmla="*/ 260 h 260"/>
                  <a:gd name="T2" fmla="*/ 174 w 174"/>
                  <a:gd name="T3" fmla="*/ 174 h 260"/>
                  <a:gd name="T4" fmla="*/ 0 w 174"/>
                  <a:gd name="T5" fmla="*/ 0 h 260"/>
                  <a:gd name="T6" fmla="*/ 0 w 174"/>
                  <a:gd name="T7" fmla="*/ 174 h 260"/>
                  <a:gd name="T8" fmla="*/ 150 w 174"/>
                  <a:gd name="T9" fmla="*/ 26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260">
                    <a:moveTo>
                      <a:pt x="150" y="260"/>
                    </a:moveTo>
                    <a:cubicBezTo>
                      <a:pt x="165" y="234"/>
                      <a:pt x="174" y="204"/>
                      <a:pt x="174" y="174"/>
                    </a:cubicBezTo>
                    <a:cubicBezTo>
                      <a:pt x="174" y="77"/>
                      <a:pt x="96" y="0"/>
                      <a:pt x="0" y="0"/>
                    </a:cubicBezTo>
                    <a:lnTo>
                      <a:pt x="0" y="174"/>
                    </a:lnTo>
                    <a:lnTo>
                      <a:pt x="150" y="26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" name="AutoShape 8"/>
              <p:cNvSpPr>
                <a:spLocks noChangeArrowheads="1"/>
              </p:cNvSpPr>
              <p:nvPr/>
            </p:nvSpPr>
            <p:spPr bwMode="auto">
              <a:xfrm rot="13500000">
                <a:off x="4327895" y="1752910"/>
                <a:ext cx="506830" cy="510987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6" name="组合 8"/>
            <p:cNvGrpSpPr/>
            <p:nvPr/>
          </p:nvGrpSpPr>
          <p:grpSpPr>
            <a:xfrm>
              <a:off x="2635700" y="943895"/>
              <a:ext cx="1844406" cy="2785115"/>
              <a:chOff x="2321176" y="1630868"/>
              <a:chExt cx="2254962" cy="3405068"/>
            </a:xfrm>
            <a:solidFill>
              <a:schemeClr val="accent3"/>
            </a:solidFill>
          </p:grpSpPr>
          <p:sp>
            <p:nvSpPr>
              <p:cNvPr id="8" name="未知"/>
              <p:cNvSpPr>
                <a:spLocks/>
              </p:cNvSpPr>
              <p:nvPr/>
            </p:nvSpPr>
            <p:spPr bwMode="auto">
              <a:xfrm>
                <a:off x="2321176" y="1630868"/>
                <a:ext cx="2254962" cy="3349214"/>
              </a:xfrm>
              <a:custGeom>
                <a:avLst/>
                <a:gdLst>
                  <a:gd name="T0" fmla="*/ 174 w 175"/>
                  <a:gd name="T1" fmla="*/ 0 h 260"/>
                  <a:gd name="T2" fmla="*/ 1 w 175"/>
                  <a:gd name="T3" fmla="*/ 173 h 260"/>
                  <a:gd name="T4" fmla="*/ 24 w 175"/>
                  <a:gd name="T5" fmla="*/ 260 h 260"/>
                  <a:gd name="T6" fmla="*/ 175 w 175"/>
                  <a:gd name="T7" fmla="*/ 174 h 260"/>
                  <a:gd name="T8" fmla="*/ 174 w 175"/>
                  <a:gd name="T9" fmla="*/ 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5" h="260">
                    <a:moveTo>
                      <a:pt x="174" y="0"/>
                    </a:moveTo>
                    <a:cubicBezTo>
                      <a:pt x="78" y="0"/>
                      <a:pt x="1" y="77"/>
                      <a:pt x="1" y="173"/>
                    </a:cubicBezTo>
                    <a:cubicBezTo>
                      <a:pt x="0" y="204"/>
                      <a:pt x="9" y="234"/>
                      <a:pt x="24" y="260"/>
                    </a:cubicBezTo>
                    <a:lnTo>
                      <a:pt x="175" y="174"/>
                    </a:lnTo>
                    <a:lnTo>
                      <a:pt x="174" y="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9" name="AutoShape 7"/>
              <p:cNvSpPr>
                <a:spLocks noChangeArrowheads="1"/>
              </p:cNvSpPr>
              <p:nvPr/>
            </p:nvSpPr>
            <p:spPr bwMode="auto">
              <a:xfrm rot="6300000">
                <a:off x="2703908" y="4527029"/>
                <a:ext cx="506829" cy="510986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7" name="组合 12"/>
            <p:cNvGrpSpPr/>
            <p:nvPr/>
          </p:nvGrpSpPr>
          <p:grpSpPr>
            <a:xfrm>
              <a:off x="2886133" y="2774694"/>
              <a:ext cx="3177793" cy="1820646"/>
              <a:chOff x="2627355" y="3869193"/>
              <a:chExt cx="3885155" cy="2225913"/>
            </a:xfrm>
            <a:solidFill>
              <a:schemeClr val="accent3"/>
            </a:solidFill>
          </p:grpSpPr>
          <p:sp>
            <p:nvSpPr>
              <p:cNvPr id="12" name="未知"/>
              <p:cNvSpPr>
                <a:spLocks/>
              </p:cNvSpPr>
              <p:nvPr/>
            </p:nvSpPr>
            <p:spPr bwMode="auto">
              <a:xfrm>
                <a:off x="2627355" y="3869193"/>
                <a:ext cx="3885155" cy="2225913"/>
              </a:xfrm>
              <a:custGeom>
                <a:avLst/>
                <a:gdLst>
                  <a:gd name="T0" fmla="*/ 0 w 301"/>
                  <a:gd name="T1" fmla="*/ 86 h 173"/>
                  <a:gd name="T2" fmla="*/ 151 w 301"/>
                  <a:gd name="T3" fmla="*/ 173 h 173"/>
                  <a:gd name="T4" fmla="*/ 301 w 301"/>
                  <a:gd name="T5" fmla="*/ 86 h 173"/>
                  <a:gd name="T6" fmla="*/ 151 w 301"/>
                  <a:gd name="T7" fmla="*/ 0 h 173"/>
                  <a:gd name="T8" fmla="*/ 0 w 301"/>
                  <a:gd name="T9" fmla="*/ 86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1" h="173">
                    <a:moveTo>
                      <a:pt x="0" y="86"/>
                    </a:moveTo>
                    <a:cubicBezTo>
                      <a:pt x="31" y="140"/>
                      <a:pt x="88" y="173"/>
                      <a:pt x="151" y="173"/>
                    </a:cubicBezTo>
                    <a:cubicBezTo>
                      <a:pt x="213" y="173"/>
                      <a:pt x="270" y="140"/>
                      <a:pt x="301" y="86"/>
                    </a:cubicBezTo>
                    <a:lnTo>
                      <a:pt x="151" y="0"/>
                    </a:lnTo>
                    <a:lnTo>
                      <a:pt x="0" y="86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3" name="AutoShape 9"/>
              <p:cNvSpPr>
                <a:spLocks noChangeArrowheads="1"/>
              </p:cNvSpPr>
              <p:nvPr/>
            </p:nvSpPr>
            <p:spPr bwMode="auto">
              <a:xfrm rot="20700000">
                <a:off x="5943596" y="4539450"/>
                <a:ext cx="506850" cy="510968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10" name="组合 16"/>
            <p:cNvGrpSpPr/>
            <p:nvPr/>
          </p:nvGrpSpPr>
          <p:grpSpPr>
            <a:xfrm>
              <a:off x="3248246" y="1531038"/>
              <a:ext cx="2490794" cy="2483930"/>
              <a:chOff x="3070072" y="2348705"/>
              <a:chExt cx="3045233" cy="3036841"/>
            </a:xfrm>
          </p:grpSpPr>
          <p:grpSp>
            <p:nvGrpSpPr>
              <p:cNvPr id="11" name="Group 10"/>
              <p:cNvGrpSpPr>
                <a:grpSpLocks/>
              </p:cNvGrpSpPr>
              <p:nvPr/>
            </p:nvGrpSpPr>
            <p:grpSpPr bwMode="auto">
              <a:xfrm rot="650306">
                <a:off x="3070072" y="2348705"/>
                <a:ext cx="3045233" cy="3036841"/>
                <a:chOff x="0" y="0"/>
                <a:chExt cx="1136" cy="1134"/>
              </a:xfrm>
            </p:grpSpPr>
            <p:sp>
              <p:nvSpPr>
                <p:cNvPr id="20" name="Oval 11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1136" cy="1134"/>
                </a:xfrm>
                <a:prstGeom prst="ellipse">
                  <a:avLst/>
                </a:prstGeom>
                <a:solidFill>
                  <a:schemeClr val="bg1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  <p:sp>
              <p:nvSpPr>
                <p:cNvPr id="21" name="Oval 12"/>
                <p:cNvSpPr>
                  <a:spLocks noChangeArrowheads="1"/>
                </p:cNvSpPr>
                <p:nvPr/>
              </p:nvSpPr>
              <p:spPr bwMode="auto">
                <a:xfrm rot="20949694">
                  <a:off x="64" y="62"/>
                  <a:ext cx="1008" cy="1010"/>
                </a:xfrm>
                <a:prstGeom prst="ellipse">
                  <a:avLst/>
                </a:prstGeom>
                <a:solidFill>
                  <a:schemeClr val="accent2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7" name="WordArt 17"/>
              <p:cNvSpPr>
                <a:spLocks noChangeArrowheads="1" noChangeShapeType="1"/>
              </p:cNvSpPr>
              <p:nvPr/>
            </p:nvSpPr>
            <p:spPr bwMode="auto">
              <a:xfrm>
                <a:off x="3296632" y="3345345"/>
                <a:ext cx="2589474" cy="1047694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 xmlns="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400" i="0" u="none" strike="noStrike" kern="0" cap="none" spc="0" normalizeH="0" baseline="0" noProof="0" dirty="0">
                    <a:ln w="9525" cmpd="sng">
                      <a:noFill/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  <a:sym typeface="+mn-lt"/>
                  </a:rPr>
                  <a:t>KHỞI ĐỘNG</a:t>
                </a:r>
                <a:endParaRPr kumimoji="0" lang="zh-CN" altLang="en-US" sz="2400" i="0" u="none" strike="noStrike" kern="0" cap="none" spc="0" normalizeH="0" baseline="0" noProof="0" dirty="0">
                  <a:ln w="9525" cmpd="sng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endParaRPr>
              </a:p>
            </p:txBody>
          </p:sp>
        </p:grpSp>
      </p:grpSp>
      <p:pic>
        <p:nvPicPr>
          <p:cNvPr id="16" name="ChaoNguoiBanMoiDen-V.A-3868599">
            <a:hlinkClick r:id="" action="ppaction://media"/>
            <a:extLst>
              <a:ext uri="{FF2B5EF4-FFF2-40B4-BE49-F238E27FC236}">
                <a16:creationId xmlns:a16="http://schemas.microsoft.com/office/drawing/2014/main" xmlns="" id="{30B615F4-7A71-4DE2-97D2-676AB3FF234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>
                  <p14:trim st="4909"/>
                </p14:media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5246771" y="-7000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7399696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5297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838960" y="942204"/>
            <a:ext cx="5628638" cy="3653136"/>
            <a:chOff x="2635700" y="942204"/>
            <a:chExt cx="3682042" cy="3653136"/>
          </a:xfrm>
        </p:grpSpPr>
        <p:grpSp>
          <p:nvGrpSpPr>
            <p:cNvPr id="3" name="组合 4"/>
            <p:cNvGrpSpPr/>
            <p:nvPr/>
          </p:nvGrpSpPr>
          <p:grpSpPr>
            <a:xfrm>
              <a:off x="4274453" y="942204"/>
              <a:ext cx="2043289" cy="2739429"/>
              <a:chOff x="4324709" y="1628800"/>
              <a:chExt cx="2498116" cy="3349212"/>
            </a:xfrm>
            <a:solidFill>
              <a:schemeClr val="accent3"/>
            </a:solidFill>
          </p:grpSpPr>
          <p:sp>
            <p:nvSpPr>
              <p:cNvPr id="4" name="未知"/>
              <p:cNvSpPr>
                <a:spLocks/>
              </p:cNvSpPr>
              <p:nvPr/>
            </p:nvSpPr>
            <p:spPr bwMode="auto">
              <a:xfrm>
                <a:off x="4580276" y="1628800"/>
                <a:ext cx="2242549" cy="3349212"/>
              </a:xfrm>
              <a:custGeom>
                <a:avLst/>
                <a:gdLst>
                  <a:gd name="T0" fmla="*/ 150 w 174"/>
                  <a:gd name="T1" fmla="*/ 260 h 260"/>
                  <a:gd name="T2" fmla="*/ 174 w 174"/>
                  <a:gd name="T3" fmla="*/ 174 h 260"/>
                  <a:gd name="T4" fmla="*/ 0 w 174"/>
                  <a:gd name="T5" fmla="*/ 0 h 260"/>
                  <a:gd name="T6" fmla="*/ 0 w 174"/>
                  <a:gd name="T7" fmla="*/ 174 h 260"/>
                  <a:gd name="T8" fmla="*/ 150 w 174"/>
                  <a:gd name="T9" fmla="*/ 26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260">
                    <a:moveTo>
                      <a:pt x="150" y="260"/>
                    </a:moveTo>
                    <a:cubicBezTo>
                      <a:pt x="165" y="234"/>
                      <a:pt x="174" y="204"/>
                      <a:pt x="174" y="174"/>
                    </a:cubicBezTo>
                    <a:cubicBezTo>
                      <a:pt x="174" y="77"/>
                      <a:pt x="96" y="0"/>
                      <a:pt x="0" y="0"/>
                    </a:cubicBezTo>
                    <a:lnTo>
                      <a:pt x="0" y="174"/>
                    </a:lnTo>
                    <a:lnTo>
                      <a:pt x="150" y="26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" name="AutoShape 8"/>
              <p:cNvSpPr>
                <a:spLocks noChangeArrowheads="1"/>
              </p:cNvSpPr>
              <p:nvPr/>
            </p:nvSpPr>
            <p:spPr bwMode="auto">
              <a:xfrm rot="13500000">
                <a:off x="4270173" y="1805436"/>
                <a:ext cx="553662" cy="444590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7" name="组合 8"/>
            <p:cNvGrpSpPr/>
            <p:nvPr/>
          </p:nvGrpSpPr>
          <p:grpSpPr>
            <a:xfrm>
              <a:off x="2635700" y="943895"/>
              <a:ext cx="1844406" cy="2834132"/>
              <a:chOff x="2321176" y="1630868"/>
              <a:chExt cx="2254962" cy="3464995"/>
            </a:xfrm>
            <a:solidFill>
              <a:schemeClr val="accent3"/>
            </a:solidFill>
          </p:grpSpPr>
          <p:sp>
            <p:nvSpPr>
              <p:cNvPr id="8" name="未知"/>
              <p:cNvSpPr>
                <a:spLocks/>
              </p:cNvSpPr>
              <p:nvPr/>
            </p:nvSpPr>
            <p:spPr bwMode="auto">
              <a:xfrm>
                <a:off x="2321176" y="1630868"/>
                <a:ext cx="2254962" cy="3349214"/>
              </a:xfrm>
              <a:custGeom>
                <a:avLst/>
                <a:gdLst>
                  <a:gd name="T0" fmla="*/ 174 w 175"/>
                  <a:gd name="T1" fmla="*/ 0 h 260"/>
                  <a:gd name="T2" fmla="*/ 1 w 175"/>
                  <a:gd name="T3" fmla="*/ 173 h 260"/>
                  <a:gd name="T4" fmla="*/ 24 w 175"/>
                  <a:gd name="T5" fmla="*/ 260 h 260"/>
                  <a:gd name="T6" fmla="*/ 175 w 175"/>
                  <a:gd name="T7" fmla="*/ 174 h 260"/>
                  <a:gd name="T8" fmla="*/ 174 w 175"/>
                  <a:gd name="T9" fmla="*/ 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5" h="260">
                    <a:moveTo>
                      <a:pt x="174" y="0"/>
                    </a:moveTo>
                    <a:cubicBezTo>
                      <a:pt x="78" y="0"/>
                      <a:pt x="1" y="77"/>
                      <a:pt x="1" y="173"/>
                    </a:cubicBezTo>
                    <a:cubicBezTo>
                      <a:pt x="0" y="204"/>
                      <a:pt x="9" y="234"/>
                      <a:pt x="24" y="260"/>
                    </a:cubicBezTo>
                    <a:lnTo>
                      <a:pt x="175" y="174"/>
                    </a:lnTo>
                    <a:lnTo>
                      <a:pt x="174" y="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9" name="AutoShape 7"/>
              <p:cNvSpPr>
                <a:spLocks noChangeArrowheads="1"/>
              </p:cNvSpPr>
              <p:nvPr/>
            </p:nvSpPr>
            <p:spPr bwMode="auto">
              <a:xfrm rot="6300000">
                <a:off x="2666543" y="4455489"/>
                <a:ext cx="669140" cy="611607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11" name="组合 12"/>
            <p:cNvGrpSpPr/>
            <p:nvPr/>
          </p:nvGrpSpPr>
          <p:grpSpPr>
            <a:xfrm>
              <a:off x="2886133" y="2774694"/>
              <a:ext cx="3177794" cy="1820646"/>
              <a:chOff x="2627355" y="3869193"/>
              <a:chExt cx="3885155" cy="2225913"/>
            </a:xfrm>
            <a:solidFill>
              <a:schemeClr val="accent3"/>
            </a:solidFill>
          </p:grpSpPr>
          <p:sp>
            <p:nvSpPr>
              <p:cNvPr id="12" name="未知"/>
              <p:cNvSpPr>
                <a:spLocks/>
              </p:cNvSpPr>
              <p:nvPr/>
            </p:nvSpPr>
            <p:spPr bwMode="auto">
              <a:xfrm>
                <a:off x="2627355" y="3869193"/>
                <a:ext cx="3885155" cy="2225913"/>
              </a:xfrm>
              <a:custGeom>
                <a:avLst/>
                <a:gdLst>
                  <a:gd name="T0" fmla="*/ 0 w 301"/>
                  <a:gd name="T1" fmla="*/ 86 h 173"/>
                  <a:gd name="T2" fmla="*/ 151 w 301"/>
                  <a:gd name="T3" fmla="*/ 173 h 173"/>
                  <a:gd name="T4" fmla="*/ 301 w 301"/>
                  <a:gd name="T5" fmla="*/ 86 h 173"/>
                  <a:gd name="T6" fmla="*/ 151 w 301"/>
                  <a:gd name="T7" fmla="*/ 0 h 173"/>
                  <a:gd name="T8" fmla="*/ 0 w 301"/>
                  <a:gd name="T9" fmla="*/ 86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1" h="173">
                    <a:moveTo>
                      <a:pt x="0" y="86"/>
                    </a:moveTo>
                    <a:cubicBezTo>
                      <a:pt x="31" y="140"/>
                      <a:pt x="88" y="173"/>
                      <a:pt x="151" y="173"/>
                    </a:cubicBezTo>
                    <a:cubicBezTo>
                      <a:pt x="213" y="173"/>
                      <a:pt x="270" y="140"/>
                      <a:pt x="301" y="86"/>
                    </a:cubicBezTo>
                    <a:lnTo>
                      <a:pt x="151" y="0"/>
                    </a:lnTo>
                    <a:lnTo>
                      <a:pt x="0" y="86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3" name="AutoShape 9"/>
              <p:cNvSpPr>
                <a:spLocks noChangeArrowheads="1"/>
              </p:cNvSpPr>
              <p:nvPr/>
            </p:nvSpPr>
            <p:spPr bwMode="auto">
              <a:xfrm rot="20700000">
                <a:off x="6188185" y="4699151"/>
                <a:ext cx="318109" cy="347716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15" name="组合 16"/>
            <p:cNvGrpSpPr/>
            <p:nvPr/>
          </p:nvGrpSpPr>
          <p:grpSpPr>
            <a:xfrm>
              <a:off x="3129005" y="1539902"/>
              <a:ext cx="2821877" cy="2483930"/>
              <a:chOff x="2924288" y="2359542"/>
              <a:chExt cx="3450013" cy="3036841"/>
            </a:xfrm>
          </p:grpSpPr>
          <p:grpSp>
            <p:nvGrpSpPr>
              <p:cNvPr id="18" name="Group 10"/>
              <p:cNvGrpSpPr>
                <a:grpSpLocks/>
              </p:cNvGrpSpPr>
              <p:nvPr/>
            </p:nvGrpSpPr>
            <p:grpSpPr bwMode="auto">
              <a:xfrm rot="650306">
                <a:off x="2924288" y="2359542"/>
                <a:ext cx="3450013" cy="3036841"/>
                <a:chOff x="-54" y="0"/>
                <a:chExt cx="1287" cy="1134"/>
              </a:xfrm>
            </p:grpSpPr>
            <p:sp>
              <p:nvSpPr>
                <p:cNvPr id="20" name="Oval 11"/>
                <p:cNvSpPr>
                  <a:spLocks noChangeArrowheads="1"/>
                </p:cNvSpPr>
                <p:nvPr/>
              </p:nvSpPr>
              <p:spPr bwMode="auto">
                <a:xfrm>
                  <a:off x="-54" y="0"/>
                  <a:ext cx="1287" cy="1134"/>
                </a:xfrm>
                <a:prstGeom prst="ellipse">
                  <a:avLst/>
                </a:prstGeom>
                <a:solidFill>
                  <a:schemeClr val="bg1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  <p:sp>
              <p:nvSpPr>
                <p:cNvPr id="21" name="Oval 12"/>
                <p:cNvSpPr>
                  <a:spLocks noChangeArrowheads="1"/>
                </p:cNvSpPr>
                <p:nvPr/>
              </p:nvSpPr>
              <p:spPr bwMode="auto">
                <a:xfrm>
                  <a:off x="3" y="62"/>
                  <a:ext cx="1163" cy="1010"/>
                </a:xfrm>
                <a:prstGeom prst="ellipse">
                  <a:avLst/>
                </a:prstGeom>
                <a:solidFill>
                  <a:schemeClr val="accent2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7" name="WordArt 17"/>
              <p:cNvSpPr>
                <a:spLocks noChangeArrowheads="1" noChangeShapeType="1"/>
              </p:cNvSpPr>
              <p:nvPr/>
            </p:nvSpPr>
            <p:spPr bwMode="auto">
              <a:xfrm>
                <a:off x="3247016" y="3187499"/>
                <a:ext cx="2589474" cy="1047694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 xmlns="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400" i="0" u="none" strike="noStrike" kern="0" cap="none" spc="0" normalizeH="0" baseline="0" noProof="0" dirty="0">
                    <a:ln w="9525" cmpd="sng">
                      <a:noFill/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  <a:sym typeface="+mn-lt"/>
                  </a:rPr>
                  <a:t>THỰC HÀNH</a:t>
                </a:r>
                <a:endParaRPr kumimoji="0" lang="zh-CN" altLang="en-US" sz="2400" i="0" u="none" strike="noStrike" kern="0" cap="none" spc="0" normalizeH="0" baseline="0" noProof="0" dirty="0">
                  <a:ln w="9525" cmpd="sng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="" val="407352757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4720590" y="4358640"/>
            <a:ext cx="4034790" cy="52578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845820" y="4320540"/>
            <a:ext cx="2937510" cy="52578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任意多边形 4"/>
          <p:cNvSpPr/>
          <p:nvPr/>
        </p:nvSpPr>
        <p:spPr>
          <a:xfrm>
            <a:off x="2607170" y="3016735"/>
            <a:ext cx="3676706" cy="3741237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xmlns="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475" t="6822" r="81449" b="85973"/>
          <a:stretch/>
        </p:blipFill>
        <p:spPr>
          <a:xfrm>
            <a:off x="439720" y="454360"/>
            <a:ext cx="1168743" cy="11435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文本框 6">
            <a:extLst>
              <a:ext uri="{FF2B5EF4-FFF2-40B4-BE49-F238E27FC236}">
                <a16:creationId xmlns:a16="http://schemas.microsoft.com/office/drawing/2014/main" xmlns="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447886" y="508922"/>
            <a:ext cx="610976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8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Sắm</a:t>
            </a:r>
            <a:r>
              <a:rPr lang="en-US" altLang="zh-CN" sz="28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vai</a:t>
            </a:r>
            <a:r>
              <a:rPr lang="en-US" altLang="zh-CN" sz="28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xử</a:t>
            </a:r>
            <a:r>
              <a:rPr lang="en-US" altLang="zh-CN" sz="28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lí</a:t>
            </a:r>
            <a:r>
              <a:rPr lang="en-US" altLang="zh-CN" sz="28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lang="en-US" altLang="zh-CN" sz="2800" b="1" dirty="0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huống</a:t>
            </a:r>
            <a:endParaRPr lang="zh-CN" altLang="en-US" sz="2800" b="1" dirty="0">
              <a:solidFill>
                <a:srgbClr val="83B40D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2" name="文本框 3">
            <a:extLst>
              <a:ext uri="{FF2B5EF4-FFF2-40B4-BE49-F238E27FC236}">
                <a16:creationId xmlns:a16="http://schemas.microsoft.com/office/drawing/2014/main" xmlns="" id="{8C08EF97-40EE-4A1F-ADE7-08E23EFD0A1F}"/>
              </a:ext>
            </a:extLst>
          </p:cNvPr>
          <p:cNvSpPr txBox="1"/>
          <p:nvPr/>
        </p:nvSpPr>
        <p:spPr>
          <a:xfrm>
            <a:off x="3686699" y="124376"/>
            <a:ext cx="17860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lang="en-US" altLang="zh-C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</a:t>
            </a:r>
            <a:endParaRPr lang="zh-CN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179233192"/>
              </p:ext>
            </p:extLst>
          </p:nvPr>
        </p:nvGraphicFramePr>
        <p:xfrm>
          <a:off x="1229292" y="1026356"/>
          <a:ext cx="2725763" cy="3115143"/>
        </p:xfrm>
        <a:graphic>
          <a:graphicData uri="http://schemas.openxmlformats.org/presentationml/2006/ole">
            <p:oleObj spid="_x0000_s4129" r:id="rId8" imgW="3015360" imgH="3096360" progId="">
              <p:embed/>
            </p:oleObj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607362296"/>
              </p:ext>
            </p:extLst>
          </p:nvPr>
        </p:nvGraphicFramePr>
        <p:xfrm>
          <a:off x="4813353" y="1060646"/>
          <a:ext cx="3812571" cy="3272084"/>
        </p:xfrm>
        <a:graphic>
          <a:graphicData uri="http://schemas.openxmlformats.org/presentationml/2006/ole">
            <p:oleObj spid="_x0000_s4130" r:id="rId9" imgW="3208320" imgH="3408480" progId="">
              <p:embed/>
            </p:oleObj>
          </a:graphicData>
        </a:graphic>
      </p:graphicFrame>
      <p:sp>
        <p:nvSpPr>
          <p:cNvPr id="8" name="文本框 6">
            <a:extLst>
              <a:ext uri="{FF2B5EF4-FFF2-40B4-BE49-F238E27FC236}">
                <a16:creationId xmlns:a16="http://schemas.microsoft.com/office/drawing/2014/main" xmlns="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-714495" y="4340681"/>
            <a:ext cx="610976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0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20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US" altLang="zh-CN" sz="20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r>
              <a:rPr lang="en-US" altLang="zh-CN" sz="20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đang</a:t>
            </a:r>
            <a:r>
              <a:rPr lang="en-US" altLang="zh-CN" sz="20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bị</a:t>
            </a:r>
            <a:r>
              <a:rPr lang="en-US" altLang="zh-CN" sz="20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héo</a:t>
            </a:r>
            <a:r>
              <a:rPr lang="en-US" altLang="zh-CN" sz="20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20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文本框 6">
            <a:extLst>
              <a:ext uri="{FF2B5EF4-FFF2-40B4-BE49-F238E27FC236}">
                <a16:creationId xmlns:a16="http://schemas.microsoft.com/office/drawing/2014/main" xmlns="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735585" y="4354830"/>
            <a:ext cx="610976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0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20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US" altLang="zh-CN" sz="20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0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đang</a:t>
            </a:r>
            <a:r>
              <a:rPr lang="en-US" altLang="zh-CN" sz="20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khắc</a:t>
            </a:r>
            <a:r>
              <a:rPr lang="en-US" altLang="zh-CN" sz="20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hình</a:t>
            </a:r>
            <a:r>
              <a:rPr lang="en-US" altLang="zh-CN" sz="20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lên</a:t>
            </a:r>
            <a:r>
              <a:rPr lang="en-US" altLang="zh-CN" sz="20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r>
              <a:rPr lang="en-US" altLang="zh-CN" sz="20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20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3696586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1" grpId="0" animBg="1"/>
      <p:bldP spid="21" grpId="0"/>
      <p:bldP spid="22" grpId="0"/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838960" y="942204"/>
            <a:ext cx="5628638" cy="3759850"/>
            <a:chOff x="2635700" y="942204"/>
            <a:chExt cx="3682042" cy="3759850"/>
          </a:xfrm>
        </p:grpSpPr>
        <p:grpSp>
          <p:nvGrpSpPr>
            <p:cNvPr id="3" name="组合 4"/>
            <p:cNvGrpSpPr/>
            <p:nvPr/>
          </p:nvGrpSpPr>
          <p:grpSpPr>
            <a:xfrm>
              <a:off x="4274453" y="942204"/>
              <a:ext cx="2043289" cy="2739429"/>
              <a:chOff x="4324709" y="1628800"/>
              <a:chExt cx="2498116" cy="3349212"/>
            </a:xfrm>
            <a:solidFill>
              <a:schemeClr val="accent3"/>
            </a:solidFill>
          </p:grpSpPr>
          <p:sp>
            <p:nvSpPr>
              <p:cNvPr id="4" name="未知"/>
              <p:cNvSpPr>
                <a:spLocks/>
              </p:cNvSpPr>
              <p:nvPr/>
            </p:nvSpPr>
            <p:spPr bwMode="auto">
              <a:xfrm>
                <a:off x="4580276" y="1628800"/>
                <a:ext cx="2242549" cy="3349212"/>
              </a:xfrm>
              <a:custGeom>
                <a:avLst/>
                <a:gdLst>
                  <a:gd name="T0" fmla="*/ 150 w 174"/>
                  <a:gd name="T1" fmla="*/ 260 h 260"/>
                  <a:gd name="T2" fmla="*/ 174 w 174"/>
                  <a:gd name="T3" fmla="*/ 174 h 260"/>
                  <a:gd name="T4" fmla="*/ 0 w 174"/>
                  <a:gd name="T5" fmla="*/ 0 h 260"/>
                  <a:gd name="T6" fmla="*/ 0 w 174"/>
                  <a:gd name="T7" fmla="*/ 174 h 260"/>
                  <a:gd name="T8" fmla="*/ 150 w 174"/>
                  <a:gd name="T9" fmla="*/ 26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260">
                    <a:moveTo>
                      <a:pt x="150" y="260"/>
                    </a:moveTo>
                    <a:cubicBezTo>
                      <a:pt x="165" y="234"/>
                      <a:pt x="174" y="204"/>
                      <a:pt x="174" y="174"/>
                    </a:cubicBezTo>
                    <a:cubicBezTo>
                      <a:pt x="174" y="77"/>
                      <a:pt x="96" y="0"/>
                      <a:pt x="0" y="0"/>
                    </a:cubicBezTo>
                    <a:lnTo>
                      <a:pt x="0" y="174"/>
                    </a:lnTo>
                    <a:lnTo>
                      <a:pt x="150" y="26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" name="AutoShape 8"/>
              <p:cNvSpPr>
                <a:spLocks noChangeArrowheads="1"/>
              </p:cNvSpPr>
              <p:nvPr/>
            </p:nvSpPr>
            <p:spPr bwMode="auto">
              <a:xfrm rot="13500000">
                <a:off x="4270173" y="1805436"/>
                <a:ext cx="553662" cy="444590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7" name="组合 8"/>
            <p:cNvGrpSpPr/>
            <p:nvPr/>
          </p:nvGrpSpPr>
          <p:grpSpPr>
            <a:xfrm>
              <a:off x="2635700" y="943895"/>
              <a:ext cx="1844406" cy="2834132"/>
              <a:chOff x="2321176" y="1630868"/>
              <a:chExt cx="2254962" cy="3464995"/>
            </a:xfrm>
            <a:solidFill>
              <a:schemeClr val="accent3"/>
            </a:solidFill>
          </p:grpSpPr>
          <p:sp>
            <p:nvSpPr>
              <p:cNvPr id="8" name="未知"/>
              <p:cNvSpPr>
                <a:spLocks/>
              </p:cNvSpPr>
              <p:nvPr/>
            </p:nvSpPr>
            <p:spPr bwMode="auto">
              <a:xfrm>
                <a:off x="2321176" y="1630868"/>
                <a:ext cx="2254962" cy="3349214"/>
              </a:xfrm>
              <a:custGeom>
                <a:avLst/>
                <a:gdLst>
                  <a:gd name="T0" fmla="*/ 174 w 175"/>
                  <a:gd name="T1" fmla="*/ 0 h 260"/>
                  <a:gd name="T2" fmla="*/ 1 w 175"/>
                  <a:gd name="T3" fmla="*/ 173 h 260"/>
                  <a:gd name="T4" fmla="*/ 24 w 175"/>
                  <a:gd name="T5" fmla="*/ 260 h 260"/>
                  <a:gd name="T6" fmla="*/ 175 w 175"/>
                  <a:gd name="T7" fmla="*/ 174 h 260"/>
                  <a:gd name="T8" fmla="*/ 174 w 175"/>
                  <a:gd name="T9" fmla="*/ 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5" h="260">
                    <a:moveTo>
                      <a:pt x="174" y="0"/>
                    </a:moveTo>
                    <a:cubicBezTo>
                      <a:pt x="78" y="0"/>
                      <a:pt x="1" y="77"/>
                      <a:pt x="1" y="173"/>
                    </a:cubicBezTo>
                    <a:cubicBezTo>
                      <a:pt x="0" y="204"/>
                      <a:pt x="9" y="234"/>
                      <a:pt x="24" y="260"/>
                    </a:cubicBezTo>
                    <a:lnTo>
                      <a:pt x="175" y="174"/>
                    </a:lnTo>
                    <a:lnTo>
                      <a:pt x="174" y="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9" name="AutoShape 7"/>
              <p:cNvSpPr>
                <a:spLocks noChangeArrowheads="1"/>
              </p:cNvSpPr>
              <p:nvPr/>
            </p:nvSpPr>
            <p:spPr bwMode="auto">
              <a:xfrm rot="6300000">
                <a:off x="2666543" y="4455489"/>
                <a:ext cx="669140" cy="611607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11" name="组合 12"/>
            <p:cNvGrpSpPr/>
            <p:nvPr/>
          </p:nvGrpSpPr>
          <p:grpSpPr>
            <a:xfrm>
              <a:off x="2867379" y="2768601"/>
              <a:ext cx="3300996" cy="1933453"/>
              <a:chOff x="2604426" y="3861743"/>
              <a:chExt cx="4035782" cy="2363830"/>
            </a:xfrm>
            <a:solidFill>
              <a:schemeClr val="accent3"/>
            </a:solidFill>
          </p:grpSpPr>
          <p:sp>
            <p:nvSpPr>
              <p:cNvPr id="12" name="未知"/>
              <p:cNvSpPr>
                <a:spLocks/>
              </p:cNvSpPr>
              <p:nvPr/>
            </p:nvSpPr>
            <p:spPr bwMode="auto">
              <a:xfrm>
                <a:off x="2604426" y="3861743"/>
                <a:ext cx="3862236" cy="2363830"/>
              </a:xfrm>
              <a:custGeom>
                <a:avLst/>
                <a:gdLst>
                  <a:gd name="T0" fmla="*/ 0 w 301"/>
                  <a:gd name="T1" fmla="*/ 86 h 173"/>
                  <a:gd name="T2" fmla="*/ 151 w 301"/>
                  <a:gd name="T3" fmla="*/ 173 h 173"/>
                  <a:gd name="T4" fmla="*/ 301 w 301"/>
                  <a:gd name="T5" fmla="*/ 86 h 173"/>
                  <a:gd name="T6" fmla="*/ 151 w 301"/>
                  <a:gd name="T7" fmla="*/ 0 h 173"/>
                  <a:gd name="T8" fmla="*/ 0 w 301"/>
                  <a:gd name="T9" fmla="*/ 86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1" h="173">
                    <a:moveTo>
                      <a:pt x="0" y="86"/>
                    </a:moveTo>
                    <a:cubicBezTo>
                      <a:pt x="31" y="140"/>
                      <a:pt x="88" y="173"/>
                      <a:pt x="151" y="173"/>
                    </a:cubicBezTo>
                    <a:cubicBezTo>
                      <a:pt x="213" y="173"/>
                      <a:pt x="270" y="140"/>
                      <a:pt x="301" y="86"/>
                    </a:cubicBezTo>
                    <a:lnTo>
                      <a:pt x="151" y="0"/>
                    </a:lnTo>
                    <a:lnTo>
                      <a:pt x="0" y="86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3" name="AutoShape 9"/>
              <p:cNvSpPr>
                <a:spLocks noChangeArrowheads="1"/>
              </p:cNvSpPr>
              <p:nvPr/>
            </p:nvSpPr>
            <p:spPr bwMode="auto">
              <a:xfrm rot="20700000">
                <a:off x="6133358" y="4602923"/>
                <a:ext cx="506850" cy="510968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15" name="组合 16"/>
            <p:cNvGrpSpPr/>
            <p:nvPr/>
          </p:nvGrpSpPr>
          <p:grpSpPr>
            <a:xfrm>
              <a:off x="3076945" y="1485331"/>
              <a:ext cx="2821877" cy="2483930"/>
              <a:chOff x="2860640" y="2292824"/>
              <a:chExt cx="3450013" cy="3036841"/>
            </a:xfrm>
          </p:grpSpPr>
          <p:grpSp>
            <p:nvGrpSpPr>
              <p:cNvPr id="18" name="Group 10"/>
              <p:cNvGrpSpPr>
                <a:grpSpLocks/>
              </p:cNvGrpSpPr>
              <p:nvPr/>
            </p:nvGrpSpPr>
            <p:grpSpPr bwMode="auto">
              <a:xfrm rot="650306">
                <a:off x="2860640" y="2292824"/>
                <a:ext cx="3450013" cy="3036841"/>
                <a:chOff x="-82" y="-20"/>
                <a:chExt cx="1287" cy="1134"/>
              </a:xfrm>
            </p:grpSpPr>
            <p:sp>
              <p:nvSpPr>
                <p:cNvPr id="20" name="Oval 11"/>
                <p:cNvSpPr>
                  <a:spLocks noChangeArrowheads="1"/>
                </p:cNvSpPr>
                <p:nvPr/>
              </p:nvSpPr>
              <p:spPr bwMode="auto">
                <a:xfrm>
                  <a:off x="-82" y="-20"/>
                  <a:ext cx="1287" cy="1134"/>
                </a:xfrm>
                <a:prstGeom prst="ellipse">
                  <a:avLst/>
                </a:prstGeom>
                <a:solidFill>
                  <a:schemeClr val="bg1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  <p:sp>
              <p:nvSpPr>
                <p:cNvPr id="21" name="Oval 12"/>
                <p:cNvSpPr>
                  <a:spLocks noChangeArrowheads="1"/>
                </p:cNvSpPr>
                <p:nvPr/>
              </p:nvSpPr>
              <p:spPr bwMode="auto">
                <a:xfrm>
                  <a:off x="3" y="62"/>
                  <a:ext cx="1163" cy="1010"/>
                </a:xfrm>
                <a:prstGeom prst="ellipse">
                  <a:avLst/>
                </a:prstGeom>
                <a:solidFill>
                  <a:schemeClr val="accent2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7" name="WordArt 17"/>
              <p:cNvSpPr>
                <a:spLocks noChangeArrowheads="1" noChangeShapeType="1"/>
              </p:cNvSpPr>
              <p:nvPr/>
            </p:nvSpPr>
            <p:spPr bwMode="auto">
              <a:xfrm>
                <a:off x="3247016" y="3187499"/>
                <a:ext cx="2589474" cy="1047694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 xmlns="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400" i="0" u="none" strike="noStrike" kern="0" cap="none" spc="0" normalizeH="0" baseline="0" noProof="0" dirty="0">
                    <a:ln w="9525" cmpd="sng">
                      <a:noFill/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  <a:sym typeface="+mn-lt"/>
                  </a:rPr>
                  <a:t>VẬN DỤNG</a:t>
                </a:r>
                <a:endParaRPr kumimoji="0" lang="zh-CN" altLang="en-US" sz="2400" i="0" u="none" strike="noStrike" kern="0" cap="none" spc="0" normalizeH="0" baseline="0" noProof="0" dirty="0">
                  <a:ln w="9525" cmpd="sng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="" val="3984175086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2607170" y="3016735"/>
            <a:ext cx="3676706" cy="3741237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1" name="文本框 6">
            <a:extLst>
              <a:ext uri="{FF2B5EF4-FFF2-40B4-BE49-F238E27FC236}">
                <a16:creationId xmlns:a16="http://schemas.microsoft.com/office/drawing/2014/main" xmlns="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690640" y="685194"/>
            <a:ext cx="874432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4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Tham</a:t>
            </a:r>
            <a:r>
              <a:rPr lang="en-US" altLang="zh-CN" sz="24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gia</a:t>
            </a:r>
            <a:r>
              <a:rPr lang="en-US" altLang="zh-CN" sz="24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24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lang="en-US" altLang="zh-CN" sz="24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24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bảo</a:t>
            </a:r>
            <a:r>
              <a:rPr lang="en-US" altLang="zh-CN" sz="24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vệ</a:t>
            </a:r>
            <a:r>
              <a:rPr lang="en-US" altLang="zh-CN" sz="24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cảnh</a:t>
            </a:r>
            <a:r>
              <a:rPr lang="en-US" altLang="zh-CN" sz="24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</a:t>
            </a:r>
            <a:r>
              <a:rPr lang="en-US" altLang="zh-CN" sz="24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thiên</a:t>
            </a:r>
            <a:r>
              <a:rPr lang="en-US" altLang="zh-CN" sz="24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nhiên</a:t>
            </a:r>
            <a:endParaRPr lang="zh-CN" altLang="en-US" sz="2400" b="1" dirty="0">
              <a:solidFill>
                <a:srgbClr val="83B40D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2" name="文本框 3">
            <a:extLst>
              <a:ext uri="{FF2B5EF4-FFF2-40B4-BE49-F238E27FC236}">
                <a16:creationId xmlns:a16="http://schemas.microsoft.com/office/drawing/2014/main" xmlns="" id="{8C08EF97-40EE-4A1F-ADE7-08E23EFD0A1F}"/>
              </a:ext>
            </a:extLst>
          </p:cNvPr>
          <p:cNvSpPr txBox="1"/>
          <p:nvPr/>
        </p:nvSpPr>
        <p:spPr>
          <a:xfrm>
            <a:off x="3686699" y="223529"/>
            <a:ext cx="18726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lang="en-US" altLang="zh-C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xmlns="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798688" y="3534408"/>
            <a:ext cx="711199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Hãy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kể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tham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gia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bảo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vệ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cảnh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thiên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nhiên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nào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28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916310254"/>
              </p:ext>
            </p:extLst>
          </p:nvPr>
        </p:nvGraphicFramePr>
        <p:xfrm>
          <a:off x="2455331" y="1066910"/>
          <a:ext cx="4000887" cy="2560569"/>
        </p:xfrm>
        <a:graphic>
          <a:graphicData uri="http://schemas.openxmlformats.org/presentationml/2006/ole">
            <p:oleObj spid="_x0000_s6161" r:id="rId6" imgW="3860280" imgH="3630600" progId="">
              <p:embed/>
            </p:oleObj>
          </a:graphicData>
        </a:graphic>
      </p:graphicFrame>
      <p:pic>
        <p:nvPicPr>
          <p:cNvPr id="9" name="Hình ảnh 19">
            <a:extLst>
              <a:ext uri="{FF2B5EF4-FFF2-40B4-BE49-F238E27FC236}">
                <a16:creationId xmlns:a16="http://schemas.microsoft.com/office/drawing/2014/main" xmlns="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475" t="6822" r="81449" b="85973"/>
          <a:stretch/>
        </p:blipFill>
        <p:spPr>
          <a:xfrm>
            <a:off x="439720" y="454360"/>
            <a:ext cx="1168743" cy="11435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74906048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0371" b="19753"/>
          <a:stretch/>
        </p:blipFill>
        <p:spPr>
          <a:xfrm>
            <a:off x="1354" y="-14487"/>
            <a:ext cx="9141291" cy="1254007"/>
          </a:xfrm>
          <a:prstGeom prst="rect">
            <a:avLst/>
          </a:prstGeom>
        </p:spPr>
      </p:pic>
      <p:sp>
        <p:nvSpPr>
          <p:cNvPr id="25" name="文本框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53096" y="1392066"/>
            <a:ext cx="887848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36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6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thực</a:t>
            </a:r>
            <a:r>
              <a:rPr lang="en-US" altLang="zh-CN" sz="36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hiện</a:t>
            </a:r>
            <a:r>
              <a:rPr lang="en-US" altLang="zh-CN" sz="36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công</a:t>
            </a:r>
            <a:r>
              <a:rPr lang="en-US" altLang="zh-CN" sz="36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thức</a:t>
            </a:r>
            <a:r>
              <a:rPr lang="en-US" altLang="zh-CN" sz="36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“ Ba </a:t>
            </a:r>
            <a:r>
              <a:rPr lang="en-US" altLang="zh-CN" sz="36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36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” </a:t>
            </a:r>
            <a:r>
              <a:rPr lang="en-US" altLang="zh-CN" sz="36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6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bảo</a:t>
            </a:r>
            <a:r>
              <a:rPr lang="en-US" altLang="zh-CN" sz="36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vệ</a:t>
            </a:r>
            <a:r>
              <a:rPr lang="en-US" altLang="zh-CN" sz="36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cảnh</a:t>
            </a:r>
            <a:r>
              <a:rPr lang="en-US" altLang="zh-CN" sz="36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</a:t>
            </a:r>
            <a:r>
              <a:rPr lang="en-US" altLang="zh-CN" sz="36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thiên</a:t>
            </a:r>
            <a:r>
              <a:rPr lang="en-US" altLang="zh-CN" sz="36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nhiên</a:t>
            </a:r>
            <a:endParaRPr lang="vi-VN" altLang="zh-CN" sz="3600" b="1" dirty="0">
              <a:solidFill>
                <a:srgbClr val="83B40D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文本框 6">
            <a:extLst>
              <a:ext uri="{FF2B5EF4-FFF2-40B4-BE49-F238E27FC236}">
                <a16:creationId xmlns:a16="http://schemas.microsoft.com/office/drawing/2014/main" xmlns="" id="{961183D3-A832-45F9-BB32-83B05ECF1663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78959" y="2860474"/>
            <a:ext cx="887848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vi-VN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+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vứt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rác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bừa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bãi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vi-VN" altLang="zh-CN" sz="32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文本框 6">
            <a:extLst>
              <a:ext uri="{FF2B5EF4-FFF2-40B4-BE49-F238E27FC236}">
                <a16:creationId xmlns:a16="http://schemas.microsoft.com/office/drawing/2014/main" xmlns="" id="{3556C26F-C632-4FB8-AF0B-2972EAEA8C96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78960" y="3549393"/>
            <a:ext cx="887848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+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chặt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phá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xanh</a:t>
            </a:r>
            <a:r>
              <a:rPr lang="vi-VN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</p:txBody>
      </p:sp>
      <p:sp>
        <p:nvSpPr>
          <p:cNvPr id="6" name="文本框 6">
            <a:extLst>
              <a:ext uri="{FF2B5EF4-FFF2-40B4-BE49-F238E27FC236}">
                <a16:creationId xmlns:a16="http://schemas.microsoft.com/office/drawing/2014/main" xmlns="" id="{2D6B8757-AE21-4BBA-9D72-4799F69A802E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65516" y="4238312"/>
            <a:ext cx="887848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vi-VN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+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khai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thác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cạn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kiệt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nguồn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tài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nguyên</a:t>
            </a:r>
            <a:r>
              <a:rPr lang="en-US" altLang="zh-CN" sz="3200" b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vi-VN" altLang="zh-CN" sz="32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xmlns="" id="{9384FD50-2BA6-45DE-B4C5-FCA56569D0F8}"/>
              </a:ext>
            </a:extLst>
          </p:cNvPr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99150" y="218463"/>
            <a:ext cx="2948850" cy="940653"/>
          </a:xfrm>
          <a:prstGeom prst="doubleWave">
            <a:avLst/>
          </a:prstGeom>
          <a:ln/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vi-VN" altLang="zh-CN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TỔNG KẾT</a:t>
            </a:r>
          </a:p>
        </p:txBody>
      </p:sp>
    </p:spTree>
    <p:extLst>
      <p:ext uri="{BB962C8B-B14F-4D97-AF65-F5344CB8AC3E}">
        <p14:creationId xmlns:p14="http://schemas.microsoft.com/office/powerpoint/2010/main" xmlns="" val="36943356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4" grpId="0"/>
      <p:bldP spid="5" grpId="0"/>
      <p:bldP spid="6" grpId="0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0" y="0"/>
            <a:ext cx="9144000" cy="167738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10300" b="1" dirty="0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TIẾT 1</a:t>
            </a:r>
            <a:endParaRPr lang="zh-CN" altLang="en-US" sz="10300" b="1" dirty="0">
              <a:solidFill>
                <a:schemeClr val="bg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7143387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635700" y="942204"/>
            <a:ext cx="3682043" cy="3653136"/>
            <a:chOff x="2635700" y="942204"/>
            <a:chExt cx="3682043" cy="3653136"/>
          </a:xfrm>
        </p:grpSpPr>
        <p:grpSp>
          <p:nvGrpSpPr>
            <p:cNvPr id="3" name="组合 4"/>
            <p:cNvGrpSpPr/>
            <p:nvPr/>
          </p:nvGrpSpPr>
          <p:grpSpPr>
            <a:xfrm>
              <a:off x="4275359" y="942204"/>
              <a:ext cx="2042384" cy="2739429"/>
              <a:chOff x="4325816" y="1628800"/>
              <a:chExt cx="2497009" cy="3349212"/>
            </a:xfrm>
            <a:solidFill>
              <a:schemeClr val="accent3"/>
            </a:solidFill>
          </p:grpSpPr>
          <p:sp>
            <p:nvSpPr>
              <p:cNvPr id="4" name="未知"/>
              <p:cNvSpPr>
                <a:spLocks/>
              </p:cNvSpPr>
              <p:nvPr/>
            </p:nvSpPr>
            <p:spPr bwMode="auto">
              <a:xfrm>
                <a:off x="4580276" y="1628800"/>
                <a:ext cx="2242549" cy="3349212"/>
              </a:xfrm>
              <a:custGeom>
                <a:avLst/>
                <a:gdLst>
                  <a:gd name="T0" fmla="*/ 150 w 174"/>
                  <a:gd name="T1" fmla="*/ 260 h 260"/>
                  <a:gd name="T2" fmla="*/ 174 w 174"/>
                  <a:gd name="T3" fmla="*/ 174 h 260"/>
                  <a:gd name="T4" fmla="*/ 0 w 174"/>
                  <a:gd name="T5" fmla="*/ 0 h 260"/>
                  <a:gd name="T6" fmla="*/ 0 w 174"/>
                  <a:gd name="T7" fmla="*/ 174 h 260"/>
                  <a:gd name="T8" fmla="*/ 150 w 174"/>
                  <a:gd name="T9" fmla="*/ 26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260">
                    <a:moveTo>
                      <a:pt x="150" y="260"/>
                    </a:moveTo>
                    <a:cubicBezTo>
                      <a:pt x="165" y="234"/>
                      <a:pt x="174" y="204"/>
                      <a:pt x="174" y="174"/>
                    </a:cubicBezTo>
                    <a:cubicBezTo>
                      <a:pt x="174" y="77"/>
                      <a:pt x="96" y="0"/>
                      <a:pt x="0" y="0"/>
                    </a:cubicBezTo>
                    <a:lnTo>
                      <a:pt x="0" y="174"/>
                    </a:lnTo>
                    <a:lnTo>
                      <a:pt x="150" y="26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" name="AutoShape 8"/>
              <p:cNvSpPr>
                <a:spLocks noChangeArrowheads="1"/>
              </p:cNvSpPr>
              <p:nvPr/>
            </p:nvSpPr>
            <p:spPr bwMode="auto">
              <a:xfrm rot="13500000">
                <a:off x="4327895" y="1752910"/>
                <a:ext cx="506830" cy="510987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7" name="组合 8"/>
            <p:cNvGrpSpPr/>
            <p:nvPr/>
          </p:nvGrpSpPr>
          <p:grpSpPr>
            <a:xfrm>
              <a:off x="2635700" y="943895"/>
              <a:ext cx="1844406" cy="2785115"/>
              <a:chOff x="2321176" y="1630868"/>
              <a:chExt cx="2254962" cy="3405068"/>
            </a:xfrm>
            <a:solidFill>
              <a:schemeClr val="accent3"/>
            </a:solidFill>
          </p:grpSpPr>
          <p:sp>
            <p:nvSpPr>
              <p:cNvPr id="8" name="未知"/>
              <p:cNvSpPr>
                <a:spLocks/>
              </p:cNvSpPr>
              <p:nvPr/>
            </p:nvSpPr>
            <p:spPr bwMode="auto">
              <a:xfrm>
                <a:off x="2321176" y="1630868"/>
                <a:ext cx="2254962" cy="3349214"/>
              </a:xfrm>
              <a:custGeom>
                <a:avLst/>
                <a:gdLst>
                  <a:gd name="T0" fmla="*/ 174 w 175"/>
                  <a:gd name="T1" fmla="*/ 0 h 260"/>
                  <a:gd name="T2" fmla="*/ 1 w 175"/>
                  <a:gd name="T3" fmla="*/ 173 h 260"/>
                  <a:gd name="T4" fmla="*/ 24 w 175"/>
                  <a:gd name="T5" fmla="*/ 260 h 260"/>
                  <a:gd name="T6" fmla="*/ 175 w 175"/>
                  <a:gd name="T7" fmla="*/ 174 h 260"/>
                  <a:gd name="T8" fmla="*/ 174 w 175"/>
                  <a:gd name="T9" fmla="*/ 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5" h="260">
                    <a:moveTo>
                      <a:pt x="174" y="0"/>
                    </a:moveTo>
                    <a:cubicBezTo>
                      <a:pt x="78" y="0"/>
                      <a:pt x="1" y="77"/>
                      <a:pt x="1" y="173"/>
                    </a:cubicBezTo>
                    <a:cubicBezTo>
                      <a:pt x="0" y="204"/>
                      <a:pt x="9" y="234"/>
                      <a:pt x="24" y="260"/>
                    </a:cubicBezTo>
                    <a:lnTo>
                      <a:pt x="175" y="174"/>
                    </a:lnTo>
                    <a:lnTo>
                      <a:pt x="174" y="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9" name="AutoShape 7"/>
              <p:cNvSpPr>
                <a:spLocks noChangeArrowheads="1"/>
              </p:cNvSpPr>
              <p:nvPr/>
            </p:nvSpPr>
            <p:spPr bwMode="auto">
              <a:xfrm rot="6300000">
                <a:off x="2703908" y="4527029"/>
                <a:ext cx="506829" cy="510986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11" name="组合 12"/>
            <p:cNvGrpSpPr/>
            <p:nvPr/>
          </p:nvGrpSpPr>
          <p:grpSpPr>
            <a:xfrm>
              <a:off x="2886133" y="2774694"/>
              <a:ext cx="3177793" cy="1820646"/>
              <a:chOff x="2627355" y="3869193"/>
              <a:chExt cx="3885155" cy="2225913"/>
            </a:xfrm>
            <a:solidFill>
              <a:schemeClr val="accent3"/>
            </a:solidFill>
          </p:grpSpPr>
          <p:sp>
            <p:nvSpPr>
              <p:cNvPr id="12" name="未知"/>
              <p:cNvSpPr>
                <a:spLocks/>
              </p:cNvSpPr>
              <p:nvPr/>
            </p:nvSpPr>
            <p:spPr bwMode="auto">
              <a:xfrm>
                <a:off x="2627355" y="3869193"/>
                <a:ext cx="3885155" cy="2225913"/>
              </a:xfrm>
              <a:custGeom>
                <a:avLst/>
                <a:gdLst>
                  <a:gd name="T0" fmla="*/ 0 w 301"/>
                  <a:gd name="T1" fmla="*/ 86 h 173"/>
                  <a:gd name="T2" fmla="*/ 151 w 301"/>
                  <a:gd name="T3" fmla="*/ 173 h 173"/>
                  <a:gd name="T4" fmla="*/ 301 w 301"/>
                  <a:gd name="T5" fmla="*/ 86 h 173"/>
                  <a:gd name="T6" fmla="*/ 151 w 301"/>
                  <a:gd name="T7" fmla="*/ 0 h 173"/>
                  <a:gd name="T8" fmla="*/ 0 w 301"/>
                  <a:gd name="T9" fmla="*/ 86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1" h="173">
                    <a:moveTo>
                      <a:pt x="0" y="86"/>
                    </a:moveTo>
                    <a:cubicBezTo>
                      <a:pt x="31" y="140"/>
                      <a:pt x="88" y="173"/>
                      <a:pt x="151" y="173"/>
                    </a:cubicBezTo>
                    <a:cubicBezTo>
                      <a:pt x="213" y="173"/>
                      <a:pt x="270" y="140"/>
                      <a:pt x="301" y="86"/>
                    </a:cubicBezTo>
                    <a:lnTo>
                      <a:pt x="151" y="0"/>
                    </a:lnTo>
                    <a:lnTo>
                      <a:pt x="0" y="86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3" name="AutoShape 9"/>
              <p:cNvSpPr>
                <a:spLocks noChangeArrowheads="1"/>
              </p:cNvSpPr>
              <p:nvPr/>
            </p:nvSpPr>
            <p:spPr bwMode="auto">
              <a:xfrm rot="20700000">
                <a:off x="5943596" y="4539450"/>
                <a:ext cx="506850" cy="510968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15" name="组合 16"/>
            <p:cNvGrpSpPr/>
            <p:nvPr/>
          </p:nvGrpSpPr>
          <p:grpSpPr>
            <a:xfrm>
              <a:off x="3248246" y="1531038"/>
              <a:ext cx="2490794" cy="2483930"/>
              <a:chOff x="3070072" y="2348705"/>
              <a:chExt cx="3045233" cy="3036841"/>
            </a:xfrm>
          </p:grpSpPr>
          <p:grpSp>
            <p:nvGrpSpPr>
              <p:cNvPr id="18" name="Group 10"/>
              <p:cNvGrpSpPr>
                <a:grpSpLocks/>
              </p:cNvGrpSpPr>
              <p:nvPr/>
            </p:nvGrpSpPr>
            <p:grpSpPr bwMode="auto">
              <a:xfrm rot="650306">
                <a:off x="3070072" y="2348705"/>
                <a:ext cx="3045233" cy="3036841"/>
                <a:chOff x="0" y="0"/>
                <a:chExt cx="1136" cy="1134"/>
              </a:xfrm>
            </p:grpSpPr>
            <p:sp>
              <p:nvSpPr>
                <p:cNvPr id="20" name="Oval 11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1136" cy="1134"/>
                </a:xfrm>
                <a:prstGeom prst="ellipse">
                  <a:avLst/>
                </a:prstGeom>
                <a:solidFill>
                  <a:schemeClr val="bg1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  <p:sp>
              <p:nvSpPr>
                <p:cNvPr id="21" name="Oval 12"/>
                <p:cNvSpPr>
                  <a:spLocks noChangeArrowheads="1"/>
                </p:cNvSpPr>
                <p:nvPr/>
              </p:nvSpPr>
              <p:spPr bwMode="auto">
                <a:xfrm rot="20949694">
                  <a:off x="64" y="62"/>
                  <a:ext cx="1008" cy="1010"/>
                </a:xfrm>
                <a:prstGeom prst="ellipse">
                  <a:avLst/>
                </a:prstGeom>
                <a:solidFill>
                  <a:schemeClr val="accent2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7" name="WordArt 17"/>
              <p:cNvSpPr>
                <a:spLocks noChangeArrowheads="1" noChangeShapeType="1"/>
              </p:cNvSpPr>
              <p:nvPr/>
            </p:nvSpPr>
            <p:spPr bwMode="auto">
              <a:xfrm>
                <a:off x="3296632" y="3345345"/>
                <a:ext cx="2589474" cy="1047694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 xmlns="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400" i="0" u="none" strike="noStrike" kern="0" cap="none" spc="0" normalizeH="0" baseline="0" noProof="0" dirty="0">
                    <a:ln w="9525" cmpd="sng">
                      <a:noFill/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  <a:sym typeface="+mn-lt"/>
                  </a:rPr>
                  <a:t>KHỞI ĐỘNG</a:t>
                </a:r>
                <a:endParaRPr kumimoji="0" lang="zh-CN" altLang="en-US" sz="2400" i="0" u="none" strike="noStrike" kern="0" cap="none" spc="0" normalizeH="0" baseline="0" noProof="0" dirty="0">
                  <a:ln w="9525" cmpd="sng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endParaRPr>
              </a:p>
            </p:txBody>
          </p:sp>
        </p:grpSp>
      </p:grpSp>
      <p:pic>
        <p:nvPicPr>
          <p:cNvPr id="16" name="ChaoNguoiBanMoiDen-V.A-3868599">
            <a:hlinkClick r:id="" action="ppaction://media"/>
            <a:extLst>
              <a:ext uri="{FF2B5EF4-FFF2-40B4-BE49-F238E27FC236}">
                <a16:creationId xmlns:a16="http://schemas.microsoft.com/office/drawing/2014/main" xmlns="" id="{30B615F4-7A71-4DE2-97D2-676AB3FF234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>
                  <p14:trim st="4909"/>
                </p14:media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5246771" y="-7000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7399696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5297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069130140"/>
              </p:ext>
            </p:extLst>
          </p:nvPr>
        </p:nvGraphicFramePr>
        <p:xfrm>
          <a:off x="1568408" y="1056794"/>
          <a:ext cx="5504568" cy="3490984"/>
        </p:xfrm>
        <a:graphic>
          <a:graphicData uri="http://schemas.openxmlformats.org/presentationml/2006/ole">
            <p:oleObj spid="_x0000_s3089" r:id="rId4" imgW="5838480" imgH="2982240" progId="">
              <p:embed/>
            </p:oleObj>
          </a:graphicData>
        </a:graphic>
      </p:graphicFrame>
      <p:pic>
        <p:nvPicPr>
          <p:cNvPr id="4" name="QueHuongTuoiDep">
            <a:hlinkClick r:id="" action="ppaction://media"/>
            <a:extLst>
              <a:ext uri="{FF2B5EF4-FFF2-40B4-BE49-F238E27FC236}">
                <a16:creationId xmlns:a16="http://schemas.microsoft.com/office/drawing/2014/main" xmlns="" id="{6118E814-F38A-4483-AD8A-74021B4425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267200" y="5957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3542342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2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838960" y="942204"/>
            <a:ext cx="5628638" cy="3653136"/>
            <a:chOff x="2635700" y="942204"/>
            <a:chExt cx="3682042" cy="3653136"/>
          </a:xfrm>
        </p:grpSpPr>
        <p:grpSp>
          <p:nvGrpSpPr>
            <p:cNvPr id="3" name="组合 4"/>
            <p:cNvGrpSpPr/>
            <p:nvPr/>
          </p:nvGrpSpPr>
          <p:grpSpPr>
            <a:xfrm>
              <a:off x="4274453" y="942204"/>
              <a:ext cx="2043289" cy="2739429"/>
              <a:chOff x="4324709" y="1628800"/>
              <a:chExt cx="2498116" cy="3349212"/>
            </a:xfrm>
            <a:solidFill>
              <a:schemeClr val="accent3"/>
            </a:solidFill>
          </p:grpSpPr>
          <p:sp>
            <p:nvSpPr>
              <p:cNvPr id="4" name="未知"/>
              <p:cNvSpPr>
                <a:spLocks/>
              </p:cNvSpPr>
              <p:nvPr/>
            </p:nvSpPr>
            <p:spPr bwMode="auto">
              <a:xfrm>
                <a:off x="4580276" y="1628800"/>
                <a:ext cx="2242549" cy="3349212"/>
              </a:xfrm>
              <a:custGeom>
                <a:avLst/>
                <a:gdLst>
                  <a:gd name="T0" fmla="*/ 150 w 174"/>
                  <a:gd name="T1" fmla="*/ 260 h 260"/>
                  <a:gd name="T2" fmla="*/ 174 w 174"/>
                  <a:gd name="T3" fmla="*/ 174 h 260"/>
                  <a:gd name="T4" fmla="*/ 0 w 174"/>
                  <a:gd name="T5" fmla="*/ 0 h 260"/>
                  <a:gd name="T6" fmla="*/ 0 w 174"/>
                  <a:gd name="T7" fmla="*/ 174 h 260"/>
                  <a:gd name="T8" fmla="*/ 150 w 174"/>
                  <a:gd name="T9" fmla="*/ 26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260">
                    <a:moveTo>
                      <a:pt x="150" y="260"/>
                    </a:moveTo>
                    <a:cubicBezTo>
                      <a:pt x="165" y="234"/>
                      <a:pt x="174" y="204"/>
                      <a:pt x="174" y="174"/>
                    </a:cubicBezTo>
                    <a:cubicBezTo>
                      <a:pt x="174" y="77"/>
                      <a:pt x="96" y="0"/>
                      <a:pt x="0" y="0"/>
                    </a:cubicBezTo>
                    <a:lnTo>
                      <a:pt x="0" y="174"/>
                    </a:lnTo>
                    <a:lnTo>
                      <a:pt x="150" y="26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" name="AutoShape 8"/>
              <p:cNvSpPr>
                <a:spLocks noChangeArrowheads="1"/>
              </p:cNvSpPr>
              <p:nvPr/>
            </p:nvSpPr>
            <p:spPr bwMode="auto">
              <a:xfrm rot="13500000">
                <a:off x="4270173" y="1805436"/>
                <a:ext cx="553662" cy="444590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7" name="组合 8"/>
            <p:cNvGrpSpPr/>
            <p:nvPr/>
          </p:nvGrpSpPr>
          <p:grpSpPr>
            <a:xfrm>
              <a:off x="2635700" y="943895"/>
              <a:ext cx="1844406" cy="2834132"/>
              <a:chOff x="2321176" y="1630868"/>
              <a:chExt cx="2254962" cy="3464995"/>
            </a:xfrm>
            <a:solidFill>
              <a:schemeClr val="accent3"/>
            </a:solidFill>
          </p:grpSpPr>
          <p:sp>
            <p:nvSpPr>
              <p:cNvPr id="8" name="未知"/>
              <p:cNvSpPr>
                <a:spLocks/>
              </p:cNvSpPr>
              <p:nvPr/>
            </p:nvSpPr>
            <p:spPr bwMode="auto">
              <a:xfrm>
                <a:off x="2321176" y="1630868"/>
                <a:ext cx="2254962" cy="3349214"/>
              </a:xfrm>
              <a:custGeom>
                <a:avLst/>
                <a:gdLst>
                  <a:gd name="T0" fmla="*/ 174 w 175"/>
                  <a:gd name="T1" fmla="*/ 0 h 260"/>
                  <a:gd name="T2" fmla="*/ 1 w 175"/>
                  <a:gd name="T3" fmla="*/ 173 h 260"/>
                  <a:gd name="T4" fmla="*/ 24 w 175"/>
                  <a:gd name="T5" fmla="*/ 260 h 260"/>
                  <a:gd name="T6" fmla="*/ 175 w 175"/>
                  <a:gd name="T7" fmla="*/ 174 h 260"/>
                  <a:gd name="T8" fmla="*/ 174 w 175"/>
                  <a:gd name="T9" fmla="*/ 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5" h="260">
                    <a:moveTo>
                      <a:pt x="174" y="0"/>
                    </a:moveTo>
                    <a:cubicBezTo>
                      <a:pt x="78" y="0"/>
                      <a:pt x="1" y="77"/>
                      <a:pt x="1" y="173"/>
                    </a:cubicBezTo>
                    <a:cubicBezTo>
                      <a:pt x="0" y="204"/>
                      <a:pt x="9" y="234"/>
                      <a:pt x="24" y="260"/>
                    </a:cubicBezTo>
                    <a:lnTo>
                      <a:pt x="175" y="174"/>
                    </a:lnTo>
                    <a:lnTo>
                      <a:pt x="174" y="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9" name="AutoShape 7"/>
              <p:cNvSpPr>
                <a:spLocks noChangeArrowheads="1"/>
              </p:cNvSpPr>
              <p:nvPr/>
            </p:nvSpPr>
            <p:spPr bwMode="auto">
              <a:xfrm rot="6300000">
                <a:off x="2666543" y="4455489"/>
                <a:ext cx="669140" cy="611607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11" name="组合 12"/>
            <p:cNvGrpSpPr/>
            <p:nvPr/>
          </p:nvGrpSpPr>
          <p:grpSpPr>
            <a:xfrm>
              <a:off x="2886133" y="2774694"/>
              <a:ext cx="3177793" cy="1820646"/>
              <a:chOff x="2627355" y="3869193"/>
              <a:chExt cx="3885155" cy="2225913"/>
            </a:xfrm>
            <a:solidFill>
              <a:schemeClr val="accent3"/>
            </a:solidFill>
          </p:grpSpPr>
          <p:sp>
            <p:nvSpPr>
              <p:cNvPr id="12" name="未知"/>
              <p:cNvSpPr>
                <a:spLocks/>
              </p:cNvSpPr>
              <p:nvPr/>
            </p:nvSpPr>
            <p:spPr bwMode="auto">
              <a:xfrm>
                <a:off x="2627355" y="3869193"/>
                <a:ext cx="3885155" cy="2225913"/>
              </a:xfrm>
              <a:custGeom>
                <a:avLst/>
                <a:gdLst>
                  <a:gd name="T0" fmla="*/ 0 w 301"/>
                  <a:gd name="T1" fmla="*/ 86 h 173"/>
                  <a:gd name="T2" fmla="*/ 151 w 301"/>
                  <a:gd name="T3" fmla="*/ 173 h 173"/>
                  <a:gd name="T4" fmla="*/ 301 w 301"/>
                  <a:gd name="T5" fmla="*/ 86 h 173"/>
                  <a:gd name="T6" fmla="*/ 151 w 301"/>
                  <a:gd name="T7" fmla="*/ 0 h 173"/>
                  <a:gd name="T8" fmla="*/ 0 w 301"/>
                  <a:gd name="T9" fmla="*/ 86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1" h="173">
                    <a:moveTo>
                      <a:pt x="0" y="86"/>
                    </a:moveTo>
                    <a:cubicBezTo>
                      <a:pt x="31" y="140"/>
                      <a:pt x="88" y="173"/>
                      <a:pt x="151" y="173"/>
                    </a:cubicBezTo>
                    <a:cubicBezTo>
                      <a:pt x="213" y="173"/>
                      <a:pt x="270" y="140"/>
                      <a:pt x="301" y="86"/>
                    </a:cubicBezTo>
                    <a:lnTo>
                      <a:pt x="151" y="0"/>
                    </a:lnTo>
                    <a:lnTo>
                      <a:pt x="0" y="86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3" name="AutoShape 9"/>
              <p:cNvSpPr>
                <a:spLocks noChangeArrowheads="1"/>
              </p:cNvSpPr>
              <p:nvPr/>
            </p:nvSpPr>
            <p:spPr bwMode="auto">
              <a:xfrm rot="20700000">
                <a:off x="6197925" y="4721936"/>
                <a:ext cx="284003" cy="317672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15" name="组合 16"/>
            <p:cNvGrpSpPr/>
            <p:nvPr/>
          </p:nvGrpSpPr>
          <p:grpSpPr>
            <a:xfrm>
              <a:off x="3129005" y="1539902"/>
              <a:ext cx="2821877" cy="2483930"/>
              <a:chOff x="2924288" y="2359542"/>
              <a:chExt cx="3450013" cy="3036841"/>
            </a:xfrm>
          </p:grpSpPr>
          <p:grpSp>
            <p:nvGrpSpPr>
              <p:cNvPr id="18" name="Group 10"/>
              <p:cNvGrpSpPr>
                <a:grpSpLocks/>
              </p:cNvGrpSpPr>
              <p:nvPr/>
            </p:nvGrpSpPr>
            <p:grpSpPr bwMode="auto">
              <a:xfrm rot="650306">
                <a:off x="2924288" y="2359542"/>
                <a:ext cx="3450013" cy="3036841"/>
                <a:chOff x="-54" y="0"/>
                <a:chExt cx="1287" cy="1134"/>
              </a:xfrm>
            </p:grpSpPr>
            <p:sp>
              <p:nvSpPr>
                <p:cNvPr id="20" name="Oval 11"/>
                <p:cNvSpPr>
                  <a:spLocks noChangeArrowheads="1"/>
                </p:cNvSpPr>
                <p:nvPr/>
              </p:nvSpPr>
              <p:spPr bwMode="auto">
                <a:xfrm>
                  <a:off x="-54" y="0"/>
                  <a:ext cx="1287" cy="1134"/>
                </a:xfrm>
                <a:prstGeom prst="ellipse">
                  <a:avLst/>
                </a:prstGeom>
                <a:solidFill>
                  <a:schemeClr val="bg1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  <p:sp>
              <p:nvSpPr>
                <p:cNvPr id="21" name="Oval 12"/>
                <p:cNvSpPr>
                  <a:spLocks noChangeArrowheads="1"/>
                </p:cNvSpPr>
                <p:nvPr/>
              </p:nvSpPr>
              <p:spPr bwMode="auto">
                <a:xfrm>
                  <a:off x="3" y="62"/>
                  <a:ext cx="1163" cy="1010"/>
                </a:xfrm>
                <a:prstGeom prst="ellipse">
                  <a:avLst/>
                </a:prstGeom>
                <a:solidFill>
                  <a:schemeClr val="accent2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7" name="WordArt 17"/>
              <p:cNvSpPr>
                <a:spLocks noChangeArrowheads="1" noChangeShapeType="1"/>
              </p:cNvSpPr>
              <p:nvPr/>
            </p:nvSpPr>
            <p:spPr bwMode="auto">
              <a:xfrm>
                <a:off x="3247016" y="3187499"/>
                <a:ext cx="2589474" cy="1047694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 xmlns="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400" i="0" u="none" strike="noStrike" kern="0" cap="none" spc="0" normalizeH="0" baseline="0" noProof="0" dirty="0">
                    <a:ln w="9525" cmpd="sng">
                      <a:noFill/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  <a:sym typeface="+mn-lt"/>
                  </a:rPr>
                  <a:t>KHÁM PHÁ – KẾT NỐI</a:t>
                </a:r>
                <a:endParaRPr kumimoji="0" lang="zh-CN" altLang="en-US" sz="2400" i="0" u="none" strike="noStrike" kern="0" cap="none" spc="0" normalizeH="0" baseline="0" noProof="0" dirty="0">
                  <a:ln w="9525" cmpd="sng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="" val="399078394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2607170" y="3016735"/>
            <a:ext cx="3676706" cy="3741237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xmlns="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101" t="13195" r="81938" b="80624"/>
          <a:stretch/>
        </p:blipFill>
        <p:spPr>
          <a:xfrm>
            <a:off x="551061" y="482591"/>
            <a:ext cx="1071964" cy="1042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文本框 6">
            <a:extLst>
              <a:ext uri="{FF2B5EF4-FFF2-40B4-BE49-F238E27FC236}">
                <a16:creationId xmlns:a16="http://schemas.microsoft.com/office/drawing/2014/main" xmlns="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991512" y="645166"/>
            <a:ext cx="686350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800" b="1" dirty="0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Thảo</a:t>
            </a:r>
            <a:r>
              <a:rPr lang="en-US" altLang="zh-CN" sz="2800" b="1" dirty="0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luận</a:t>
            </a:r>
            <a:r>
              <a:rPr lang="en-US" altLang="zh-CN" sz="2800" b="1" dirty="0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cùng</a:t>
            </a:r>
            <a:r>
              <a:rPr lang="en-US" altLang="zh-CN" sz="2800" b="1" dirty="0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800" b="1" dirty="0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2800" b="1" dirty="0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2800" b="1" dirty="0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2800" b="1" dirty="0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2800" b="1" dirty="0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r>
              <a:rPr lang="en-US" altLang="zh-CN" sz="2800" b="1" dirty="0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</a:t>
            </a:r>
            <a:endParaRPr lang="zh-CN" altLang="en-US" sz="2800" b="1" dirty="0">
              <a:solidFill>
                <a:srgbClr val="83B40D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2" name="文本框 3">
            <a:extLst>
              <a:ext uri="{FF2B5EF4-FFF2-40B4-BE49-F238E27FC236}">
                <a16:creationId xmlns:a16="http://schemas.microsoft.com/office/drawing/2014/main" xmlns="" id="{8C08EF97-40EE-4A1F-ADE7-08E23EFD0A1F}"/>
              </a:ext>
            </a:extLst>
          </p:cNvPr>
          <p:cNvSpPr txBox="1"/>
          <p:nvPr/>
        </p:nvSpPr>
        <p:spPr>
          <a:xfrm>
            <a:off x="3717179" y="80308"/>
            <a:ext cx="17299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lang="en-US" altLang="zh-C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</a:t>
            </a:r>
            <a:endParaRPr lang="zh-CN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106738168"/>
              </p:ext>
            </p:extLst>
          </p:nvPr>
        </p:nvGraphicFramePr>
        <p:xfrm>
          <a:off x="2326965" y="1238041"/>
          <a:ext cx="4754547" cy="2562609"/>
        </p:xfrm>
        <a:graphic>
          <a:graphicData uri="http://schemas.openxmlformats.org/presentationml/2006/ole">
            <p:oleObj spid="_x0000_s1041" r:id="rId8" imgW="5699160" imgH="3146400" progId="">
              <p:embed/>
            </p:oleObj>
          </a:graphicData>
        </a:graphic>
      </p:graphicFrame>
      <p:sp>
        <p:nvSpPr>
          <p:cNvPr id="8" name="文本框 6">
            <a:extLst>
              <a:ext uri="{FF2B5EF4-FFF2-40B4-BE49-F238E27FC236}">
                <a16:creationId xmlns:a16="http://schemas.microsoft.com/office/drawing/2014/main" xmlns="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00453" y="3524386"/>
            <a:ext cx="836516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-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đang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28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文本框 6">
            <a:extLst>
              <a:ext uri="{FF2B5EF4-FFF2-40B4-BE49-F238E27FC236}">
                <a16:creationId xmlns:a16="http://schemas.microsoft.com/office/drawing/2014/main" xmlns="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98615" y="4029330"/>
            <a:ext cx="836516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-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Việc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đó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lợi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ích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28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5370797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2607170" y="3016735"/>
            <a:ext cx="3676706" cy="3741237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xmlns="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101" t="13195" r="81938" b="80624"/>
          <a:stretch/>
        </p:blipFill>
        <p:spPr>
          <a:xfrm>
            <a:off x="231572" y="537675"/>
            <a:ext cx="1071964" cy="1042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文本框 3">
            <a:extLst>
              <a:ext uri="{FF2B5EF4-FFF2-40B4-BE49-F238E27FC236}">
                <a16:creationId xmlns:a16="http://schemas.microsoft.com/office/drawing/2014/main" xmlns="" id="{8C08EF97-40EE-4A1F-ADE7-08E23EFD0A1F}"/>
              </a:ext>
            </a:extLst>
          </p:cNvPr>
          <p:cNvSpPr txBox="1"/>
          <p:nvPr/>
        </p:nvSpPr>
        <p:spPr>
          <a:xfrm>
            <a:off x="3717179" y="124376"/>
            <a:ext cx="17299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lang="en-US" altLang="zh-C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</a:t>
            </a:r>
            <a:endParaRPr lang="zh-CN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8" name="文本框 6">
            <a:extLst>
              <a:ext uri="{FF2B5EF4-FFF2-40B4-BE49-F238E27FC236}">
                <a16:creationId xmlns:a16="http://schemas.microsoft.com/office/drawing/2014/main" xmlns="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233300" y="761970"/>
            <a:ext cx="673531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thích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tác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dụng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việc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xmlns="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167199" y="1288973"/>
            <a:ext cx="673531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457200" indent="-457200"/>
            <a:r>
              <a:rPr lang="en-US" altLang="zh-CN" sz="2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-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Trồng</a:t>
            </a:r>
            <a:r>
              <a:rPr lang="en-US" altLang="zh-CN" sz="2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2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chăm</a:t>
            </a:r>
            <a:r>
              <a:rPr lang="en-US" altLang="zh-CN" sz="2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sóc</a:t>
            </a:r>
            <a:r>
              <a:rPr lang="en-US" altLang="zh-CN" sz="2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r>
              <a:rPr lang="en-US" altLang="zh-CN" sz="2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xanh</a:t>
            </a:r>
            <a:r>
              <a:rPr lang="en-US" altLang="zh-CN" sz="2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</p:txBody>
      </p:sp>
      <p:sp>
        <p:nvSpPr>
          <p:cNvPr id="9" name="文本框 6">
            <a:extLst>
              <a:ext uri="{FF2B5EF4-FFF2-40B4-BE49-F238E27FC236}">
                <a16:creationId xmlns:a16="http://schemas.microsoft.com/office/drawing/2014/main" xmlns="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167200" y="1918741"/>
            <a:ext cx="673531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457200" indent="-457200"/>
            <a:r>
              <a:rPr lang="en-US" altLang="zh-CN" sz="2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-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2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tùy</a:t>
            </a:r>
            <a:r>
              <a:rPr lang="en-US" altLang="zh-CN" sz="2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tiện</a:t>
            </a:r>
            <a:r>
              <a:rPr lang="en-US" altLang="zh-CN" sz="2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bẻ</a:t>
            </a:r>
            <a:r>
              <a:rPr lang="en-US" altLang="zh-CN" sz="2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cành</a:t>
            </a:r>
            <a:r>
              <a:rPr lang="en-US" altLang="zh-CN" sz="2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hái</a:t>
            </a:r>
            <a:r>
              <a:rPr lang="en-US" altLang="zh-CN" sz="2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2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</p:txBody>
      </p:sp>
      <p:sp>
        <p:nvSpPr>
          <p:cNvPr id="10" name="文本框 6">
            <a:extLst>
              <a:ext uri="{FF2B5EF4-FFF2-40B4-BE49-F238E27FC236}">
                <a16:creationId xmlns:a16="http://schemas.microsoft.com/office/drawing/2014/main" xmlns="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189233" y="2491618"/>
            <a:ext cx="673531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457200" indent="-457200"/>
            <a:r>
              <a:rPr lang="en-US" altLang="zh-CN" sz="2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-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2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vứt</a:t>
            </a:r>
            <a:r>
              <a:rPr lang="en-US" altLang="zh-CN" sz="2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rác</a:t>
            </a:r>
            <a:r>
              <a:rPr lang="en-US" altLang="zh-CN" sz="2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bừa</a:t>
            </a:r>
            <a:r>
              <a:rPr lang="en-US" altLang="zh-CN" sz="2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bãi</a:t>
            </a:r>
            <a:r>
              <a:rPr lang="en-US" altLang="zh-CN" sz="2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184170045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/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2607170" y="3016735"/>
            <a:ext cx="3676706" cy="3741237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1" name="文本框 6">
            <a:extLst>
              <a:ext uri="{FF2B5EF4-FFF2-40B4-BE49-F238E27FC236}">
                <a16:creationId xmlns:a16="http://schemas.microsoft.com/office/drawing/2014/main" xmlns="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231581" y="1235786"/>
            <a:ext cx="711199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1.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Nêu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việc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bảo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vệ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thiên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nhiên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28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2" name="文本框 3">
            <a:extLst>
              <a:ext uri="{FF2B5EF4-FFF2-40B4-BE49-F238E27FC236}">
                <a16:creationId xmlns:a16="http://schemas.microsoft.com/office/drawing/2014/main" xmlns="" id="{8C08EF97-40EE-4A1F-ADE7-08E23EFD0A1F}"/>
              </a:ext>
            </a:extLst>
          </p:cNvPr>
          <p:cNvSpPr txBox="1"/>
          <p:nvPr/>
        </p:nvSpPr>
        <p:spPr>
          <a:xfrm>
            <a:off x="3686699" y="102342"/>
            <a:ext cx="17860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lang="en-US" altLang="zh-C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2</a:t>
            </a:r>
            <a:endParaRPr lang="zh-CN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文本框 6">
            <a:extLst>
              <a:ext uri="{FF2B5EF4-FFF2-40B4-BE49-F238E27FC236}">
                <a16:creationId xmlns:a16="http://schemas.microsoft.com/office/drawing/2014/main" xmlns="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226660" y="2495649"/>
            <a:ext cx="742572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2. Chia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sẻ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cảm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nhận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việc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bảo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vệ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thiên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nhiên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28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7" name="Hình ảnh 19">
            <a:extLst>
              <a:ext uri="{FF2B5EF4-FFF2-40B4-BE49-F238E27FC236}">
                <a16:creationId xmlns:a16="http://schemas.microsoft.com/office/drawing/2014/main" xmlns="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101" t="13195" r="81938" b="80624"/>
          <a:stretch/>
        </p:blipFill>
        <p:spPr>
          <a:xfrm>
            <a:off x="584116" y="537675"/>
            <a:ext cx="1071964" cy="1042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1811132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0" y="0"/>
            <a:ext cx="9144000" cy="167738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10300" b="1" dirty="0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TIẾT 2</a:t>
            </a:r>
            <a:endParaRPr lang="zh-CN" altLang="en-US" sz="10300" b="1" dirty="0">
              <a:solidFill>
                <a:schemeClr val="bg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88834146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heme/theme1.xml><?xml version="1.0" encoding="utf-8"?>
<a:theme xmlns:a="http://schemas.openxmlformats.org/drawingml/2006/main" name="第一PPT，www.1ppt.com​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2D050"/>
      </a:accent1>
      <a:accent2>
        <a:srgbClr val="0E940E"/>
      </a:accent2>
      <a:accent3>
        <a:srgbClr val="92D050"/>
      </a:accent3>
      <a:accent4>
        <a:srgbClr val="0E940E"/>
      </a:accent4>
      <a:accent5>
        <a:srgbClr val="6DAA2D"/>
      </a:accent5>
      <a:accent6>
        <a:srgbClr val="600000"/>
      </a:accent6>
      <a:hlink>
        <a:srgbClr val="0563C1"/>
      </a:hlink>
      <a:folHlink>
        <a:srgbClr val="954F72"/>
      </a:folHlink>
    </a:clrScheme>
    <a:fontScheme name="w4fa4nbc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10" ma:contentTypeDescription="Create a new document." ma:contentTypeScope="" ma:versionID="79b29c12e9c3387cc716ac59d15a190e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9229b072d9ce3250b9c7567893fbcc3b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1EB7E11-431D-4372-9F0C-B327A8EED60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00C27DA-E208-437B-BF76-CF6E81518E3A}">
  <ds:schemaRefs>
    <ds:schemaRef ds:uri="http://purl.org/dc/elements/1.1/"/>
    <ds:schemaRef ds:uri="http://schemas.microsoft.com/office/infopath/2007/PartnerControls"/>
    <ds:schemaRef ds:uri="2954521b-b4ab-4ce3-8aa8-8bfa99a4c36e"/>
    <ds:schemaRef ds:uri="http://purl.org/dc/dcmitype/"/>
    <ds:schemaRef ds:uri="http://schemas.microsoft.com/office/2006/documentManagement/types"/>
    <ds:schemaRef ds:uri="http://purl.org/dc/terms/"/>
    <ds:schemaRef ds:uri="http://schemas.microsoft.com/office/2006/metadata/properties"/>
    <ds:schemaRef ds:uri="http://www.w3.org/XML/1998/namespace"/>
    <ds:schemaRef ds:uri="http://schemas.openxmlformats.org/package/2006/metadata/core-properties"/>
  </ds:schemaRefs>
</ds:datastoreItem>
</file>

<file path=customXml/itemProps3.xml><?xml version="1.0" encoding="utf-8"?>
<ds:datastoreItem xmlns:ds="http://schemas.openxmlformats.org/officeDocument/2006/customXml" ds:itemID="{7CA853B2-F46F-43AC-8AF8-FF4B8C0E2F0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413</TotalTime>
  <Words>210</Words>
  <Application>Microsoft Office PowerPoint</Application>
  <PresentationFormat>On-screen Show (16:9)</PresentationFormat>
  <Paragraphs>48</Paragraphs>
  <Slides>15</Slides>
  <Notes>14</Notes>
  <HiddenSlides>0</HiddenSlides>
  <MMClips>3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第一PPT，www.1ppt.com​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cp:lastModifiedBy>admin</cp:lastModifiedBy>
  <cp:revision>59</cp:revision>
  <dcterms:created xsi:type="dcterms:W3CDTF">2017-03-04T06:55:50Z</dcterms:created>
  <dcterms:modified xsi:type="dcterms:W3CDTF">2020-08-19T14:36:51Z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