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7"/>
  </p:notesMasterIdLst>
  <p:handoutMasterIdLst>
    <p:handoutMasterId r:id="rId18"/>
  </p:handoutMasterIdLst>
  <p:sldIdLst>
    <p:sldId id="359" r:id="rId3"/>
    <p:sldId id="410" r:id="rId4"/>
    <p:sldId id="415" r:id="rId5"/>
    <p:sldId id="419" r:id="rId6"/>
    <p:sldId id="435" r:id="rId7"/>
    <p:sldId id="426" r:id="rId8"/>
    <p:sldId id="432" r:id="rId9"/>
    <p:sldId id="423" r:id="rId10"/>
    <p:sldId id="433" r:id="rId11"/>
    <p:sldId id="436" r:id="rId12"/>
    <p:sldId id="428" r:id="rId13"/>
    <p:sldId id="434" r:id="rId14"/>
    <p:sldId id="437" r:id="rId15"/>
    <p:sldId id="420" r:id="rId16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4660" autoAdjust="0"/>
  </p:normalViewPr>
  <p:slideViewPr>
    <p:cSldViewPr>
      <p:cViewPr varScale="1">
        <p:scale>
          <a:sx n="90" d="100"/>
          <a:sy n="90" d="100"/>
        </p:scale>
        <p:origin x="-258" y="-90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pPr/>
              <a:t>2020/8/20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pPr/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2020/8/20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9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5807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83522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06956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9847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84204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2207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0236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5159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492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057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0428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863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201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827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846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846437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83114887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45121283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846437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37467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103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9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2020/8/20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75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2020/8/20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media" Target="../media/media1.mp3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11" Type="http://schemas.openxmlformats.org/officeDocument/2006/relationships/image" Target="../media/image11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3.mp4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4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6.png"/><Relationship Id="rId10" Type="http://schemas.openxmlformats.org/officeDocument/2006/relationships/image" Target="../media/image24.jpeg"/><Relationship Id="rId4" Type="http://schemas.openxmlformats.org/officeDocument/2006/relationships/image" Target="../media/image5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6.png"/><Relationship Id="rId10" Type="http://schemas.openxmlformats.org/officeDocument/2006/relationships/image" Target="../media/image24.jpeg"/><Relationship Id="rId4" Type="http://schemas.openxmlformats.org/officeDocument/2006/relationships/image" Target="../media/image5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402258" y="1274889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dist"/>
            <a:r>
              <a:rPr lang="en-US" altLang="zh-CN" sz="4400" dirty="0" smtClean="0">
                <a:solidFill>
                  <a:schemeClr val="bg1"/>
                </a:solidFill>
                <a:latin typeface="inpin heiti" charset="-122"/>
                <a:ea typeface="inpin heiti" charset="-122"/>
              </a:rPr>
              <a:t>LỚP1A</a:t>
            </a:r>
            <a:endParaRPr lang="zh-CN" altLang="en-US" sz="440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1239" y="2110085"/>
            <a:ext cx="7921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12: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Giữ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vệ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sinh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cá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nhân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99592" y="834847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5576" y="1707654"/>
            <a:ext cx="71119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Tx/>
              <a:buChar char="-"/>
            </a:pP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Rửa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xếp</a:t>
            </a:r>
            <a:endParaRPr lang="en-US" altLang="zh-CN" sz="3200" b="1" dirty="0" smtClean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eaLnBrk="1" hangingPunct="1"/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-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Rửa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sạch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ctr" eaLnBrk="1" hangingPunct="1">
              <a:buFontTx/>
              <a:buChar char="-"/>
            </a:pP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11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6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2032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95486"/>
            <a:ext cx="4896544" cy="4176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1224" y="2355726"/>
            <a:ext cx="3446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DỤNG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40168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15616" y="834847"/>
            <a:ext cx="7560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060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0887" y="1203390"/>
            <a:ext cx="770275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6829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95486"/>
            <a:ext cx="4896544" cy="4176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7824" y="2355726"/>
            <a:ext cx="3653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741020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RuaMatNhuMeo-XuanMai-29719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14806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3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95486"/>
            <a:ext cx="4896544" cy="4176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0418" y="2355726"/>
            <a:ext cx="344838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 PHÁ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NỐI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776876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1" t="13195" r="81938" b="80624"/>
          <a:stretch/>
        </p:blipFill>
        <p:spPr>
          <a:xfrm>
            <a:off x="43652" y="161374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580542" y="256147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5" name="Picture 14" descr="ruwqar mặt (2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8818" y="1059582"/>
            <a:ext cx="8491654" cy="3024336"/>
          </a:xfrm>
          <a:prstGeom prst="rect">
            <a:avLst/>
          </a:prstGeom>
        </p:spPr>
      </p:pic>
      <p:sp>
        <p:nvSpPr>
          <p:cNvPr id="10" name="文本框 6">
            <a:extLst>
              <a:ext uri="{FF2B5EF4-FFF2-40B4-BE49-F238E27FC236}">
                <a16:creationId xmlns:a16="http://schemas.microsoft.com/office/drawing/2014/main" xmlns="" id="{A51E762C-6628-493A-8F36-ADCDA916489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3568" y="3867894"/>
            <a:ext cx="18070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4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24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mặt</a:t>
            </a:r>
            <a:endParaRPr lang="zh-CN" altLang="en-US" sz="2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xmlns="" id="{73102602-CFE7-41C6-9037-0383702AC84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36922" y="3867894"/>
            <a:ext cx="18070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4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Đánh</a:t>
            </a:r>
            <a:r>
              <a:rPr lang="en-US" altLang="zh-CN" sz="24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răng</a:t>
            </a:r>
            <a:endParaRPr lang="zh-CN" altLang="en-US" sz="2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xmlns="" id="{7AE68D53-1144-47B6-9A2C-9A931128466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41178" y="3867894"/>
            <a:ext cx="18070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4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24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zh-CN" altLang="en-US" sz="2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xmlns="" id="{F1356B4B-C9D4-4945-98AB-A2838F35418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76256" y="3858268"/>
            <a:ext cx="2078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4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Tắm</a:t>
            </a:r>
            <a:r>
              <a:rPr lang="en-US" altLang="zh-CN" sz="24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gội</a:t>
            </a:r>
            <a:endParaRPr lang="zh-CN" altLang="en-US" sz="2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26159" y="732641"/>
            <a:ext cx="711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24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24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707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11" grpId="0"/>
      <p:bldP spid="12" grpId="0"/>
      <p:bldP spid="14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552" y="-82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4" y="664978"/>
            <a:ext cx="2008793" cy="1922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80" y="664978"/>
            <a:ext cx="2083658" cy="1922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99" y="664977"/>
            <a:ext cx="1892180" cy="1922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38" y="2995062"/>
            <a:ext cx="2021121" cy="2024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4" y="2984429"/>
            <a:ext cx="1890726" cy="2024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3287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2" y="-77592"/>
            <a:ext cx="9144000" cy="51766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716" y="334652"/>
            <a:ext cx="1972172" cy="1651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23" y="2715766"/>
            <a:ext cx="1850786" cy="1719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30" y="301740"/>
            <a:ext cx="1878136" cy="1684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0993"/>
            <a:ext cx="2031306" cy="16649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22" y="2764490"/>
            <a:ext cx="1869971" cy="16089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2088" y="2009889"/>
            <a:ext cx="298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endParaRPr lang="en-US" sz="24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9532" y="2009889"/>
            <a:ext cx="298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ráo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24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0192" y="1985980"/>
            <a:ext cx="29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4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1640" y="4517170"/>
            <a:ext cx="298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endParaRPr lang="en-US" sz="24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6885" y="4486349"/>
            <a:ext cx="356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cằm</a:t>
            </a:r>
            <a:endParaRPr lang="en-US" sz="24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7574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3264" y="41619"/>
            <a:ext cx="2676544" cy="940653"/>
          </a:xfrm>
          <a:prstGeom prst="doubleWave">
            <a:avLst/>
          </a:prstGeom>
          <a:solidFill>
            <a:srgbClr val="92D050"/>
          </a:solidFill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004" y="1275606"/>
            <a:ext cx="9144000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gội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khoẻ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21113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95486"/>
            <a:ext cx="4896544" cy="4176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7296" y="2355726"/>
            <a:ext cx="3794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HÀNH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918271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4161</TotalTime>
  <Words>139</Words>
  <Application>Microsoft Office PowerPoint</Application>
  <PresentationFormat>On-screen Show (16:9)</PresentationFormat>
  <Paragraphs>37</Paragraphs>
  <Slides>14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第一PPT，www.1ppt.com</vt:lpstr>
      <vt:lpstr>第一PPT，www.1ppt.com​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</cp:lastModifiedBy>
  <cp:revision>329</cp:revision>
  <dcterms:created xsi:type="dcterms:W3CDTF">2015-12-11T17:46:17Z</dcterms:created>
  <dcterms:modified xsi:type="dcterms:W3CDTF">2020-08-20T14:30:03Z</dcterms:modified>
</cp:coreProperties>
</file>