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88" r:id="rId5"/>
    <p:sldId id="290" r:id="rId6"/>
    <p:sldId id="310" r:id="rId7"/>
    <p:sldId id="313" r:id="rId8"/>
    <p:sldId id="300" r:id="rId9"/>
    <p:sldId id="320" r:id="rId10"/>
    <p:sldId id="321" r:id="rId11"/>
    <p:sldId id="315" r:id="rId12"/>
    <p:sldId id="316" r:id="rId13"/>
    <p:sldId id="322" r:id="rId14"/>
    <p:sldId id="317" r:id="rId15"/>
    <p:sldId id="318" r:id="rId16"/>
    <p:sldId id="324" r:id="rId17"/>
    <p:sldId id="326" r:id="rId18"/>
    <p:sldId id="319" r:id="rId19"/>
    <p:sldId id="325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0"/>
            <p14:sldId id="321"/>
            <p14:sldId id="315"/>
            <p14:sldId id="316"/>
            <p14:sldId id="322"/>
            <p14:sldId id="317"/>
            <p14:sldId id="318"/>
            <p14:sldId id="324"/>
            <p14:sldId id="326"/>
            <p14:sldId id="328"/>
            <p14:sldId id="319"/>
            <p14:sldId id="325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EB147"/>
    <a:srgbClr val="307C45"/>
    <a:srgbClr val="55375F"/>
    <a:srgbClr val="442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19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64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4643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4289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9776" y="1170799"/>
            <a:ext cx="6471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 DUNG CỦA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84478" y="131457"/>
            <a:ext cx="3174787" cy="830997"/>
            <a:chOff x="1758557" y="1663328"/>
            <a:chExt cx="4504559" cy="369332"/>
          </a:xfrm>
        </p:grpSpPr>
        <p:sp>
          <p:nvSpPr>
            <p:cNvPr id="7" name="圆角矩形 6"/>
            <p:cNvSpPr/>
            <p:nvPr/>
          </p:nvSpPr>
          <p:spPr>
            <a:xfrm>
              <a:off x="1758557" y="1677808"/>
              <a:ext cx="317862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03608" y="1663328"/>
              <a:ext cx="4359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11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343" y="1741713"/>
            <a:ext cx="6934200" cy="2852055"/>
          </a:xfrm>
          <a:prstGeom prst="rect">
            <a:avLst/>
          </a:prstGeom>
          <a:noFill/>
          <a:ln w="19050">
            <a:solidFill>
              <a:srgbClr val="6EB147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1887" y="1208315"/>
            <a:ext cx="447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Bước</a:t>
            </a:r>
            <a:r>
              <a:rPr lang="en-US" sz="1800" b="1" dirty="0" smtClean="0"/>
              <a:t> 2: </a:t>
            </a:r>
            <a:r>
              <a:rPr lang="en-US" sz="1800" b="1" dirty="0" err="1" smtClean="0"/>
              <a:t>Làm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việc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theo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cặp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3776" y="2144486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0" y="685799"/>
            <a:ext cx="910109" cy="60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598106"/>
            <a:ext cx="711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bề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89514" y="1621970"/>
            <a:ext cx="5410200" cy="1251858"/>
          </a:xfrm>
          <a:prstGeom prst="cloudCallout">
            <a:avLst>
              <a:gd name="adj1" fmla="val -25863"/>
              <a:gd name="adj2" fmla="val 85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396" y="2813274"/>
            <a:ext cx="1657803" cy="223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1887" y="1328061"/>
            <a:ext cx="735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Chăm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sóc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vẻ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ngoài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bản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thân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sạch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sẽ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yêu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build="allAtOnce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0" y="685799"/>
            <a:ext cx="910109" cy="60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598106"/>
            <a:ext cx="711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bề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119" y="2035628"/>
            <a:ext cx="3352800" cy="271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oud Callout 7"/>
          <p:cNvSpPr/>
          <p:nvPr/>
        </p:nvSpPr>
        <p:spPr>
          <a:xfrm>
            <a:off x="2939141" y="1447801"/>
            <a:ext cx="5878288" cy="1828806"/>
          </a:xfrm>
          <a:prstGeom prst="cloudCallout">
            <a:avLst>
              <a:gd name="adj1" fmla="val -25863"/>
              <a:gd name="adj2" fmla="val 85109"/>
            </a:avLst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giữ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29" y="1872343"/>
            <a:ext cx="4811485" cy="283504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0" y="685799"/>
            <a:ext cx="910109" cy="60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598106"/>
            <a:ext cx="711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bề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246" y="1328061"/>
            <a:ext cx="59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xét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nét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yêu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thân</a:t>
            </a:r>
            <a:endParaRPr lang="en-US" sz="2000" b="1" dirty="0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5515" y="1424723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83B40D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THÔNG ĐIỆP</a:t>
            </a:r>
            <a:endParaRPr lang="vi-VN" altLang="zh-CN" sz="3600" b="1" dirty="0">
              <a:solidFill>
                <a:srgbClr val="83B40D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4182" y="2102069"/>
            <a:ext cx="932905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Ai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cũng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vẻ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bề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ngoài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đáng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Mọi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người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nên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tự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hào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hài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lòng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với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vẻ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bề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endParaRPr lang="en-US" altLang="zh-CN" sz="3800" b="1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ngoài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của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mình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vi-VN" altLang="zh-CN" sz="3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49" y="218463"/>
            <a:ext cx="3601993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Củng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</a:t>
                </a:r>
                <a:r>
                  <a:rPr kumimoji="0" lang="en-US" altLang="zh-CN" sz="2400" i="0" u="none" strike="noStrike" kern="0" cap="none" spc="0" normalizeH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cố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- </a:t>
                </a:r>
                <a:r>
                  <a:rPr kumimoji="0" lang="en-US" altLang="zh-CN" sz="2400" i="0" u="none" strike="noStrike" kern="0" cap="none" spc="0" normalizeH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Dặn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</a:t>
                </a:r>
                <a:r>
                  <a:rPr kumimoji="0" lang="en-US" altLang="zh-CN" sz="2400" i="0" u="none" strike="noStrike" kern="0" cap="none" spc="0" normalizeH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dò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8185" y="2927536"/>
            <a:ext cx="530410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446308" y="602991"/>
            <a:ext cx="1012378" cy="64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3413" y="619622"/>
            <a:ext cx="711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06293" y="277959"/>
            <a:ext cx="207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35" y="1635577"/>
            <a:ext cx="4651375" cy="28602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92487" y="1959439"/>
            <a:ext cx="3559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trán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652474"/>
            <a:ext cx="3690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887" y="1175657"/>
            <a:ext cx="447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Bước</a:t>
            </a:r>
            <a:r>
              <a:rPr lang="en-US" sz="1600" b="1" dirty="0" smtClean="0"/>
              <a:t> 1: </a:t>
            </a:r>
            <a:r>
              <a:rPr lang="en-US" sz="1600" b="1" dirty="0" err="1" smtClean="0"/>
              <a:t>Nhận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biết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vẻ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bên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ngoài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8" grpId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446308" y="602991"/>
            <a:ext cx="1012378" cy="64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3413" y="619622"/>
            <a:ext cx="711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06293" y="277959"/>
            <a:ext cx="207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886" y="1142999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Bước</a:t>
            </a:r>
            <a:r>
              <a:rPr lang="en-US" sz="1800" b="1" dirty="0" smtClean="0"/>
              <a:t> 2: </a:t>
            </a:r>
            <a:r>
              <a:rPr lang="en-US" sz="1800" b="1" dirty="0" err="1" smtClean="0"/>
              <a:t>Đi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tìm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những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lời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nhận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xét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về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vẻ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ngoài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mình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2476" y="1567544"/>
            <a:ext cx="5812973" cy="3007179"/>
          </a:xfrm>
          <a:prstGeom prst="rect">
            <a:avLst/>
          </a:prstGeom>
          <a:noFill/>
          <a:ln w="12700">
            <a:solidFill>
              <a:srgbClr val="307C45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446308" y="602991"/>
            <a:ext cx="1012378" cy="64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3413" y="619622"/>
            <a:ext cx="711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06293" y="277959"/>
            <a:ext cx="207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886" y="1142999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Bước</a:t>
            </a:r>
            <a:r>
              <a:rPr lang="en-US" sz="1800" b="1" dirty="0" smtClean="0"/>
              <a:t> 2: </a:t>
            </a:r>
            <a:r>
              <a:rPr lang="en-US" sz="1800" b="1" dirty="0" err="1" smtClean="0"/>
              <a:t>Đi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tìm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những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lời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nhận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xét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về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vẻ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ngoài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mình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71" y="1567544"/>
            <a:ext cx="4082144" cy="3007179"/>
          </a:xfrm>
          <a:prstGeom prst="rect">
            <a:avLst/>
          </a:prstGeom>
          <a:noFill/>
          <a:ln w="12700">
            <a:solidFill>
              <a:srgbClr val="307C45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35286" y="1913711"/>
            <a:ext cx="4060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343" y="1741713"/>
            <a:ext cx="6934200" cy="2852055"/>
          </a:xfrm>
          <a:prstGeom prst="rect">
            <a:avLst/>
          </a:prstGeom>
          <a:noFill/>
          <a:ln w="19050">
            <a:solidFill>
              <a:srgbClr val="6EB147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1887" y="1208315"/>
            <a:ext cx="447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Bước</a:t>
            </a:r>
            <a:r>
              <a:rPr lang="en-US" sz="1800" b="1" dirty="0" smtClean="0"/>
              <a:t> 1: </a:t>
            </a:r>
            <a:r>
              <a:rPr lang="en-US" sz="1800" b="1" dirty="0" err="1" smtClean="0"/>
              <a:t>Làm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việc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cá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nhân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a96eecc45813a9c134312da6ce76ad681bb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432</Words>
  <Application>Microsoft Office PowerPoint</Application>
  <PresentationFormat>On-screen Show (16:9)</PresentationFormat>
  <Paragraphs>63</Paragraphs>
  <Slides>16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65</cp:revision>
  <dcterms:created xsi:type="dcterms:W3CDTF">2017-03-04T06:55:50Z</dcterms:created>
  <dcterms:modified xsi:type="dcterms:W3CDTF">2020-08-20T14:36:45Z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