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374" r:id="rId11"/>
    <p:sldId id="368" r:id="rId12"/>
    <p:sldId id="367" r:id="rId13"/>
    <p:sldId id="317" r:id="rId14"/>
    <p:sldId id="300" r:id="rId15"/>
    <p:sldId id="363" r:id="rId16"/>
    <p:sldId id="369" r:id="rId17"/>
    <p:sldId id="370" r:id="rId18"/>
    <p:sldId id="371" r:id="rId19"/>
    <p:sldId id="372" r:id="rId20"/>
    <p:sldId id="366" r:id="rId21"/>
    <p:sldId id="373" r:id="rId22"/>
    <p:sldId id="375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68" d="100"/>
          <a:sy n="68" d="100"/>
        </p:scale>
        <p:origin x="300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96DCD-8378-4AE4-9AF1-ADED02A939FE}"/>
              </a:ext>
            </a:extLst>
          </p:cNvPr>
          <p:cNvSpPr txBox="1"/>
          <p:nvPr/>
        </p:nvSpPr>
        <p:spPr>
          <a:xfrm>
            <a:off x="2887771" y="168812"/>
            <a:ext cx="641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ƯỜNG TIỂU HỌC CỰ KHỐI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180876" y="756444"/>
            <a:ext cx="3837707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5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671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</a:p>
          <a:p>
            <a:pPr algn="ctr"/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647113" y="2519554"/>
            <a:ext cx="3945301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741685" y="2823237"/>
            <a:ext cx="3756156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3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2790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3114572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773726" y="2823237"/>
            <a:ext cx="3850490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4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2790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h</a:t>
            </a:r>
            <a:r>
              <a:rPr kumimoji="1" lang="vi-VN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ướng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dẫn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viên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du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lịch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73</Words>
  <Application>Microsoft Office PowerPoint</Application>
  <PresentationFormat>Custom</PresentationFormat>
  <Paragraphs>23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等线 Light</vt:lpstr>
      <vt:lpstr>Arial</vt:lpstr>
      <vt:lpstr>Arial-SGK-TV</vt:lpstr>
      <vt:lpstr>Calibri</vt:lpstr>
      <vt:lpstr>Impact</vt:lpstr>
      <vt:lpstr>ITC Avant Garde Std Bk</vt:lpstr>
      <vt:lpstr>LiHei Pro</vt:lpstr>
      <vt:lpstr>Signika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A</cp:lastModifiedBy>
  <cp:revision>2432</cp:revision>
  <dcterms:created xsi:type="dcterms:W3CDTF">2015-12-01T09:06:39Z</dcterms:created>
  <dcterms:modified xsi:type="dcterms:W3CDTF">2020-08-27T14:31:45Z</dcterms:modified>
</cp:coreProperties>
</file>