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368" r:id="rId11"/>
    <p:sldId id="367" r:id="rId12"/>
    <p:sldId id="317" r:id="rId13"/>
    <p:sldId id="300" r:id="rId14"/>
    <p:sldId id="363" r:id="rId15"/>
    <p:sldId id="369" r:id="rId16"/>
    <p:sldId id="370" r:id="rId17"/>
    <p:sldId id="371" r:id="rId18"/>
    <p:sldId id="372" r:id="rId19"/>
    <p:sldId id="366" r:id="rId20"/>
    <p:sldId id="373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69" d="100"/>
          <a:sy n="69" d="100"/>
        </p:scale>
        <p:origin x="78" y="84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  <a:endParaRPr lang="en-US" altLang="zh-CN" sz="5400" spc="6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5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671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kumimoji="1" lang="en-US" altLang="zh-CN" sz="5400" dirty="0" smtClean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3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3229198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4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h</a:t>
            </a:r>
            <a:r>
              <a:rPr kumimoji="1" lang="vi-VN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ướng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dẫn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viên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du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lịch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49</Words>
  <Application>Microsoft Office PowerPoint</Application>
  <PresentationFormat>Custom</PresentationFormat>
  <Paragraphs>18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宋体</vt:lpstr>
      <vt:lpstr>华文琥珀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Admin</cp:lastModifiedBy>
  <cp:revision>2430</cp:revision>
  <dcterms:created xsi:type="dcterms:W3CDTF">2015-12-01T09:06:39Z</dcterms:created>
  <dcterms:modified xsi:type="dcterms:W3CDTF">2020-08-25T13:00:40Z</dcterms:modified>
</cp:coreProperties>
</file>