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9" r:id="rId2"/>
    <p:sldId id="268" r:id="rId3"/>
    <p:sldId id="256" r:id="rId4"/>
    <p:sldId id="258" r:id="rId5"/>
    <p:sldId id="260" r:id="rId6"/>
    <p:sldId id="261" r:id="rId7"/>
    <p:sldId id="262" r:id="rId8"/>
    <p:sldId id="265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CA03A-AF44-4501-803F-33EF45C3835F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AE8A8-8BFE-4AE7-A99B-AAE49408C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6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slide" Target="slide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microsoft.com/office/2007/relationships/hdphoto" Target="../media/hdphoto2.wdp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slide" Target="slid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1990999" y="1073428"/>
            <a:ext cx="7547883" cy="427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CHÀO ĐÓN CÁC THẦY CÔ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rgbClr val="FF0000"/>
                </a:solidFill>
                <a:latin typeface=".VnArialH"/>
                <a:cs typeface="Arial-SGK-TV" pitchFamily="2" charset="0"/>
              </a:rPr>
              <a:t>ĐẾN DỰ GIỜ</a:t>
            </a:r>
            <a:r>
              <a:rPr lang="en-US" alt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altLang="en-US" sz="60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alt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Toán</a:t>
            </a:r>
            <a:endParaRPr lang="en-US" alt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488560" y="395017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332870" y="2081413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8854905" y="-188571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1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13417"/>
            <a:ext cx="10483884" cy="5028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" y="1613416"/>
            <a:ext cx="10515087" cy="502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1014" r="86289" b="84413"/>
          <a:stretch/>
        </p:blipFill>
        <p:spPr>
          <a:xfrm>
            <a:off x="295483" y="323879"/>
            <a:ext cx="1042607" cy="1040862"/>
          </a:xfrm>
          <a:prstGeom prst="rect">
            <a:avLst/>
          </a:prstGeom>
        </p:spPr>
      </p:pic>
      <p:sp>
        <p:nvSpPr>
          <p:cNvPr id="15" name="Google Shape;701;p42"/>
          <p:cNvSpPr txBox="1">
            <a:spLocks/>
          </p:cNvSpPr>
          <p:nvPr/>
        </p:nvSpPr>
        <p:spPr>
          <a:xfrm>
            <a:off x="1234133" y="323879"/>
            <a:ext cx="8787766" cy="8693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dưới đây có những số nào?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sp>
        <p:nvSpPr>
          <p:cNvPr id="10" name="Google Shape;701;p42"/>
          <p:cNvSpPr txBox="1">
            <a:spLocks/>
          </p:cNvSpPr>
          <p:nvPr/>
        </p:nvSpPr>
        <p:spPr>
          <a:xfrm>
            <a:off x="1848746" y="438430"/>
            <a:ext cx="8088108" cy="8693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6"/>
          <a:srcRect l="4744" t="20741" r="26025" b="7237"/>
          <a:stretch/>
        </p:blipFill>
        <p:spPr bwMode="auto">
          <a:xfrm>
            <a:off x="700291" y="1560452"/>
            <a:ext cx="9476829" cy="4916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58718" y="3133202"/>
            <a:ext cx="943564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0670" y="5701079"/>
            <a:ext cx="86613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8918" y="5701079"/>
            <a:ext cx="90170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8718" y="5668646"/>
            <a:ext cx="943564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0670" y="3133201"/>
            <a:ext cx="86613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1100" y="3133202"/>
            <a:ext cx="90170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7" t="71516" r="86442" b="25558"/>
          <a:stretch/>
        </p:blipFill>
        <p:spPr>
          <a:xfrm>
            <a:off x="584200" y="264633"/>
            <a:ext cx="1264546" cy="945784"/>
          </a:xfrm>
          <a:prstGeom prst="rect">
            <a:avLst/>
          </a:prstGeom>
        </p:spPr>
      </p:pic>
      <p:pic>
        <p:nvPicPr>
          <p:cNvPr id="1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199" y="264632"/>
            <a:ext cx="9671516" cy="64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35685" r="5873" b="5848"/>
          <a:stretch/>
        </p:blipFill>
        <p:spPr>
          <a:xfrm>
            <a:off x="0" y="120153"/>
            <a:ext cx="10007600" cy="6076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2999" y="5526123"/>
            <a:ext cx="871158" cy="91136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2092" y="5590405"/>
            <a:ext cx="869049" cy="91136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8600" y="5590405"/>
            <a:ext cx="869049" cy="91136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36703" y="145431"/>
            <a:ext cx="7108797" cy="71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6"/>
          <a:srcRect l="4103" t="16182" r="3077" b="8604"/>
          <a:stretch/>
        </p:blipFill>
        <p:spPr bwMode="auto">
          <a:xfrm>
            <a:off x="76200" y="1444978"/>
            <a:ext cx="10528300" cy="50828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4585" r="90054" b="91545"/>
          <a:stretch/>
        </p:blipFill>
        <p:spPr>
          <a:xfrm>
            <a:off x="1054101" y="14848"/>
            <a:ext cx="1104774" cy="1115452"/>
          </a:xfrm>
          <a:prstGeom prst="rect">
            <a:avLst/>
          </a:prstGeom>
        </p:spPr>
      </p:pic>
      <p:sp>
        <p:nvSpPr>
          <p:cNvPr id="2" name="Flowchart: Terminator 1"/>
          <p:cNvSpPr/>
          <p:nvPr/>
        </p:nvSpPr>
        <p:spPr>
          <a:xfrm>
            <a:off x="3162300" y="387350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3314700" y="402590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644900" y="410845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3930650" y="412115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4262591" y="413385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4656291" y="4267200"/>
            <a:ext cx="393700" cy="32385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359150" y="3873500"/>
            <a:ext cx="1690841" cy="7175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87" y="14848"/>
            <a:ext cx="1600414" cy="1460619"/>
          </a:xfrm>
          <a:prstGeom prst="rect">
            <a:avLst/>
          </a:prstGeom>
        </p:spPr>
      </p:pic>
      <p:pic>
        <p:nvPicPr>
          <p:cNvPr id="18" name="RengReng-DangCapNhat-24583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2457" y="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471&quot;&gt;&lt;object type=&quot;3&quot; unique_id=&quot;10472&quot;&gt;&lt;property id=&quot;20148&quot; value=&quot;5&quot;/&gt;&lt;property id=&quot;20300&quot; value=&quot;Slide 1&quot;/&gt;&lt;property id=&quot;20307&quot; value=&quot;269&quot;/&gt;&lt;/object&gt;&lt;object type=&quot;3&quot; unique_id=&quot;10473&quot;&gt;&lt;property id=&quot;20148&quot; value=&quot;5&quot;/&gt;&lt;property id=&quot;20300&quot; value=&quot;Slide 2&quot;/&gt;&lt;property id=&quot;20307&quot; value=&quot;268&quot;/&gt;&lt;/object&gt;&lt;object type=&quot;3&quot; unique_id=&quot;10474&quot;&gt;&lt;property id=&quot;20148&quot; value=&quot;5&quot;/&gt;&lt;property id=&quot;20300&quot; value=&quot;Slide 3&quot;/&gt;&lt;property id=&quot;20307&quot; value=&quot;256&quot;/&gt;&lt;/object&gt;&lt;object type=&quot;3&quot; unique_id=&quot;10475&quot;&gt;&lt;property id=&quot;20148&quot; value=&quot;5&quot;/&gt;&lt;property id=&quot;20300&quot; value=&quot;Slide 4&quot;/&gt;&lt;property id=&quot;20307&quot; value=&quot;258&quot;/&gt;&lt;/object&gt;&lt;object type=&quot;3&quot; unique_id=&quot;10476&quot;&gt;&lt;property id=&quot;20148&quot; value=&quot;5&quot;/&gt;&lt;property id=&quot;20300&quot; value=&quot;Slide 5&quot;/&gt;&lt;property id=&quot;20307&quot; value=&quot;260&quot;/&gt;&lt;/object&gt;&lt;object type=&quot;3&quot; unique_id=&quot;10477&quot;&gt;&lt;property id=&quot;20148&quot; value=&quot;5&quot;/&gt;&lt;property id=&quot;20300&quot; value=&quot;Slide 6&quot;/&gt;&lt;property id=&quot;20307&quot; value=&quot;261&quot;/&gt;&lt;/object&gt;&lt;object type=&quot;3&quot; unique_id=&quot;10478&quot;&gt;&lt;property id=&quot;20148&quot; value=&quot;5&quot;/&gt;&lt;property id=&quot;20300&quot; value=&quot;Slide 7&quot;/&gt;&lt;property id=&quot;20307&quot; value=&quot;262&quot;/&gt;&lt;/object&gt;&lt;object type=&quot;3&quot; unique_id=&quot;10479&quot;&gt;&lt;property id=&quot;20148&quot; value=&quot;5&quot;/&gt;&lt;property id=&quot;20300&quot; value=&quot;Slide 8&quot;/&gt;&lt;property id=&quot;20307&quot; value=&quot;265&quot;/&gt;&lt;/object&gt;&lt;/object&gt;&lt;object type=&quot;8&quot; unique_id=&quot;10489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53</Words>
  <Application>Microsoft Office PowerPoint</Application>
  <PresentationFormat>Custom</PresentationFormat>
  <Paragraphs>21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MTC</cp:lastModifiedBy>
  <cp:revision>45</cp:revision>
  <dcterms:created xsi:type="dcterms:W3CDTF">2018-05-30T02:40:42Z</dcterms:created>
  <dcterms:modified xsi:type="dcterms:W3CDTF">2020-10-19T14:09:38Z</dcterms:modified>
</cp:coreProperties>
</file>