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6" r:id="rId5"/>
    <p:sldId id="261" r:id="rId6"/>
    <p:sldId id="297" r:id="rId7"/>
    <p:sldId id="262" r:id="rId8"/>
    <p:sldId id="298" r:id="rId9"/>
    <p:sldId id="29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GI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 ĐÚNG TRÊN ĐỒNG HỒ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642" y="2540405"/>
            <a:ext cx="620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(tr.74)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Bạn nào cầm đồng hồ chỉ 7 giờ.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Bạn Rô-bốt cầm đồng hồ chỉ 7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Mỗi tiết mục diễn ra lúc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384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Nếu Mi đến công viên vào lúc 2 giờ chiếu thì Mi có thể xem đ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47148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ảo thuật,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 5D,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309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56</cp:revision>
  <dcterms:created xsi:type="dcterms:W3CDTF">2020-08-13T02:00:35Z</dcterms:created>
  <dcterms:modified xsi:type="dcterms:W3CDTF">2020-08-27T13:57:57Z</dcterms:modified>
</cp:coreProperties>
</file>