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0" r:id="rId7"/>
    <p:sldId id="277" r:id="rId8"/>
    <p:sldId id="27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FF"/>
    <a:srgbClr val="3399FF"/>
    <a:srgbClr val="0099FF"/>
    <a:srgbClr val="FFCC00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39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.68)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70" y="292118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73" y="361135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80" y="294635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71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630" y="2893116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Trong hai ngày, tráng sĩ uống hết 49 bầu n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ước. Ngày thứ nhất, tráng sĩ uống hết 25 bầu nước. 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638889" y="591083"/>
            <a:ext cx="698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18745" y="1047143"/>
            <a:ext cx="82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1609608" y="1442057"/>
            <a:ext cx="709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59C897-9DE3-44A7-829D-904068CBF7F6}"/>
              </a:ext>
            </a:extLst>
          </p:cNvPr>
          <p:cNvCxnSpPr>
            <a:cxnSpLocks/>
          </p:cNvCxnSpPr>
          <p:nvPr/>
        </p:nvCxnSpPr>
        <p:spPr>
          <a:xfrm>
            <a:off x="460563" y="1908800"/>
            <a:ext cx="27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3906F2-AFAC-4F0E-A098-E41A62C2BA89}"/>
              </a:ext>
            </a:extLst>
          </p:cNvPr>
          <p:cNvCxnSpPr>
            <a:cxnSpLocks/>
          </p:cNvCxnSpPr>
          <p:nvPr/>
        </p:nvCxnSpPr>
        <p:spPr>
          <a:xfrm>
            <a:off x="414889" y="1450252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12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23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44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23874-186B-4011-883D-3FD02CC04827}"/>
              </a:ext>
            </a:extLst>
          </p:cNvPr>
          <p:cNvSpPr txBox="1"/>
          <p:nvPr/>
        </p:nvSpPr>
        <p:spPr>
          <a:xfrm>
            <a:off x="3567405" y="2539288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36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153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81</cp:revision>
  <dcterms:created xsi:type="dcterms:W3CDTF">2020-08-13T02:00:35Z</dcterms:created>
  <dcterms:modified xsi:type="dcterms:W3CDTF">2020-08-27T13:46:24Z</dcterms:modified>
</cp:coreProperties>
</file>