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4" r:id="rId8"/>
    <p:sldId id="270" r:id="rId9"/>
    <p:sldId id="272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39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Từ nhà dế mèn đến nhà bác xén tóc dài 93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Từ nhà dến mèn đến nhà châu chấu voi dài 66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chân. 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.66)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+ 2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48 - 3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95 - 41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2921180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361135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64" y="2946358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50" y="289311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6" y="63240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:a16="http://schemas.microsoft.com/office/drawing/2014/main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:a16="http://schemas.microsoft.com/office/drawing/2014/main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:a16="http://schemas.microsoft.com/office/drawing/2014/main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:a16="http://schemas.microsoft.com/office/drawing/2014/main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2DD76-B673-4D17-8E71-9FFA7C0492A9}"/>
              </a:ext>
            </a:extLst>
          </p:cNvPr>
          <p:cNvSpPr txBox="1"/>
          <p:nvPr/>
        </p:nvSpPr>
        <p:spPr>
          <a:xfrm>
            <a:off x="266447" y="182509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89BCFC3B-799F-4D73-8259-EBBE5F3F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2AC7DEAB-49A8-49AF-BC00-C1B5E1E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8D9BF304-1FC2-4519-AE7F-0BE09824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572433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948BFF9E-C594-471C-84C7-EFB2323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57243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Trên cây thị có 74 quả. Gió lay làm rụng 21 quả. Hỏi trên cây còn lại bao nhiêu quả thị?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811165" y="657343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2949510" y="1154347"/>
            <a:ext cx="583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FEEB5D-952A-443B-A14F-A74A53F1EAA7}"/>
              </a:ext>
            </a:extLst>
          </p:cNvPr>
          <p:cNvCxnSpPr/>
          <p:nvPr/>
        </p:nvCxnSpPr>
        <p:spPr>
          <a:xfrm>
            <a:off x="431997" y="1644675"/>
            <a:ext cx="144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56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Dế mèn phiêu l</a:t>
            </a:r>
            <a:r>
              <a:rPr lang="vi-VN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 kí.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Xem tranh rồi tính: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Từ nhà dế mèn đến nhà bác xén tóc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chân?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Từ nhà dến mèn đến nhà châu chấu voi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chân? 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Dế mèn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24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C6BEC-C1C3-4F30-B33E-9F5105383775}"/>
                </a:ext>
              </a:extLst>
            </p:cNvPr>
            <p:cNvSpPr txBox="1"/>
            <p:nvPr/>
          </p:nvSpPr>
          <p:spPr>
            <a:xfrm>
              <a:off x="5148471" y="6338293"/>
              <a:ext cx="136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28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30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15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21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32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268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73</cp:revision>
  <dcterms:created xsi:type="dcterms:W3CDTF">2020-08-13T02:00:35Z</dcterms:created>
  <dcterms:modified xsi:type="dcterms:W3CDTF">2020-08-27T13:41:43Z</dcterms:modified>
</cp:coreProperties>
</file>