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9" r:id="rId4"/>
    <p:sldId id="256" r:id="rId5"/>
    <p:sldId id="257" r:id="rId6"/>
    <p:sldId id="260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E38C"/>
    <a:srgbClr val="0000FF"/>
    <a:srgbClr val="FF9900"/>
    <a:srgbClr val="FF3300"/>
    <a:srgbClr val="FF66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2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1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0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53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7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34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35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42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28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23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1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52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08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83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7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9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1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9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278AD-8CA7-40C3-899A-64F827AB170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2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6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82" y="2386066"/>
            <a:ext cx="7987462" cy="174234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 defTabSz="685800"/>
            <a:r>
              <a:rPr lang="en-US" sz="405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 defTabSz="685800"/>
            <a:r>
              <a:rPr lang="en-US" sz="405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7530" y="136073"/>
            <a:ext cx="6539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428265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789" y="2130878"/>
            <a:ext cx="8270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33</a:t>
            </a:r>
          </a:p>
          <a:p>
            <a:pPr algn="ctr" defTabSz="685800"/>
            <a:r>
              <a:rPr lang="en-US" sz="33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" y="0"/>
            <a:ext cx="905691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599" y="2032907"/>
            <a:ext cx="43733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3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TẬP (tr.64)</a:t>
            </a:r>
          </a:p>
        </p:txBody>
      </p:sp>
    </p:spTree>
    <p:extLst>
      <p:ext uri="{BB962C8B-B14F-4D97-AF65-F5344CB8AC3E}">
        <p14:creationId xmlns:p14="http://schemas.microsoft.com/office/powerpoint/2010/main" val="47511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8428" y="1289091"/>
            <a:ext cx="2880000" cy="72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20 + 5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67741" y="1290045"/>
            <a:ext cx="2880000" cy="720000"/>
          </a:xfrm>
          <a:prstGeom prst="roundRect">
            <a:avLst/>
          </a:prstGeom>
          <a:solidFill>
            <a:srgbClr val="E9F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36 + 1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67741" y="2417583"/>
            <a:ext cx="28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74 - 24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8428" y="2417583"/>
            <a:ext cx="2880000" cy="720000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57 - 40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85" y="76201"/>
            <a:ext cx="170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685" y="660976"/>
            <a:ext cx="170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0004" y="1301001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8403" y="241737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3057" y="1289091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0968" y="240546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5684" y="3382404"/>
            <a:ext cx="283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78428" y="4233001"/>
            <a:ext cx="2880000" cy="72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20 + 30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67741" y="4233955"/>
            <a:ext cx="2880000" cy="720000"/>
          </a:xfrm>
          <a:prstGeom prst="roundRect">
            <a:avLst/>
          </a:prstGeom>
          <a:solidFill>
            <a:srgbClr val="E9F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70 - 20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67741" y="5361493"/>
            <a:ext cx="28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90 - 40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78428" y="5361493"/>
            <a:ext cx="2880000" cy="720000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40 + 10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3544" y="4245115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2575" y="536128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14572" y="4233001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31854" y="534937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</a:p>
        </p:txBody>
      </p:sp>
    </p:spTree>
    <p:extLst>
      <p:ext uri="{BB962C8B-B14F-4D97-AF65-F5344CB8AC3E}">
        <p14:creationId xmlns:p14="http://schemas.microsoft.com/office/powerpoint/2010/main" val="38140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76" t="54233" r="45715" b="32646"/>
          <a:stretch/>
        </p:blipFill>
        <p:spPr>
          <a:xfrm>
            <a:off x="4145784" y="1838556"/>
            <a:ext cx="576943" cy="67491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91" t="55503" r="22381" b="33704"/>
          <a:stretch/>
        </p:blipFill>
        <p:spPr>
          <a:xfrm>
            <a:off x="5017657" y="1187774"/>
            <a:ext cx="587829" cy="5551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5685" y="76201"/>
            <a:ext cx="8425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Mai,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70" y="1505653"/>
            <a:ext cx="7577985" cy="29324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704" b="69722" l="23229" r="3255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52328" r="68809" b="32857"/>
          <a:stretch/>
        </p:blipFill>
        <p:spPr>
          <a:xfrm>
            <a:off x="3278707" y="2553251"/>
            <a:ext cx="576943" cy="7620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3064420" y="4301567"/>
            <a:ext cx="318154" cy="66588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5764077" y="4250517"/>
            <a:ext cx="318154" cy="6658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7440476" y="4250516"/>
            <a:ext cx="318154" cy="66588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277222" y="4291072"/>
            <a:ext cx="76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91245" y="4280992"/>
            <a:ext cx="76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33675" y="4280991"/>
            <a:ext cx="76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704" b="69722" l="23229" r="3255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52328" r="68809" b="32857"/>
          <a:stretch/>
        </p:blipFill>
        <p:spPr>
          <a:xfrm>
            <a:off x="87884" y="5023667"/>
            <a:ext cx="1088572" cy="143773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76" t="54233" r="45715" b="32646"/>
          <a:stretch/>
        </p:blipFill>
        <p:spPr>
          <a:xfrm>
            <a:off x="3226381" y="5248475"/>
            <a:ext cx="944645" cy="110505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91" t="55503" r="22381" b="33704"/>
          <a:stretch/>
        </p:blipFill>
        <p:spPr>
          <a:xfrm>
            <a:off x="6313472" y="5313985"/>
            <a:ext cx="1036190" cy="978624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263542" y="5482781"/>
            <a:ext cx="707571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80428" y="5482781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86096" y="5518843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317234" y="5505536"/>
            <a:ext cx="707571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34120" y="5505536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9788" y="5541598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422488" y="5408552"/>
            <a:ext cx="707571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39374" y="5408552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5042" y="5444614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19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2236579" y="5613178"/>
            <a:ext cx="318154" cy="66588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5290271" y="5591502"/>
            <a:ext cx="318154" cy="66588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8394760" y="5538947"/>
            <a:ext cx="318154" cy="66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  <p:bldP spid="51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685" y="76201"/>
            <a:ext cx="8425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ếch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mướp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49085" y="634347"/>
            <a:ext cx="2052000" cy="1044000"/>
          </a:xfrm>
          <a:prstGeom prst="wedgeRoundRectCallout">
            <a:avLst>
              <a:gd name="adj1" fmla="val -38845"/>
              <a:gd name="adj2" fmla="val 63499"/>
              <a:gd name="adj3" fmla="val 16667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ô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20 + 40.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80355" y="3663427"/>
            <a:ext cx="2016000" cy="1044000"/>
          </a:xfrm>
          <a:prstGeom prst="wedgeRoundRectCallout">
            <a:avLst>
              <a:gd name="adj1" fmla="val -38845"/>
              <a:gd name="adj2" fmla="val 63499"/>
              <a:gd name="adj3" fmla="val 16667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ô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60.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55914" y="1678348"/>
            <a:ext cx="2302628" cy="59417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55914" y="4812837"/>
            <a:ext cx="2302628" cy="662677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92914F-27F1-448B-B7CD-160CEF75C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708" y="1052371"/>
            <a:ext cx="5541744" cy="4298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556" b="32315" l="20104" r="2885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74" t="15836" r="71498" b="69334"/>
          <a:stretch/>
        </p:blipFill>
        <p:spPr>
          <a:xfrm>
            <a:off x="377307" y="1745870"/>
            <a:ext cx="788857" cy="9498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t="1816" r="14377" b="10080"/>
          <a:stretch/>
        </p:blipFill>
        <p:spPr>
          <a:xfrm>
            <a:off x="377307" y="4812837"/>
            <a:ext cx="678607" cy="7680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DF929F-1C04-4C82-9C0A-1703EFAD9CEF}"/>
              </a:ext>
            </a:extLst>
          </p:cNvPr>
          <p:cNvSpPr txBox="1"/>
          <p:nvPr/>
        </p:nvSpPr>
        <p:spPr>
          <a:xfrm>
            <a:off x="983447" y="5824207"/>
            <a:ext cx="775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Vậy chú ếch vàng đ</a:t>
            </a:r>
            <a:r>
              <a:rPr lang="vi-VN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ược ăn hoa mướp.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34896 -0.103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96 -0.10393 L 0.40261 0.0219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61 0.02199 L 0.45626 0.1398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26 0.13982 L 0.56789 0.1398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789 0.13982 L 0.62431 0.0219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431 0.02199 L 0.73594 0.0219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94 0.02199 L 0.84167 0.0277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34305 -0.0611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305 -0.06111 L 0.39653 -0.179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53 -0.1794 L 0.50972 -0.179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72 -0.1794 L 0.61684 -0.179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84 -0.1794 L 0.73281 -0.1812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281 -0.18125 L 0.84097 -0.16968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873F0-6D0A-4BFC-AFDF-C2413758E3F9}"/>
              </a:ext>
            </a:extLst>
          </p:cNvPr>
          <p:cNvSpPr txBox="1"/>
          <p:nvPr/>
        </p:nvSpPr>
        <p:spPr>
          <a:xfrm>
            <a:off x="315685" y="76201"/>
            <a:ext cx="8425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Anh Khoai phải sắp xếp các đốt tre thành phép tính đúng. Nh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 do vội quá nên anh xếp nhầm hai đốt tre. Em hãy xếp lại giúp anh Khoai nhé?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949AF6-308F-4FD3-B153-9F473210C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3976"/>
            <a:ext cx="9144000" cy="2457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C98FF-0533-47B5-B142-2E0458E873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19" b="83464" l="71596" r="84334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2283" t="36660" r="15465" b="17456"/>
          <a:stretch/>
        </p:blipFill>
        <p:spPr>
          <a:xfrm>
            <a:off x="6580888" y="2491754"/>
            <a:ext cx="1179444" cy="2483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237DE7-5E09-4990-A824-EFACBB387D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46" b="83984" l="83309" r="9641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122" t="36660" r="3464" b="17456"/>
          <a:stretch/>
        </p:blipFill>
        <p:spPr>
          <a:xfrm>
            <a:off x="7653484" y="2465250"/>
            <a:ext cx="1195063" cy="24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6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11823 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 L 0.14496 0.24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8 0.24977 L 0.11823 -0.003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EAA1B5-D1CD-4EF2-BA6C-775BC096564A}"/>
              </a:ext>
            </a:extLst>
          </p:cNvPr>
          <p:cNvSpPr/>
          <p:nvPr/>
        </p:nvSpPr>
        <p:spPr>
          <a:xfrm>
            <a:off x="628582" y="2386066"/>
            <a:ext cx="7987462" cy="174234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 defTabSz="685800"/>
            <a:r>
              <a:rPr lang="en-US" sz="405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CÔ </a:t>
            </a:r>
          </a:p>
          <a:p>
            <a:pPr algn="ctr" defTabSz="685800"/>
            <a:r>
              <a:rPr lang="en-US" sz="405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PHÚC</a:t>
            </a:r>
            <a:endParaRPr lang="en-US" sz="405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41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200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20</cp:revision>
  <dcterms:created xsi:type="dcterms:W3CDTF">2020-08-15T09:13:28Z</dcterms:created>
  <dcterms:modified xsi:type="dcterms:W3CDTF">2020-08-27T10:03:55Z</dcterms:modified>
</cp:coreProperties>
</file>