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66" r:id="rId3"/>
    <p:sldId id="259" r:id="rId4"/>
    <p:sldId id="256" r:id="rId5"/>
    <p:sldId id="267" r:id="rId6"/>
    <p:sldId id="262" r:id="rId7"/>
    <p:sldId id="263" r:id="rId8"/>
    <p:sldId id="268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CC"/>
    <a:srgbClr val="FFCCFF"/>
    <a:srgbClr val="FF99FF"/>
    <a:srgbClr val="FFFF66"/>
    <a:srgbClr val="99FF33"/>
    <a:srgbClr val="66FFCC"/>
    <a:srgbClr val="0000FF"/>
    <a:srgbClr val="FF9999"/>
    <a:srgbClr val="FF0066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4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668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107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85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8/27/2020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1012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8/27/2020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8651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8/27/2020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8994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8/27/2020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9172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8/27/2020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3369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8/27/2020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7940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8/27/2020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399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8/27/2020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968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6829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8/27/2020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5401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8/27/2020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1310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8/27/2020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807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028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967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512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674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098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027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388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76C72F-A137-4078-BD34-1F4DD845A01D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456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8/27/2020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522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00438" y="2725010"/>
            <a:ext cx="8343124" cy="1648208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ArchUp">
              <a:avLst>
                <a:gd name="adj" fmla="val 11038558"/>
              </a:avLst>
            </a:prstTxWarp>
            <a:spAutoFit/>
          </a:bodyPr>
          <a:lstStyle/>
          <a:p>
            <a:pPr algn="ctr"/>
            <a:r>
              <a:rPr lang="en-US" sz="54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-SGK-TV" pitchFamily="2" charset="0"/>
                <a:cs typeface="Arial-SGK-TV" pitchFamily="2" charset="0"/>
              </a:rPr>
              <a:t>CHÀO MỪNG THẦY CÔ VỀ DỰ GIỜ</a:t>
            </a:r>
          </a:p>
          <a:p>
            <a:pPr algn="ctr"/>
            <a:r>
              <a:rPr lang="en-US" sz="54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-SGK-TV" pitchFamily="2" charset="0"/>
                <a:cs typeface="Arial-SGK-TV" pitchFamily="2" charset="0"/>
              </a:rPr>
              <a:t>LỚP 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10480" y="135836"/>
            <a:ext cx="55119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TRƯỜNG TIỂU HỌC CỰ KHỐI</a:t>
            </a:r>
          </a:p>
        </p:txBody>
      </p:sp>
    </p:spTree>
    <p:extLst>
      <p:ext uri="{BB962C8B-B14F-4D97-AF65-F5344CB8AC3E}">
        <p14:creationId xmlns:p14="http://schemas.microsoft.com/office/powerpoint/2010/main" val="178024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55" b="10635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6302" y="1892339"/>
            <a:ext cx="827042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Bài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32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PHÉP TRỪ SỐ CÓ HAI CHỮ SỐ 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CHO SỐ CÓ HAI CHỮ SỐ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76082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1195" y="2205540"/>
            <a:ext cx="74174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LUYỆN </a:t>
            </a:r>
            <a:r>
              <a:rPr lang="en-US" sz="4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TẬP (tr.60)</a:t>
            </a:r>
          </a:p>
        </p:txBody>
      </p:sp>
    </p:spTree>
    <p:extLst>
      <p:ext uri="{BB962C8B-B14F-4D97-AF65-F5344CB8AC3E}">
        <p14:creationId xmlns:p14="http://schemas.microsoft.com/office/powerpoint/2010/main" val="27320198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754997" y="1212690"/>
            <a:ext cx="2558577" cy="1177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3028" y="1204992"/>
            <a:ext cx="5090674" cy="120032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7971" y="167979"/>
            <a:ext cx="58257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1: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Tính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nhẩm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(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theo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mẫu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).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13411" y="1478124"/>
            <a:ext cx="2569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60 – 20 = 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395364" y="1242536"/>
            <a:ext cx="47065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6 </a:t>
            </a:r>
            <a:r>
              <a:rPr lang="en-US" sz="24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chục</a:t>
            </a:r>
            <a:r>
              <a:rPr lang="en-US" sz="2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0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– 2 </a:t>
            </a:r>
            <a:r>
              <a:rPr lang="en-US" sz="24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chục</a:t>
            </a:r>
            <a:r>
              <a:rPr lang="en-US" sz="36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= 4 </a:t>
            </a:r>
            <a:r>
              <a:rPr lang="en-US" sz="24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chục</a:t>
            </a:r>
            <a:endParaRPr lang="en-US" sz="24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  <a:p>
            <a:r>
              <a:rPr lang="en-US" sz="36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 60   –    20   = 40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124774" y="3337164"/>
            <a:ext cx="2916000" cy="2160000"/>
          </a:xfrm>
          <a:prstGeom prst="roundRect">
            <a:avLst/>
          </a:prstGeom>
          <a:solidFill>
            <a:srgbClr val="FF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a) 70 – 50  </a:t>
            </a:r>
          </a:p>
          <a:p>
            <a:pPr algn="just"/>
            <a:r>
              <a:rPr lang="en-US" sz="32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   90 – 70</a:t>
            </a:r>
          </a:p>
          <a:p>
            <a:pPr algn="just"/>
            <a:r>
              <a:rPr lang="en-US" sz="32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   40 – 10 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3128043" y="3337164"/>
            <a:ext cx="2916000" cy="2160000"/>
          </a:xfrm>
          <a:prstGeom prst="roundRect">
            <a:avLst/>
          </a:prstGeom>
          <a:solidFill>
            <a:srgbClr val="99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b) 80 – 10 </a:t>
            </a:r>
          </a:p>
          <a:p>
            <a:pPr algn="just"/>
            <a:r>
              <a:rPr lang="en-US" sz="32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   60 </a:t>
            </a:r>
            <a:r>
              <a:rPr lang="en-US" sz="32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– 50 </a:t>
            </a:r>
          </a:p>
          <a:p>
            <a:pPr algn="just"/>
            <a:r>
              <a:rPr lang="en-US" sz="32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   90 – 20 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6138957" y="3295022"/>
            <a:ext cx="2916000" cy="2160000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c) 40 – 30 </a:t>
            </a:r>
          </a:p>
          <a:p>
            <a:pPr algn="just"/>
            <a:r>
              <a:rPr lang="en-US" sz="32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   70 – 30 </a:t>
            </a:r>
          </a:p>
          <a:p>
            <a:pPr algn="just"/>
            <a:r>
              <a:rPr lang="en-US" sz="32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   70 – 40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062293" y="3610361"/>
            <a:ext cx="1344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= 20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062293" y="4143089"/>
            <a:ext cx="1344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= 20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062293" y="4674807"/>
            <a:ext cx="1344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= 30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090135" y="3636865"/>
            <a:ext cx="1344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= 70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090135" y="4169593"/>
            <a:ext cx="1344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= 10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090135" y="4701311"/>
            <a:ext cx="1344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= 70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074545" y="3595684"/>
            <a:ext cx="1344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= 10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074545" y="4128412"/>
            <a:ext cx="1344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= 40 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074545" y="4660130"/>
            <a:ext cx="1344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= 30 </a:t>
            </a:r>
          </a:p>
        </p:txBody>
      </p:sp>
    </p:spTree>
    <p:extLst>
      <p:ext uri="{BB962C8B-B14F-4D97-AF65-F5344CB8AC3E}">
        <p14:creationId xmlns:p14="http://schemas.microsoft.com/office/powerpoint/2010/main" val="1586183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7" grpId="0" animBg="1"/>
      <p:bldP spid="18" grpId="0" animBg="1"/>
      <p:bldP spid="19" grpId="0" animBg="1"/>
      <p:bldP spid="20" grpId="0"/>
      <p:bldP spid="21" grpId="0"/>
      <p:bldP spid="22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9174" y="152877"/>
            <a:ext cx="46481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2: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Đặt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tính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rồi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tính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sp>
        <p:nvSpPr>
          <p:cNvPr id="7" name="Text Box 28"/>
          <p:cNvSpPr txBox="1">
            <a:spLocks noChangeArrowheads="1"/>
          </p:cNvSpPr>
          <p:nvPr/>
        </p:nvSpPr>
        <p:spPr bwMode="auto">
          <a:xfrm>
            <a:off x="1316232" y="1889595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92</a:t>
            </a:r>
          </a:p>
        </p:txBody>
      </p:sp>
      <p:sp>
        <p:nvSpPr>
          <p:cNvPr id="8" name="Text Box 30"/>
          <p:cNvSpPr txBox="1">
            <a:spLocks noChangeArrowheads="1"/>
          </p:cNvSpPr>
          <p:nvPr/>
        </p:nvSpPr>
        <p:spPr bwMode="auto">
          <a:xfrm>
            <a:off x="1324498" y="2659036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72</a:t>
            </a:r>
          </a:p>
        </p:txBody>
      </p:sp>
      <p:sp>
        <p:nvSpPr>
          <p:cNvPr id="9" name="Text Box 32"/>
          <p:cNvSpPr txBox="1">
            <a:spLocks noChangeArrowheads="1"/>
          </p:cNvSpPr>
          <p:nvPr/>
        </p:nvSpPr>
        <p:spPr bwMode="auto">
          <a:xfrm>
            <a:off x="903010" y="2137355"/>
            <a:ext cx="37221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-</a:t>
            </a:r>
          </a:p>
        </p:txBody>
      </p:sp>
      <p:sp>
        <p:nvSpPr>
          <p:cNvPr id="10" name="Line 33"/>
          <p:cNvSpPr>
            <a:spLocks noChangeShapeType="1"/>
          </p:cNvSpPr>
          <p:nvPr/>
        </p:nvSpPr>
        <p:spPr bwMode="auto">
          <a:xfrm>
            <a:off x="1163832" y="3413594"/>
            <a:ext cx="1066800" cy="0"/>
          </a:xfrm>
          <a:prstGeom prst="line">
            <a:avLst/>
          </a:prstGeom>
          <a:ln w="57150">
            <a:solidFill>
              <a:srgbClr val="002060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44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1" name="Text Box 30"/>
          <p:cNvSpPr txBox="1">
            <a:spLocks noChangeArrowheads="1"/>
          </p:cNvSpPr>
          <p:nvPr/>
        </p:nvSpPr>
        <p:spPr bwMode="auto">
          <a:xfrm>
            <a:off x="1316232" y="3413595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20</a:t>
            </a:r>
          </a:p>
        </p:txBody>
      </p:sp>
      <p:sp>
        <p:nvSpPr>
          <p:cNvPr id="12" name="Text Box 28"/>
          <p:cNvSpPr txBox="1">
            <a:spLocks noChangeArrowheads="1"/>
          </p:cNvSpPr>
          <p:nvPr/>
        </p:nvSpPr>
        <p:spPr bwMode="auto">
          <a:xfrm>
            <a:off x="3191612" y="1889595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65</a:t>
            </a:r>
          </a:p>
        </p:txBody>
      </p:sp>
      <p:sp>
        <p:nvSpPr>
          <p:cNvPr id="13" name="Text Box 30"/>
          <p:cNvSpPr txBox="1">
            <a:spLocks noChangeArrowheads="1"/>
          </p:cNvSpPr>
          <p:nvPr/>
        </p:nvSpPr>
        <p:spPr bwMode="auto">
          <a:xfrm>
            <a:off x="3205631" y="2659036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25</a:t>
            </a:r>
          </a:p>
        </p:txBody>
      </p:sp>
      <p:sp>
        <p:nvSpPr>
          <p:cNvPr id="14" name="Text Box 32"/>
          <p:cNvSpPr txBox="1">
            <a:spLocks noChangeArrowheads="1"/>
          </p:cNvSpPr>
          <p:nvPr/>
        </p:nvSpPr>
        <p:spPr bwMode="auto">
          <a:xfrm>
            <a:off x="2778389" y="2137355"/>
            <a:ext cx="37221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-</a:t>
            </a:r>
          </a:p>
        </p:txBody>
      </p:sp>
      <p:sp>
        <p:nvSpPr>
          <p:cNvPr id="15" name="Line 33"/>
          <p:cNvSpPr>
            <a:spLocks noChangeShapeType="1"/>
          </p:cNvSpPr>
          <p:nvPr/>
        </p:nvSpPr>
        <p:spPr bwMode="auto">
          <a:xfrm>
            <a:off x="3039211" y="3413594"/>
            <a:ext cx="1066800" cy="0"/>
          </a:xfrm>
          <a:prstGeom prst="line">
            <a:avLst/>
          </a:prstGeom>
          <a:ln w="57150">
            <a:solidFill>
              <a:srgbClr val="002060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44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6" name="Text Box 30"/>
          <p:cNvSpPr txBox="1">
            <a:spLocks noChangeArrowheads="1"/>
          </p:cNvSpPr>
          <p:nvPr/>
        </p:nvSpPr>
        <p:spPr bwMode="auto">
          <a:xfrm>
            <a:off x="3191612" y="3413595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40</a:t>
            </a:r>
          </a:p>
        </p:txBody>
      </p:sp>
      <p:sp>
        <p:nvSpPr>
          <p:cNvPr id="17" name="Text Box 28"/>
          <p:cNvSpPr txBox="1">
            <a:spLocks noChangeArrowheads="1"/>
          </p:cNvSpPr>
          <p:nvPr/>
        </p:nvSpPr>
        <p:spPr bwMode="auto">
          <a:xfrm>
            <a:off x="5164577" y="1889595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86</a:t>
            </a:r>
          </a:p>
        </p:txBody>
      </p:sp>
      <p:sp>
        <p:nvSpPr>
          <p:cNvPr id="18" name="Text Box 30"/>
          <p:cNvSpPr txBox="1">
            <a:spLocks noChangeArrowheads="1"/>
          </p:cNvSpPr>
          <p:nvPr/>
        </p:nvSpPr>
        <p:spPr bwMode="auto">
          <a:xfrm>
            <a:off x="5164577" y="2622658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64</a:t>
            </a:r>
          </a:p>
        </p:txBody>
      </p:sp>
      <p:sp>
        <p:nvSpPr>
          <p:cNvPr id="19" name="Text Box 32"/>
          <p:cNvSpPr txBox="1">
            <a:spLocks noChangeArrowheads="1"/>
          </p:cNvSpPr>
          <p:nvPr/>
        </p:nvSpPr>
        <p:spPr bwMode="auto">
          <a:xfrm>
            <a:off x="4751354" y="2137355"/>
            <a:ext cx="37221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-</a:t>
            </a:r>
          </a:p>
        </p:txBody>
      </p:sp>
      <p:sp>
        <p:nvSpPr>
          <p:cNvPr id="20" name="Line 33"/>
          <p:cNvSpPr>
            <a:spLocks noChangeShapeType="1"/>
          </p:cNvSpPr>
          <p:nvPr/>
        </p:nvSpPr>
        <p:spPr bwMode="auto">
          <a:xfrm>
            <a:off x="5012176" y="3413594"/>
            <a:ext cx="1066800" cy="0"/>
          </a:xfrm>
          <a:prstGeom prst="line">
            <a:avLst/>
          </a:prstGeom>
          <a:ln w="57150">
            <a:solidFill>
              <a:srgbClr val="002060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44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1" name="Text Box 30"/>
          <p:cNvSpPr txBox="1">
            <a:spLocks noChangeArrowheads="1"/>
          </p:cNvSpPr>
          <p:nvPr/>
        </p:nvSpPr>
        <p:spPr bwMode="auto">
          <a:xfrm>
            <a:off x="5164577" y="3413595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22</a:t>
            </a:r>
          </a:p>
        </p:txBody>
      </p:sp>
      <p:sp>
        <p:nvSpPr>
          <p:cNvPr id="22" name="Text Box 28"/>
          <p:cNvSpPr txBox="1">
            <a:spLocks noChangeArrowheads="1"/>
          </p:cNvSpPr>
          <p:nvPr/>
        </p:nvSpPr>
        <p:spPr bwMode="auto">
          <a:xfrm>
            <a:off x="7137542" y="1889595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77</a:t>
            </a:r>
          </a:p>
        </p:txBody>
      </p:sp>
      <p:sp>
        <p:nvSpPr>
          <p:cNvPr id="23" name="Text Box 30"/>
          <p:cNvSpPr txBox="1">
            <a:spLocks noChangeArrowheads="1"/>
          </p:cNvSpPr>
          <p:nvPr/>
        </p:nvSpPr>
        <p:spPr bwMode="auto">
          <a:xfrm>
            <a:off x="7131175" y="2644153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53</a:t>
            </a:r>
          </a:p>
        </p:txBody>
      </p:sp>
      <p:sp>
        <p:nvSpPr>
          <p:cNvPr id="24" name="Text Box 32"/>
          <p:cNvSpPr txBox="1">
            <a:spLocks noChangeArrowheads="1"/>
          </p:cNvSpPr>
          <p:nvPr/>
        </p:nvSpPr>
        <p:spPr bwMode="auto">
          <a:xfrm>
            <a:off x="6724319" y="2137355"/>
            <a:ext cx="37221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-</a:t>
            </a:r>
          </a:p>
        </p:txBody>
      </p:sp>
      <p:sp>
        <p:nvSpPr>
          <p:cNvPr id="25" name="Line 33"/>
          <p:cNvSpPr>
            <a:spLocks noChangeShapeType="1"/>
          </p:cNvSpPr>
          <p:nvPr/>
        </p:nvSpPr>
        <p:spPr bwMode="auto">
          <a:xfrm>
            <a:off x="6985141" y="3413594"/>
            <a:ext cx="1066800" cy="0"/>
          </a:xfrm>
          <a:prstGeom prst="line">
            <a:avLst/>
          </a:prstGeom>
          <a:ln w="57150">
            <a:solidFill>
              <a:srgbClr val="002060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44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6" name="Text Box 30"/>
          <p:cNvSpPr txBox="1">
            <a:spLocks noChangeArrowheads="1"/>
          </p:cNvSpPr>
          <p:nvPr/>
        </p:nvSpPr>
        <p:spPr bwMode="auto">
          <a:xfrm>
            <a:off x="7137542" y="3413595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24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5427259" y="1121688"/>
            <a:ext cx="2452839" cy="1523150"/>
          </a:xfrm>
          <a:prstGeom prst="round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86 – 64 </a:t>
            </a:r>
          </a:p>
          <a:p>
            <a:pPr algn="ctr"/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77 – 53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579486" y="1121688"/>
            <a:ext cx="2452839" cy="1523150"/>
          </a:xfrm>
          <a:prstGeom prst="round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92 – 72 </a:t>
            </a:r>
          </a:p>
          <a:p>
            <a:pPr algn="ctr"/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65 – 25 </a:t>
            </a:r>
          </a:p>
        </p:txBody>
      </p:sp>
    </p:spTree>
    <p:extLst>
      <p:ext uri="{BB962C8B-B14F-4D97-AF65-F5344CB8AC3E}">
        <p14:creationId xmlns:p14="http://schemas.microsoft.com/office/powerpoint/2010/main" val="904507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 animBg="1"/>
      <p:bldP spid="11" grpId="0"/>
      <p:bldP spid="12" grpId="0"/>
      <p:bldP spid="13" grpId="0"/>
      <p:bldP spid="14" grpId="0"/>
      <p:bldP spid="15" grpId="0" animBg="1"/>
      <p:bldP spid="16" grpId="0"/>
      <p:bldP spid="17" grpId="0"/>
      <p:bldP spid="18" grpId="0"/>
      <p:bldP spid="19" grpId="0"/>
      <p:bldP spid="20" grpId="0" animBg="1"/>
      <p:bldP spid="21" grpId="0"/>
      <p:bldP spid="22" grpId="0"/>
      <p:bldP spid="23" grpId="0"/>
      <p:bldP spid="24" grpId="0"/>
      <p:bldP spid="25" grpId="0" animBg="1"/>
      <p:bldP spid="26" grpId="0"/>
      <p:bldP spid="27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3768" y="92032"/>
            <a:ext cx="27040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3: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07" y="1848982"/>
            <a:ext cx="1939878" cy="244119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9734" y="1848982"/>
            <a:ext cx="2660079" cy="263347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8442" y="1858042"/>
            <a:ext cx="2503257" cy="2633484"/>
          </a:xfrm>
          <a:prstGeom prst="rect">
            <a:avLst/>
          </a:prstGeom>
        </p:spPr>
      </p:pic>
      <p:cxnSp>
        <p:nvCxnSpPr>
          <p:cNvPr id="16" name="Straight Arrow Connector 15"/>
          <p:cNvCxnSpPr>
            <a:cxnSpLocks/>
          </p:cNvCxnSpPr>
          <p:nvPr/>
        </p:nvCxnSpPr>
        <p:spPr>
          <a:xfrm>
            <a:off x="1713188" y="3241099"/>
            <a:ext cx="1759560" cy="55311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5396312" y="3304517"/>
            <a:ext cx="1260000" cy="0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090407" y="2650079"/>
            <a:ext cx="10745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- 25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519636" y="2650078"/>
            <a:ext cx="10500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- 20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002511" y="2880911"/>
            <a:ext cx="6320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564777" y="2981636"/>
            <a:ext cx="6320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881813" y="2880912"/>
            <a:ext cx="9824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60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383199" y="3051841"/>
            <a:ext cx="9824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40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58015" y="968697"/>
            <a:ext cx="13988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a)</a:t>
            </a:r>
          </a:p>
        </p:txBody>
      </p:sp>
    </p:spTree>
    <p:extLst>
      <p:ext uri="{BB962C8B-B14F-4D97-AF65-F5344CB8AC3E}">
        <p14:creationId xmlns:p14="http://schemas.microsoft.com/office/powerpoint/2010/main" val="69312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7993" y="632412"/>
            <a:ext cx="13988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b)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91522" y="1364922"/>
            <a:ext cx="1800000" cy="2530314"/>
          </a:xfrm>
          <a:prstGeom prst="roundRect">
            <a:avLst/>
          </a:prstGeom>
          <a:solidFill>
            <a:srgbClr val="FF9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36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6" name="Text Box 28"/>
          <p:cNvSpPr txBox="1">
            <a:spLocks noChangeArrowheads="1"/>
          </p:cNvSpPr>
          <p:nvPr/>
        </p:nvSpPr>
        <p:spPr bwMode="auto">
          <a:xfrm>
            <a:off x="716407" y="1544916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5  </a:t>
            </a:r>
          </a:p>
        </p:txBody>
      </p:sp>
      <p:sp>
        <p:nvSpPr>
          <p:cNvPr id="7" name="Text Box 30"/>
          <p:cNvSpPr txBox="1">
            <a:spLocks noChangeArrowheads="1"/>
          </p:cNvSpPr>
          <p:nvPr/>
        </p:nvSpPr>
        <p:spPr bwMode="auto">
          <a:xfrm>
            <a:off x="724673" y="2314357"/>
            <a:ext cx="128432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2  4 </a:t>
            </a:r>
          </a:p>
        </p:txBody>
      </p:sp>
      <p:sp>
        <p:nvSpPr>
          <p:cNvPr id="8" name="Text Box 32"/>
          <p:cNvSpPr txBox="1">
            <a:spLocks noChangeArrowheads="1"/>
          </p:cNvSpPr>
          <p:nvPr/>
        </p:nvSpPr>
        <p:spPr bwMode="auto">
          <a:xfrm>
            <a:off x="348322" y="1860639"/>
            <a:ext cx="37221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-</a:t>
            </a:r>
          </a:p>
        </p:txBody>
      </p:sp>
      <p:sp>
        <p:nvSpPr>
          <p:cNvPr id="9" name="Line 33"/>
          <p:cNvSpPr>
            <a:spLocks noChangeShapeType="1"/>
          </p:cNvSpPr>
          <p:nvPr/>
        </p:nvSpPr>
        <p:spPr bwMode="auto">
          <a:xfrm>
            <a:off x="719455" y="3068915"/>
            <a:ext cx="1066800" cy="0"/>
          </a:xfrm>
          <a:prstGeom prst="line">
            <a:avLst/>
          </a:prstGeom>
          <a:ln w="57150">
            <a:solidFill>
              <a:srgbClr val="002060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44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0" name="Text Box 30"/>
          <p:cNvSpPr txBox="1">
            <a:spLocks noChangeArrowheads="1"/>
          </p:cNvSpPr>
          <p:nvPr/>
        </p:nvSpPr>
        <p:spPr bwMode="auto">
          <a:xfrm>
            <a:off x="716407" y="3068916"/>
            <a:ext cx="112723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3  5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227825" y="1658900"/>
            <a:ext cx="605591" cy="597732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14604" y="1658902"/>
            <a:ext cx="451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26538" y="1644021"/>
            <a:ext cx="451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9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2528014" y="1400003"/>
            <a:ext cx="1800000" cy="2530314"/>
          </a:xfrm>
          <a:prstGeom prst="roundRect">
            <a:avLst/>
          </a:prstGeom>
          <a:solidFill>
            <a:srgbClr val="66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36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5" name="Text Box 28"/>
          <p:cNvSpPr txBox="1">
            <a:spLocks noChangeArrowheads="1"/>
          </p:cNvSpPr>
          <p:nvPr/>
        </p:nvSpPr>
        <p:spPr bwMode="auto">
          <a:xfrm>
            <a:off x="3567196" y="1665972"/>
            <a:ext cx="63664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7  </a:t>
            </a:r>
          </a:p>
        </p:txBody>
      </p:sp>
      <p:sp>
        <p:nvSpPr>
          <p:cNvPr id="16" name="Text Box 30"/>
          <p:cNvSpPr txBox="1">
            <a:spLocks noChangeArrowheads="1"/>
          </p:cNvSpPr>
          <p:nvPr/>
        </p:nvSpPr>
        <p:spPr bwMode="auto">
          <a:xfrm>
            <a:off x="3031726" y="2382983"/>
            <a:ext cx="128432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5  1 </a:t>
            </a:r>
          </a:p>
        </p:txBody>
      </p:sp>
      <p:sp>
        <p:nvSpPr>
          <p:cNvPr id="17" name="Text Box 32"/>
          <p:cNvSpPr txBox="1">
            <a:spLocks noChangeArrowheads="1"/>
          </p:cNvSpPr>
          <p:nvPr/>
        </p:nvSpPr>
        <p:spPr bwMode="auto">
          <a:xfrm>
            <a:off x="2655375" y="1929265"/>
            <a:ext cx="37221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-</a:t>
            </a:r>
          </a:p>
        </p:txBody>
      </p:sp>
      <p:sp>
        <p:nvSpPr>
          <p:cNvPr id="18" name="Line 33"/>
          <p:cNvSpPr>
            <a:spLocks noChangeShapeType="1"/>
          </p:cNvSpPr>
          <p:nvPr/>
        </p:nvSpPr>
        <p:spPr bwMode="auto">
          <a:xfrm>
            <a:off x="3026508" y="3137541"/>
            <a:ext cx="1066800" cy="0"/>
          </a:xfrm>
          <a:prstGeom prst="line">
            <a:avLst/>
          </a:prstGeom>
          <a:ln w="57150">
            <a:solidFill>
              <a:srgbClr val="002060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44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9" name="Text Box 30"/>
          <p:cNvSpPr txBox="1">
            <a:spLocks noChangeArrowheads="1"/>
          </p:cNvSpPr>
          <p:nvPr/>
        </p:nvSpPr>
        <p:spPr bwMode="auto">
          <a:xfrm>
            <a:off x="3023461" y="3137542"/>
            <a:ext cx="112723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4  6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2959336" y="1706837"/>
            <a:ext cx="605591" cy="597732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055664" y="1682538"/>
            <a:ext cx="451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067598" y="1685809"/>
            <a:ext cx="451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9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4847097" y="1368091"/>
            <a:ext cx="1800000" cy="2530314"/>
          </a:xfrm>
          <a:prstGeom prst="round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36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4" name="Text Box 28"/>
          <p:cNvSpPr txBox="1">
            <a:spLocks noChangeArrowheads="1"/>
          </p:cNvSpPr>
          <p:nvPr/>
        </p:nvSpPr>
        <p:spPr bwMode="auto">
          <a:xfrm>
            <a:off x="5406008" y="1604965"/>
            <a:ext cx="144142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5  8  </a:t>
            </a:r>
          </a:p>
        </p:txBody>
      </p:sp>
      <p:sp>
        <p:nvSpPr>
          <p:cNvPr id="25" name="Text Box 30"/>
          <p:cNvSpPr txBox="1">
            <a:spLocks noChangeArrowheads="1"/>
          </p:cNvSpPr>
          <p:nvPr/>
        </p:nvSpPr>
        <p:spPr bwMode="auto">
          <a:xfrm>
            <a:off x="5414275" y="2374406"/>
            <a:ext cx="50315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2   </a:t>
            </a:r>
          </a:p>
        </p:txBody>
      </p:sp>
      <p:sp>
        <p:nvSpPr>
          <p:cNvPr id="26" name="Text Box 32"/>
          <p:cNvSpPr txBox="1">
            <a:spLocks noChangeArrowheads="1"/>
          </p:cNvSpPr>
          <p:nvPr/>
        </p:nvSpPr>
        <p:spPr bwMode="auto">
          <a:xfrm>
            <a:off x="5037923" y="1920688"/>
            <a:ext cx="37221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-</a:t>
            </a:r>
          </a:p>
        </p:txBody>
      </p:sp>
      <p:sp>
        <p:nvSpPr>
          <p:cNvPr id="27" name="Line 33"/>
          <p:cNvSpPr>
            <a:spLocks noChangeShapeType="1"/>
          </p:cNvSpPr>
          <p:nvPr/>
        </p:nvSpPr>
        <p:spPr bwMode="auto">
          <a:xfrm>
            <a:off x="5409056" y="3128964"/>
            <a:ext cx="1066800" cy="0"/>
          </a:xfrm>
          <a:prstGeom prst="line">
            <a:avLst/>
          </a:prstGeom>
          <a:ln w="57150">
            <a:solidFill>
              <a:srgbClr val="002060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44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8" name="Text Box 30"/>
          <p:cNvSpPr txBox="1">
            <a:spLocks noChangeArrowheads="1"/>
          </p:cNvSpPr>
          <p:nvPr/>
        </p:nvSpPr>
        <p:spPr bwMode="auto">
          <a:xfrm>
            <a:off x="5988551" y="3137203"/>
            <a:ext cx="49885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5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5926980" y="2391262"/>
            <a:ext cx="605591" cy="597732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004203" y="2404218"/>
            <a:ext cx="451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024714" y="2386815"/>
            <a:ext cx="451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3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7087273" y="1364922"/>
            <a:ext cx="1800000" cy="2530314"/>
          </a:xfrm>
          <a:prstGeom prst="roundRect">
            <a:avLst/>
          </a:prstGeom>
          <a:solidFill>
            <a:srgbClr val="99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36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3" name="Text Box 28"/>
          <p:cNvSpPr txBox="1">
            <a:spLocks noChangeArrowheads="1"/>
          </p:cNvSpPr>
          <p:nvPr/>
        </p:nvSpPr>
        <p:spPr bwMode="auto">
          <a:xfrm>
            <a:off x="7566610" y="1604965"/>
            <a:ext cx="114203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8  5  </a:t>
            </a:r>
          </a:p>
        </p:txBody>
      </p:sp>
      <p:sp>
        <p:nvSpPr>
          <p:cNvPr id="35" name="Text Box 32"/>
          <p:cNvSpPr txBox="1">
            <a:spLocks noChangeArrowheads="1"/>
          </p:cNvSpPr>
          <p:nvPr/>
        </p:nvSpPr>
        <p:spPr bwMode="auto">
          <a:xfrm>
            <a:off x="7198524" y="1920688"/>
            <a:ext cx="37221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-</a:t>
            </a:r>
          </a:p>
        </p:txBody>
      </p:sp>
      <p:sp>
        <p:nvSpPr>
          <p:cNvPr id="36" name="Line 33"/>
          <p:cNvSpPr>
            <a:spLocks noChangeShapeType="1"/>
          </p:cNvSpPr>
          <p:nvPr/>
        </p:nvSpPr>
        <p:spPr bwMode="auto">
          <a:xfrm>
            <a:off x="7569657" y="3128964"/>
            <a:ext cx="1066800" cy="0"/>
          </a:xfrm>
          <a:prstGeom prst="line">
            <a:avLst/>
          </a:prstGeom>
          <a:ln w="57150">
            <a:solidFill>
              <a:srgbClr val="002060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44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7" name="Text Box 30"/>
          <p:cNvSpPr txBox="1">
            <a:spLocks noChangeArrowheads="1"/>
          </p:cNvSpPr>
          <p:nvPr/>
        </p:nvSpPr>
        <p:spPr bwMode="auto">
          <a:xfrm>
            <a:off x="7566610" y="3128965"/>
            <a:ext cx="112723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2  1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7438940" y="2426835"/>
            <a:ext cx="605591" cy="597732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5333428" y="3229700"/>
            <a:ext cx="605591" cy="597732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436017" y="3220090"/>
            <a:ext cx="451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446091" y="3220090"/>
            <a:ext cx="451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3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8103058" y="2435413"/>
            <a:ext cx="605591" cy="597732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196347" y="2411114"/>
            <a:ext cx="451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7557718" y="2417254"/>
            <a:ext cx="451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557717" y="2404218"/>
            <a:ext cx="451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6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8163836" y="2426836"/>
            <a:ext cx="451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4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DD90A48-04AD-452C-B617-B2BA2F773522}"/>
              </a:ext>
            </a:extLst>
          </p:cNvPr>
          <p:cNvSpPr txBox="1"/>
          <p:nvPr/>
        </p:nvSpPr>
        <p:spPr>
          <a:xfrm>
            <a:off x="153768" y="92032"/>
            <a:ext cx="27040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3: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19200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21" grpId="0"/>
      <p:bldP spid="22" grpId="0"/>
      <p:bldP spid="30" grpId="0"/>
      <p:bldP spid="31" grpId="0"/>
      <p:bldP spid="42" grpId="0"/>
      <p:bldP spid="43" grpId="0"/>
      <p:bldP spid="39" grpId="0"/>
      <p:bldP spid="45" grpId="0"/>
      <p:bldP spid="46" grpId="0"/>
      <p:bldP spid="4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0258" y="248983"/>
            <a:ext cx="877957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4: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Một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đống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gạch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86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viên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Rô-bốt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đã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lấy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đi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50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viên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gạch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để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xây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tường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Hỏi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đống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gạch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đó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còn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lại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bao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nhiêu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viên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8252" y="2034376"/>
            <a:ext cx="4170025" cy="85961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368265" y="2141015"/>
            <a:ext cx="544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001120" y="2141014"/>
            <a:ext cx="544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633975" y="2141013"/>
            <a:ext cx="544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239797" y="2072442"/>
            <a:ext cx="544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-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61091" y="2141013"/>
            <a:ext cx="544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=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1336355" y="734234"/>
            <a:ext cx="7452000" cy="819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44561" y="1131344"/>
            <a:ext cx="5076000" cy="1148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30913" y="1559172"/>
            <a:ext cx="3744000" cy="57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5658375" y="1142978"/>
            <a:ext cx="3204000" cy="298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204752" y="2141013"/>
            <a:ext cx="8436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86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926270" y="2141012"/>
            <a:ext cx="8436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50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484296" y="2128646"/>
            <a:ext cx="8436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36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174082" y="2128647"/>
            <a:ext cx="544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636" t="21010" r="21001" b="4970"/>
          <a:stretch/>
        </p:blipFill>
        <p:spPr>
          <a:xfrm>
            <a:off x="1741018" y="2988257"/>
            <a:ext cx="5596648" cy="3860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094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/>
      <p:bldP spid="11" grpId="1"/>
      <p:bldP spid="12" grpId="0"/>
      <p:bldP spid="12" grpId="1"/>
      <p:bldP spid="13" grpId="0"/>
      <p:bldP spid="14" grpId="0"/>
      <p:bldP spid="23" grpId="0"/>
      <p:bldP spid="24" grpId="0"/>
      <p:bldP spid="25" grpId="0"/>
      <p:bldP spid="26" grpId="0"/>
      <p:bldP spid="26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9749" y="2970423"/>
            <a:ext cx="9104502" cy="2215726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ArchUp">
              <a:avLst>
                <a:gd name="adj" fmla="val 11038558"/>
              </a:avLst>
            </a:prstTxWarp>
            <a:spAutoFit/>
          </a:bodyPr>
          <a:lstStyle/>
          <a:p>
            <a:pPr algn="ctr"/>
            <a:r>
              <a:rPr lang="en-US" sz="48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-SGK-TV" pitchFamily="2" charset="0"/>
                <a:cs typeface="Arial-SGK-TV" pitchFamily="2" charset="0"/>
              </a:rPr>
              <a:t>KÍNH CHÚC THẦY </a:t>
            </a:r>
            <a:r>
              <a:rPr lang="en-US" sz="4800" b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-SGK-TV" pitchFamily="2" charset="0"/>
                <a:cs typeface="Arial-SGK-TV" pitchFamily="2" charset="0"/>
              </a:rPr>
              <a:t>CÔ </a:t>
            </a:r>
          </a:p>
          <a:p>
            <a:pPr algn="ctr"/>
            <a:r>
              <a:rPr lang="en-US" sz="4800" b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-SGK-TV" pitchFamily="2" charset="0"/>
                <a:cs typeface="Arial-SGK-TV" pitchFamily="2" charset="0"/>
              </a:rPr>
              <a:t>SỨC KHỎE - HẠNH </a:t>
            </a:r>
            <a:r>
              <a:rPr lang="en-US" sz="48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-SGK-TV" pitchFamily="2" charset="0"/>
                <a:cs typeface="Arial-SGK-TV" pitchFamily="2" charset="0"/>
              </a:rPr>
              <a:t>PHÚC</a:t>
            </a:r>
          </a:p>
        </p:txBody>
      </p:sp>
    </p:spTree>
    <p:extLst>
      <p:ext uri="{BB962C8B-B14F-4D97-AF65-F5344CB8AC3E}">
        <p14:creationId xmlns:p14="http://schemas.microsoft.com/office/powerpoint/2010/main" val="33600301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CFCFC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CFCFC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416</TotalTime>
  <Words>263</Words>
  <Application>Microsoft Office PowerPoint</Application>
  <PresentationFormat>On-screen Show (4:3)</PresentationFormat>
  <Paragraphs>99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Arial-SGK-TV</vt:lpstr>
      <vt:lpstr>Calibri</vt:lpstr>
      <vt:lpstr>Calibri Light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NguyenSim</dc:creator>
  <cp:lastModifiedBy>A</cp:lastModifiedBy>
  <cp:revision>50</cp:revision>
  <dcterms:created xsi:type="dcterms:W3CDTF">2020-08-13T02:00:35Z</dcterms:created>
  <dcterms:modified xsi:type="dcterms:W3CDTF">2020-08-27T09:59:26Z</dcterms:modified>
</cp:coreProperties>
</file>