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06" r:id="rId3"/>
    <p:sldId id="297" r:id="rId4"/>
    <p:sldId id="278" r:id="rId5"/>
    <p:sldId id="257" r:id="rId6"/>
    <p:sldId id="309" r:id="rId7"/>
    <p:sldId id="293" r:id="rId8"/>
    <p:sldId id="294" r:id="rId9"/>
    <p:sldId id="290" r:id="rId10"/>
    <p:sldId id="291" r:id="rId11"/>
    <p:sldId id="292" r:id="rId12"/>
    <p:sldId id="308" r:id="rId13"/>
    <p:sldId id="280" r:id="rId14"/>
    <p:sldId id="312" r:id="rId15"/>
    <p:sldId id="313" r:id="rId16"/>
    <p:sldId id="307" r:id="rId17"/>
    <p:sldId id="261" r:id="rId18"/>
    <p:sldId id="262" r:id="rId19"/>
    <p:sldId id="283" r:id="rId20"/>
    <p:sldId id="285" r:id="rId21"/>
    <p:sldId id="282" r:id="rId22"/>
    <p:sldId id="288" r:id="rId23"/>
    <p:sldId id="289" r:id="rId24"/>
    <p:sldId id="299" r:id="rId25"/>
    <p:sldId id="300" r:id="rId26"/>
    <p:sldId id="301" r:id="rId27"/>
    <p:sldId id="302" r:id="rId28"/>
    <p:sldId id="311" r:id="rId29"/>
    <p:sldId id="29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THỤY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084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439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648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160" y="319604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11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8399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xmlns="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xmlns="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7493" y="52763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9507" y="52966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279&quot;&gt;&lt;object type=&quot;3&quot; unique_id=&quot;10280&quot;&gt;&lt;property id=&quot;20148&quot; value=&quot;5&quot;/&gt;&lt;property id=&quot;20300&quot; value=&quot;Slide 1&quot;/&gt;&lt;property id=&quot;20307&quot; value=&quot;305&quot;/&gt;&lt;/object&gt;&lt;object type=&quot;3&quot; unique_id=&quot;10281&quot;&gt;&lt;property id=&quot;20148&quot; value=&quot;5&quot;/&gt;&lt;property id=&quot;20300&quot; value=&quot;Slide 2&quot;/&gt;&lt;property id=&quot;20307&quot; value=&quot;306&quot;/&gt;&lt;/object&gt;&lt;object type=&quot;3&quot; unique_id=&quot;10282&quot;&gt;&lt;property id=&quot;20148&quot; value=&quot;5&quot;/&gt;&lt;property id=&quot;20300&quot; value=&quot;Slide 3&quot;/&gt;&lt;property id=&quot;20307&quot; value=&quot;297&quot;/&gt;&lt;/object&gt;&lt;object type=&quot;3&quot; unique_id=&quot;10283&quot;&gt;&lt;property id=&quot;20148&quot; value=&quot;5&quot;/&gt;&lt;property id=&quot;20300&quot; value=&quot;Slide 4&quot;/&gt;&lt;property id=&quot;20307&quot; value=&quot;278&quot;/&gt;&lt;/object&gt;&lt;object type=&quot;3&quot; unique_id=&quot;10284&quot;&gt;&lt;property id=&quot;20148&quot; value=&quot;5&quot;/&gt;&lt;property id=&quot;20300&quot; value=&quot;Slide 5&quot;/&gt;&lt;property id=&quot;20307&quot; value=&quot;257&quot;/&gt;&lt;/object&gt;&lt;object type=&quot;3&quot; unique_id=&quot;10285&quot;&gt;&lt;property id=&quot;20148&quot; value=&quot;5&quot;/&gt;&lt;property id=&quot;20300&quot; value=&quot;Slide 6&quot;/&gt;&lt;property id=&quot;20307&quot; value=&quot;309&quot;/&gt;&lt;/object&gt;&lt;object type=&quot;3&quot; unique_id=&quot;10286&quot;&gt;&lt;property id=&quot;20148&quot; value=&quot;5&quot;/&gt;&lt;property id=&quot;20300&quot; value=&quot;Slide 7&quot;/&gt;&lt;property id=&quot;20307&quot; value=&quot;293&quot;/&gt;&lt;/object&gt;&lt;object type=&quot;3&quot; unique_id=&quot;10287&quot;&gt;&lt;property id=&quot;20148&quot; value=&quot;5&quot;/&gt;&lt;property id=&quot;20300&quot; value=&quot;Slide 8&quot;/&gt;&lt;property id=&quot;20307&quot; value=&quot;294&quot;/&gt;&lt;/object&gt;&lt;object type=&quot;3&quot; unique_id=&quot;10288&quot;&gt;&lt;property id=&quot;20148&quot; value=&quot;5&quot;/&gt;&lt;property id=&quot;20300&quot; value=&quot;Slide 9&quot;/&gt;&lt;property id=&quot;20307&quot; value=&quot;290&quot;/&gt;&lt;/object&gt;&lt;object type=&quot;3&quot; unique_id=&quot;10289&quot;&gt;&lt;property id=&quot;20148&quot; value=&quot;5&quot;/&gt;&lt;property id=&quot;20300&quot; value=&quot;Slide 10&quot;/&gt;&lt;property id=&quot;20307&quot; value=&quot;291&quot;/&gt;&lt;/object&gt;&lt;object type=&quot;3&quot; unique_id=&quot;10290&quot;&gt;&lt;property id=&quot;20148&quot; value=&quot;5&quot;/&gt;&lt;property id=&quot;20300&quot; value=&quot;Slide 11&quot;/&gt;&lt;property id=&quot;20307&quot; value=&quot;292&quot;/&gt;&lt;/object&gt;&lt;object type=&quot;3&quot; unique_id=&quot;10291&quot;&gt;&lt;property id=&quot;20148&quot; value=&quot;5&quot;/&gt;&lt;property id=&quot;20300&quot; value=&quot;Slide 12&quot;/&gt;&lt;property id=&quot;20307&quot; value=&quot;308&quot;/&gt;&lt;/object&gt;&lt;object type=&quot;3&quot; unique_id=&quot;10292&quot;&gt;&lt;property id=&quot;20148&quot; value=&quot;5&quot;/&gt;&lt;property id=&quot;20300&quot; value=&quot;Slide 13&quot;/&gt;&lt;property id=&quot;20307&quot; value=&quot;280&quot;/&gt;&lt;/object&gt;&lt;object type=&quot;3&quot; unique_id=&quot;10293&quot;&gt;&lt;property id=&quot;20148&quot; value=&quot;5&quot;/&gt;&lt;property id=&quot;20300&quot; value=&quot;Slide 14&quot;/&gt;&lt;property id=&quot;20307&quot; value=&quot;312&quot;/&gt;&lt;/object&gt;&lt;object type=&quot;3&quot; unique_id=&quot;10294&quot;&gt;&lt;property id=&quot;20148&quot; value=&quot;5&quot;/&gt;&lt;property id=&quot;20300&quot; value=&quot;Slide 15&quot;/&gt;&lt;property id=&quot;20307&quot; value=&quot;313&quot;/&gt;&lt;/object&gt;&lt;object type=&quot;3&quot; unique_id=&quot;10295&quot;&gt;&lt;property id=&quot;20148&quot; value=&quot;5&quot;/&gt;&lt;property id=&quot;20300&quot; value=&quot;Slide 16&quot;/&gt;&lt;property id=&quot;20307&quot; value=&quot;307&quot;/&gt;&lt;/object&gt;&lt;object type=&quot;3&quot; unique_id=&quot;10296&quot;&gt;&lt;property id=&quot;20148&quot; value=&quot;5&quot;/&gt;&lt;property id=&quot;20300&quot; value=&quot;Slide 17&quot;/&gt;&lt;property id=&quot;20307&quot; value=&quot;261&quot;/&gt;&lt;/object&gt;&lt;object type=&quot;3&quot; unique_id=&quot;10297&quot;&gt;&lt;property id=&quot;20148&quot; value=&quot;5&quot;/&gt;&lt;property id=&quot;20300&quot; value=&quot;Slide 18&quot;/&gt;&lt;property id=&quot;20307&quot; value=&quot;262&quot;/&gt;&lt;/object&gt;&lt;object type=&quot;3&quot; unique_id=&quot;10298&quot;&gt;&lt;property id=&quot;20148&quot; value=&quot;5&quot;/&gt;&lt;property id=&quot;20300&quot; value=&quot;Slide 19&quot;/&gt;&lt;property id=&quot;20307&quot; value=&quot;283&quot;/&gt;&lt;/object&gt;&lt;object type=&quot;3&quot; unique_id=&quot;10299&quot;&gt;&lt;property id=&quot;20148&quot; value=&quot;5&quot;/&gt;&lt;property id=&quot;20300&quot; value=&quot;Slide 20&quot;/&gt;&lt;property id=&quot;20307&quot; value=&quot;285&quot;/&gt;&lt;/object&gt;&lt;object type=&quot;3&quot; unique_id=&quot;10300&quot;&gt;&lt;property id=&quot;20148&quot; value=&quot;5&quot;/&gt;&lt;property id=&quot;20300&quot; value=&quot;Slide 21&quot;/&gt;&lt;property id=&quot;20307&quot; value=&quot;282&quot;/&gt;&lt;/object&gt;&lt;object type=&quot;3&quot; unique_id=&quot;10301&quot;&gt;&lt;property id=&quot;20148&quot; value=&quot;5&quot;/&gt;&lt;property id=&quot;20300&quot; value=&quot;Slide 22&quot;/&gt;&lt;property id=&quot;20307&quot; value=&quot;288&quot;/&gt;&lt;/object&gt;&lt;object type=&quot;3&quot; unique_id=&quot;10302&quot;&gt;&lt;property id=&quot;20148&quot; value=&quot;5&quot;/&gt;&lt;property id=&quot;20300&quot; value=&quot;Slide 23&quot;/&gt;&lt;property id=&quot;20307&quot; value=&quot;289&quot;/&gt;&lt;/object&gt;&lt;object type=&quot;3&quot; unique_id=&quot;10303&quot;&gt;&lt;property id=&quot;20148&quot; value=&quot;5&quot;/&gt;&lt;property id=&quot;20300&quot; value=&quot;Slide 24&quot;/&gt;&lt;property id=&quot;20307&quot; value=&quot;299&quot;/&gt;&lt;/object&gt;&lt;object type=&quot;3&quot; unique_id=&quot;10304&quot;&gt;&lt;property id=&quot;20148&quot; value=&quot;5&quot;/&gt;&lt;property id=&quot;20300&quot; value=&quot;Slide 25&quot;/&gt;&lt;property id=&quot;20307&quot; value=&quot;300&quot;/&gt;&lt;/object&gt;&lt;object type=&quot;3&quot; unique_id=&quot;10305&quot;&gt;&lt;property id=&quot;20148&quot; value=&quot;5&quot;/&gt;&lt;property id=&quot;20300&quot; value=&quot;Slide 26&quot;/&gt;&lt;property id=&quot;20307&quot; value=&quot;301&quot;/&gt;&lt;/object&gt;&lt;object type=&quot;3&quot; unique_id=&quot;10306&quot;&gt;&lt;property id=&quot;20148&quot; value=&quot;5&quot;/&gt;&lt;property id=&quot;20300&quot; value=&quot;Slide 27&quot;/&gt;&lt;property id=&quot;20307&quot; value=&quot;302&quot;/&gt;&lt;/object&gt;&lt;object type=&quot;3&quot; unique_id=&quot;10307&quot;&gt;&lt;property id=&quot;20148&quot; value=&quot;5&quot;/&gt;&lt;property id=&quot;20300&quot; value=&quot;Slide 28&quot;/&gt;&lt;property id=&quot;20307&quot; value=&quot;311&quot;/&gt;&lt;/object&gt;&lt;object type=&quot;3&quot; unique_id=&quot;10308&quot;&gt;&lt;property id=&quot;20148&quot; value=&quot;5&quot;/&gt;&lt;property id=&quot;20300&quot; value=&quot;Slide 29&quot;/&gt;&lt;property id=&quot;20307&quot; value=&quot;298&quot;/&gt;&lt;/object&gt;&lt;/object&gt;&lt;object type=&quot;8&quot; unique_id=&quot;10339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295</Words>
  <Application>Microsoft Office PowerPoint</Application>
  <PresentationFormat>Custom</PresentationFormat>
  <Paragraphs>87</Paragraphs>
  <Slides>29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MTC</cp:lastModifiedBy>
  <cp:revision>55</cp:revision>
  <dcterms:created xsi:type="dcterms:W3CDTF">2020-08-14T15:19:07Z</dcterms:created>
  <dcterms:modified xsi:type="dcterms:W3CDTF">2020-10-19T14:08:54Z</dcterms:modified>
</cp:coreProperties>
</file>