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unknown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3" r:id="rId2"/>
    <p:sldId id="274" r:id="rId3"/>
    <p:sldId id="258" r:id="rId4"/>
    <p:sldId id="259" r:id="rId5"/>
    <p:sldId id="260" r:id="rId6"/>
    <p:sldId id="261" r:id="rId7"/>
    <p:sldId id="269" r:id="rId8"/>
    <p:sldId id="262" r:id="rId9"/>
    <p:sldId id="263" r:id="rId10"/>
    <p:sldId id="264" r:id="rId11"/>
    <p:sldId id="266" r:id="rId12"/>
    <p:sldId id="275" r:id="rId13"/>
    <p:sldId id="267" r:id="rId14"/>
    <p:sldId id="268" r:id="rId15"/>
    <p:sldId id="270" r:id="rId16"/>
    <p:sldId id="277" r:id="rId17"/>
    <p:sldId id="276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2A8C-16F2-4C5A-92B3-95D3F3D55E76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BE462-6A6D-4BF5-A9E4-7C5C0DA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0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3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1970088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19/10/2020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11" Type="http://schemas.openxmlformats.org/officeDocument/2006/relationships/image" Target="../media/image26.gif"/><Relationship Id="rId5" Type="http://schemas.openxmlformats.org/officeDocument/2006/relationships/image" Target="../media/image20.gif"/><Relationship Id="rId10" Type="http://schemas.openxmlformats.org/officeDocument/2006/relationships/image" Target="../media/image25.emf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11" Type="http://schemas.openxmlformats.org/officeDocument/2006/relationships/image" Target="../media/image26.gif"/><Relationship Id="rId5" Type="http://schemas.openxmlformats.org/officeDocument/2006/relationships/image" Target="../media/image20.gif"/><Relationship Id="rId10" Type="http://schemas.openxmlformats.org/officeDocument/2006/relationships/image" Target="../media/image25.emf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7892" y="1866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29" y="1296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37742" y="1806856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5702" y="1612664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3033879" y="956445"/>
            <a:ext cx="6033920" cy="423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GIA THỤY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2940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29: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chính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tả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0195049" y="518239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180484" y="3214166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2508957" y="290126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522971367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hành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8171" y="1567543"/>
            <a:ext cx="8660675" cy="2651760"/>
          </a:xfrm>
          <a:prstGeom prst="roundRect">
            <a:avLst/>
          </a:prstGeom>
          <a:noFill/>
          <a:ln>
            <a:solidFill>
              <a:srgbClr val="FF66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16182" y="1658983"/>
            <a:ext cx="81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5551" y="2643495"/>
            <a:ext cx="8530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47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6938" y="66015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ng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788" y="1464940"/>
            <a:ext cx="11971506" cy="238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ngô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ngư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ngõ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ngự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</a:p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nghề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nghé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nghĩ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nghệ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159516" y="4675776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ngừ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23578" y="4516662"/>
            <a:ext cx="2966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nghệ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74071" y="658156"/>
            <a:ext cx="18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33" b="42457" l="4982" r="10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8" t="37143" r="89135" b="56953"/>
          <a:stretch/>
        </p:blipFill>
        <p:spPr>
          <a:xfrm>
            <a:off x="529600" y="-60849"/>
            <a:ext cx="703772" cy="90904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52549" r="65516" b="41765"/>
          <a:stretch/>
        </p:blipFill>
        <p:spPr>
          <a:xfrm rot="21247134">
            <a:off x="574576" y="4774768"/>
            <a:ext cx="2301313" cy="99608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1" t="52354" r="34391" b="41764"/>
          <a:stretch/>
        </p:blipFill>
        <p:spPr>
          <a:xfrm>
            <a:off x="6814623" y="4444535"/>
            <a:ext cx="205740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6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6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1169296" y="1266758"/>
            <a:ext cx="1368179" cy="142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1423715" y="2109108"/>
            <a:ext cx="1368179" cy="1421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1319737" y="3288458"/>
            <a:ext cx="1368179" cy="1421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nhớ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2066" y="11980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490" y="24946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1381" y="38872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39644" y="1254855"/>
            <a:ext cx="1889545" cy="843305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nghi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9644" y="2635799"/>
            <a:ext cx="1889545" cy="836623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nghe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9645" y="4010060"/>
            <a:ext cx="1889544" cy="83536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nghê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8140522" y="1419158"/>
            <a:ext cx="1368179" cy="1421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8394941" y="2261508"/>
            <a:ext cx="1368179" cy="1421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8290963" y="3440858"/>
            <a:ext cx="1368179" cy="1421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9606" y="13504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5030" y="26470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98921" y="40396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306366" y="1407255"/>
            <a:ext cx="1789839" cy="834285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nga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06367" y="2788200"/>
            <a:ext cx="1789838" cy="722156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ngo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306366" y="4162460"/>
            <a:ext cx="1885633" cy="68296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t="70477" r="78239" b="22856"/>
          <a:stretch/>
        </p:blipFill>
        <p:spPr>
          <a:xfrm>
            <a:off x="68693" y="2241541"/>
            <a:ext cx="1477058" cy="12308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72191" r="25666" b="23048"/>
          <a:stretch/>
        </p:blipFill>
        <p:spPr>
          <a:xfrm>
            <a:off x="6837655" y="2788200"/>
            <a:ext cx="1365334" cy="87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5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hành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8171" y="1567543"/>
            <a:ext cx="8948058" cy="2717074"/>
          </a:xfrm>
          <a:prstGeom prst="roundRect">
            <a:avLst/>
          </a:prstGeom>
          <a:noFill/>
          <a:ln>
            <a:solidFill>
              <a:srgbClr val="FF66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98171" y="1760248"/>
            <a:ext cx="8660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8171" y="2683578"/>
            <a:ext cx="8856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5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20952" y="3684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82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261" y="97972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56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527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2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0600"/>
            <a:ext cx="94446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3949942" y="161925"/>
            <a:ext cx="4572000" cy="1428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Trò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chơi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472235" y="1382618"/>
            <a:ext cx="5034845" cy="2721002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 1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c / k </a:t>
            </a:r>
            <a:endParaRPr lang="en-US" sz="4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Flowchart: Punched Tape 11"/>
          <p:cNvSpPr/>
          <p:nvPr/>
        </p:nvSpPr>
        <p:spPr>
          <a:xfrm>
            <a:off x="6435374" y="1174561"/>
            <a:ext cx="5034845" cy="2721002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 2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g /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Flowchart: Punched Tape 13"/>
          <p:cNvSpPr/>
          <p:nvPr/>
        </p:nvSpPr>
        <p:spPr>
          <a:xfrm>
            <a:off x="3079968" y="3963812"/>
            <a:ext cx="5383653" cy="2721002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 3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ng /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24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47" b="15557" l="8592" r="144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0371" r="84839" b="83867"/>
          <a:stretch/>
        </p:blipFill>
        <p:spPr>
          <a:xfrm>
            <a:off x="434623" y="-245742"/>
            <a:ext cx="903111" cy="1019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6938" y="66015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c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k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40178" y="1353000"/>
            <a:ext cx="9897937" cy="238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cư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cổ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cỡ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cọ</a:t>
            </a:r>
            <a:endParaRPr lang="en-US" sz="6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ki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kế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kẻ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kỉ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kẽ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kệ</a:t>
            </a:r>
            <a:endParaRPr lang="en-US" sz="6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25" b="32323" l="23938" r="376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8" t="26392" r="61743" b="67531"/>
          <a:stretch/>
        </p:blipFill>
        <p:spPr>
          <a:xfrm rot="21246974">
            <a:off x="-472107" y="4147426"/>
            <a:ext cx="4048658" cy="22337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159516" y="4675776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cờ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96500" y="4664487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chữ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kí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34" b="34021" l="51865" r="74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5" t="25905" r="24848" b="65905"/>
          <a:stretch/>
        </p:blipFill>
        <p:spPr>
          <a:xfrm>
            <a:off x="6129184" y="4252105"/>
            <a:ext cx="3317357" cy="165867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74071" y="658156"/>
            <a:ext cx="18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52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nhớ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118" b="50273" l="12056" r="16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2" t="45334" r="83415" b="49142"/>
          <a:stretch/>
        </p:blipFill>
        <p:spPr>
          <a:xfrm>
            <a:off x="0" y="2442755"/>
            <a:ext cx="1110343" cy="1788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1169296" y="1266758"/>
            <a:ext cx="1368179" cy="142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1423715" y="2109108"/>
            <a:ext cx="1368179" cy="1421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1319737" y="3288458"/>
            <a:ext cx="1368179" cy="1421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2066" y="11980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490" y="24946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1381" y="38872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39645" y="12548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ki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9645" y="26358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ke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9645" y="40100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kê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67" b="50152" l="70338" r="736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76" t="45525" r="25665" b="49904"/>
          <a:stretch/>
        </p:blipFill>
        <p:spPr>
          <a:xfrm>
            <a:off x="7197633" y="2235730"/>
            <a:ext cx="1175658" cy="17634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8140522" y="1419158"/>
            <a:ext cx="1368179" cy="1421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8394941" y="2261508"/>
            <a:ext cx="1368179" cy="1421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8290963" y="3440858"/>
            <a:ext cx="1368179" cy="1421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9606" y="13504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5030" y="26470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98921" y="40396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306367" y="14072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ca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06367" y="27882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co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306367" y="41624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03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hành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8171" y="1567543"/>
            <a:ext cx="8660675" cy="2651760"/>
          </a:xfrm>
          <a:prstGeom prst="roundRect">
            <a:avLst/>
          </a:prstGeom>
          <a:noFill/>
          <a:ln>
            <a:solidFill>
              <a:srgbClr val="FF66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16182" y="1658983"/>
            <a:ext cx="81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6181" y="2643495"/>
            <a:ext cx="81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05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87206" y="3512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71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6938" y="66015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g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8906" y="1353000"/>
            <a:ext cx="11389659" cy="238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ga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gõ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gỗ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gũ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gừ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</a:p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ghe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ghì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ghé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ghẹ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56926" y="4690612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gô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74213" y="4654372"/>
            <a:ext cx="2925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gỗ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74071" y="658156"/>
            <a:ext cx="18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478" b="74940" l="7230" r="12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6" t="69920" r="86617" b="24502"/>
          <a:stretch/>
        </p:blipFill>
        <p:spPr>
          <a:xfrm>
            <a:off x="350441" y="7874"/>
            <a:ext cx="789737" cy="921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629" b="92419" l="40121" r="497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23" t="85905" r="49092" b="6857"/>
          <a:stretch/>
        </p:blipFill>
        <p:spPr>
          <a:xfrm>
            <a:off x="2804559" y="4159480"/>
            <a:ext cx="2432397" cy="210070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22" b="97332" l="732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72" t="85905" r="6325" b="2095"/>
          <a:stretch/>
        </p:blipFill>
        <p:spPr>
          <a:xfrm>
            <a:off x="9257330" y="4158725"/>
            <a:ext cx="2667268" cy="221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4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nhớ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1169296" y="1266758"/>
            <a:ext cx="1368179" cy="142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1423715" y="2109108"/>
            <a:ext cx="1368179" cy="1421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1319737" y="3288458"/>
            <a:ext cx="1368179" cy="1421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2066" y="11980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490" y="24946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1381" y="38872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39645" y="12548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ki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9645" y="26358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ke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9645" y="40100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kê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8140522" y="1419158"/>
            <a:ext cx="1368179" cy="1421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8394941" y="2261508"/>
            <a:ext cx="1368179" cy="1421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8290963" y="3440858"/>
            <a:ext cx="1368179" cy="1421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9606" y="13504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5030" y="26470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98921" y="40396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306367" y="14072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ca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06367" y="27882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co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306367" y="41624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12381" r="81979" b="80953"/>
          <a:stretch/>
        </p:blipFill>
        <p:spPr>
          <a:xfrm>
            <a:off x="-114432" y="2363838"/>
            <a:ext cx="1526366" cy="14633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12381" r="85962" b="80953"/>
          <a:stretch/>
        </p:blipFill>
        <p:spPr>
          <a:xfrm>
            <a:off x="7253345" y="2177670"/>
            <a:ext cx="870075" cy="146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1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242&quot;&gt;&lt;object type=&quot;3&quot; unique_id=&quot;10243&quot;&gt;&lt;property id=&quot;20148&quot; value=&quot;5&quot;/&gt;&lt;property id=&quot;20300&quot; value=&quot;Slide 1&quot;/&gt;&lt;property id=&quot;20307&quot; value=&quot;273&quot;/&gt;&lt;/object&gt;&lt;object type=&quot;3&quot; unique_id=&quot;10244&quot;&gt;&lt;property id=&quot;20148&quot; value=&quot;5&quot;/&gt;&lt;property id=&quot;20300&quot; value=&quot;Slide 2&quot;/&gt;&lt;property id=&quot;20307&quot; value=&quot;274&quot;/&gt;&lt;/object&gt;&lt;object type=&quot;3&quot; unique_id=&quot;10245&quot;&gt;&lt;property id=&quot;20148&quot; value=&quot;5&quot;/&gt;&lt;property id=&quot;20300&quot; value=&quot;Slide 3&quot;/&gt;&lt;property id=&quot;20307&quot; value=&quot;258&quot;/&gt;&lt;/object&gt;&lt;object type=&quot;3&quot; unique_id=&quot;10246&quot;&gt;&lt;property id=&quot;20148&quot; value=&quot;5&quot;/&gt;&lt;property id=&quot;20300&quot; value=&quot;Slide 4&quot;/&gt;&lt;property id=&quot;20307&quot; value=&quot;259&quot;/&gt;&lt;/object&gt;&lt;object type=&quot;3&quot; unique_id=&quot;10247&quot;&gt;&lt;property id=&quot;20148&quot; value=&quot;5&quot;/&gt;&lt;property id=&quot;20300&quot; value=&quot;Slide 5&quot;/&gt;&lt;property id=&quot;20307&quot; value=&quot;260&quot;/&gt;&lt;/object&gt;&lt;object type=&quot;3&quot; unique_id=&quot;10248&quot;&gt;&lt;property id=&quot;20148&quot; value=&quot;5&quot;/&gt;&lt;property id=&quot;20300&quot; value=&quot;Slide 6&quot;/&gt;&lt;property id=&quot;20307&quot; value=&quot;261&quot;/&gt;&lt;/object&gt;&lt;object type=&quot;3&quot; unique_id=&quot;10249&quot;&gt;&lt;property id=&quot;20148&quot; value=&quot;5&quot;/&gt;&lt;property id=&quot;20300&quot; value=&quot;Slide 7&quot;/&gt;&lt;property id=&quot;20307&quot; value=&quot;269&quot;/&gt;&lt;/object&gt;&lt;object type=&quot;3&quot; unique_id=&quot;10250&quot;&gt;&lt;property id=&quot;20148&quot; value=&quot;5&quot;/&gt;&lt;property id=&quot;20300&quot; value=&quot;Slide 8&quot;/&gt;&lt;property id=&quot;20307&quot; value=&quot;262&quot;/&gt;&lt;/object&gt;&lt;object type=&quot;3&quot; unique_id=&quot;10251&quot;&gt;&lt;property id=&quot;20148&quot; value=&quot;5&quot;/&gt;&lt;property id=&quot;20300&quot; value=&quot;Slide 9&quot;/&gt;&lt;property id=&quot;20307&quot; value=&quot;263&quot;/&gt;&lt;/object&gt;&lt;object type=&quot;3&quot; unique_id=&quot;10252&quot;&gt;&lt;property id=&quot;20148&quot; value=&quot;5&quot;/&gt;&lt;property id=&quot;20300&quot; value=&quot;Slide 10&quot;/&gt;&lt;property id=&quot;20307&quot; value=&quot;264&quot;/&gt;&lt;/object&gt;&lt;object type=&quot;3&quot; unique_id=&quot;10253&quot;&gt;&lt;property id=&quot;20148&quot; value=&quot;5&quot;/&gt;&lt;property id=&quot;20300&quot; value=&quot;Slide 11&quot;/&gt;&lt;property id=&quot;20307&quot; value=&quot;266&quot;/&gt;&lt;/object&gt;&lt;object type=&quot;3&quot; unique_id=&quot;10254&quot;&gt;&lt;property id=&quot;20148&quot; value=&quot;5&quot;/&gt;&lt;property id=&quot;20300&quot; value=&quot;Slide 12&quot;/&gt;&lt;property id=&quot;20307&quot; value=&quot;275&quot;/&gt;&lt;/object&gt;&lt;object type=&quot;3&quot; unique_id=&quot;10255&quot;&gt;&lt;property id=&quot;20148&quot; value=&quot;5&quot;/&gt;&lt;property id=&quot;20300&quot; value=&quot;Slide 13&quot;/&gt;&lt;property id=&quot;20307&quot; value=&quot;267&quot;/&gt;&lt;/object&gt;&lt;object type=&quot;3&quot; unique_id=&quot;10256&quot;&gt;&lt;property id=&quot;20148&quot; value=&quot;5&quot;/&gt;&lt;property id=&quot;20300&quot; value=&quot;Slide 14&quot;/&gt;&lt;property id=&quot;20307&quot; value=&quot;268&quot;/&gt;&lt;/object&gt;&lt;object type=&quot;3&quot; unique_id=&quot;10257&quot;&gt;&lt;property id=&quot;20148&quot; value=&quot;5&quot;/&gt;&lt;property id=&quot;20300&quot; value=&quot;Slide 15&quot;/&gt;&lt;property id=&quot;20307&quot; value=&quot;270&quot;/&gt;&lt;/object&gt;&lt;object type=&quot;3&quot; unique_id=&quot;10258&quot;&gt;&lt;property id=&quot;20148&quot; value=&quot;5&quot;/&gt;&lt;property id=&quot;20300&quot; value=&quot;Slide 16&quot;/&gt;&lt;property id=&quot;20307&quot; value=&quot;277&quot;/&gt;&lt;/object&gt;&lt;object type=&quot;3&quot; unique_id=&quot;10259&quot;&gt;&lt;property id=&quot;20148&quot; value=&quot;5&quot;/&gt;&lt;property id=&quot;20300&quot; value=&quot;Slide 17&quot;/&gt;&lt;property id=&quot;20307&quot; value=&quot;276&quot;/&gt;&lt;/object&gt;&lt;/object&gt;&lt;object type=&quot;8&quot; unique_id=&quot;10278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279</Words>
  <Application>Microsoft Office PowerPoint</Application>
  <PresentationFormat>Custom</PresentationFormat>
  <Paragraphs>88</Paragraphs>
  <Slides>17</Slides>
  <Notes>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MTC</cp:lastModifiedBy>
  <cp:revision>47</cp:revision>
  <dcterms:created xsi:type="dcterms:W3CDTF">2020-08-14T15:19:07Z</dcterms:created>
  <dcterms:modified xsi:type="dcterms:W3CDTF">2020-10-19T14:09:05Z</dcterms:modified>
</cp:coreProperties>
</file>