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09" r:id="rId3"/>
    <p:sldMasterId id="2147483723" r:id="rId4"/>
  </p:sldMasterIdLst>
  <p:notesMasterIdLst>
    <p:notesMasterId r:id="rId18"/>
  </p:notesMasterIdLst>
  <p:sldIdLst>
    <p:sldId id="343" r:id="rId5"/>
    <p:sldId id="317" r:id="rId6"/>
    <p:sldId id="344" r:id="rId7"/>
    <p:sldId id="318" r:id="rId8"/>
    <p:sldId id="352" r:id="rId9"/>
    <p:sldId id="350" r:id="rId10"/>
    <p:sldId id="353" r:id="rId11"/>
    <p:sldId id="348" r:id="rId12"/>
    <p:sldId id="332" r:id="rId13"/>
    <p:sldId id="347" r:id="rId14"/>
    <p:sldId id="345" r:id="rId15"/>
    <p:sldId id="351" r:id="rId16"/>
    <p:sldId id="349" r:id="rId17"/>
  </p:sldIdLst>
  <p:sldSz cx="6858000" cy="5143500"/>
  <p:notesSz cx="6858000" cy="9144000"/>
  <p:embeddedFontLst>
    <p:embeddedFont>
      <p:font typeface="Kalam" panose="020B0604020202020204" charset="0"/>
      <p:regular r:id="rId19"/>
      <p:bold r:id="rId20"/>
    </p:embeddedFont>
    <p:embeddedFont>
      <p:font typeface="Montserrat" panose="02000505000000020004" pitchFamily="2" charset="0"/>
      <p:regular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AB036"/>
    <a:srgbClr val="BEE7FB"/>
    <a:srgbClr val="B7D574"/>
    <a:srgbClr val="7EA131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92" d="100"/>
          <a:sy n="92" d="100"/>
        </p:scale>
        <p:origin x="141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966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9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1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8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615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8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8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6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5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6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9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8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3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5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3" y="1543054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2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3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5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3" y="1543054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5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06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8" y="273848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9" y="273848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75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2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8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9" y="74207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7" y="71064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8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4" y="1122045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8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9" y="120248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7" y="117105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5" y="1582455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8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9" y="166289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8" y="163146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7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4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8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9" y="212329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8" y="209187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7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4" y="2503273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8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9" y="258370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8" y="255228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5" y="296368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8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9" y="304411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8" y="301269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7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8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9" y="350452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8" y="347310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8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4" y="388450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9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9" y="396493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8" y="393350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5" y="434491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9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9" y="442534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8" y="439391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2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94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615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41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8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8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05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42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03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6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11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3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5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3" y="1543054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52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3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5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3" y="1543054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62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33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8" y="273848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9" y="273848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53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542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8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9" y="74207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7" y="71064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8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4" y="1122045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8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9" y="120248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7" y="117105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5" y="1582455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8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9" y="166289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8" y="163146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7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4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8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9" y="212329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8" y="209187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7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4" y="2503273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8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9" y="258370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8" y="255228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5" y="296368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8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9" y="304411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8" y="301269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7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8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9" y="350452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8" y="347310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8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4" y="388450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9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9" y="396493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8" y="393350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5" y="434491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9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9" y="442534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8" y="439391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5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0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615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8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8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8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2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82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555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94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5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3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5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3" y="1543054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11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3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5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3" y="1543054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6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47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8" y="273848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9" y="273848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540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979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8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9" y="74207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7" y="71064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8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4" y="1122045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8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9" y="120248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7" y="117105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5" y="1582455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8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9" y="166289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8" y="163146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7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4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8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9" y="212329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8" y="209187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7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4" y="2503273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8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9" y="258370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8" y="255228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5" y="296368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8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9" y="304411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8" y="301269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7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8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9" y="350452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8" y="347310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8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4" y="388450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9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9" y="396493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8" y="393350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5" y="434491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9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9" y="442534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8" y="439391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6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6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-10563"/>
            <a:ext cx="688334" cy="7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-10563"/>
            <a:ext cx="688334" cy="7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-10563"/>
            <a:ext cx="688334" cy="7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3" y="1390823"/>
            <a:ext cx="4585173" cy="3318271"/>
            <a:chOff x="1417547" y="1264224"/>
            <a:chExt cx="4585173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770816" y="3268631"/>
              <a:ext cx="42319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0336C53-CC4C-478E-8ED5-A9837067479C}"/>
              </a:ext>
            </a:extLst>
          </p:cNvPr>
          <p:cNvGrpSpPr/>
          <p:nvPr/>
        </p:nvGrpSpPr>
        <p:grpSpPr>
          <a:xfrm>
            <a:off x="341901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DB54DE-061D-40EF-8593-83AA02D694F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13E742-D568-4510-A965-3350C695A691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65B387-4014-4CE0-A2EC-62CA23D0DED2}"/>
              </a:ext>
            </a:extLst>
          </p:cNvPr>
          <p:cNvSpPr txBox="1"/>
          <p:nvPr/>
        </p:nvSpPr>
        <p:spPr>
          <a:xfrm>
            <a:off x="1688168" y="491300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ĐỌC MỞ RỘNG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1325846" y="1504989"/>
            <a:ext cx="607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 đọc các bài viết về những hoạt động của thiếu nhi.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CEA7C-ADFE-4665-AD16-62F704C83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" t="12246" r="52012"/>
          <a:stretch/>
        </p:blipFill>
        <p:spPr>
          <a:xfrm>
            <a:off x="374490" y="368503"/>
            <a:ext cx="1266055" cy="1235846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965" y="1910155"/>
            <a:ext cx="60224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MAI ĐÃ 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fontAlgn="base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Ô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Y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fontAlgn="base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ĐỌC MỞ RỘNG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1262785" y="1579003"/>
            <a:ext cx="591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Trao đổi với các bạn về bài đã đọc dựa vào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98DD7-A2F3-41A9-87B8-F0BC6803D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321"/>
          <a:stretch/>
        </p:blipFill>
        <p:spPr>
          <a:xfrm>
            <a:off x="810838" y="1917557"/>
            <a:ext cx="4922874" cy="2517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CEA7C-ADFE-4665-AD16-62F704C83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4" t="12246" r="52012"/>
          <a:stretch/>
        </p:blipFill>
        <p:spPr>
          <a:xfrm>
            <a:off x="374490" y="368503"/>
            <a:ext cx="1266055" cy="12358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1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78676" y="231228"/>
            <a:ext cx="6516414" cy="47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028457" y="618737"/>
            <a:ext cx="5298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Viết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đoạn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văn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kể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về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một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việc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làm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ở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nhà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94591" y="1020411"/>
            <a:ext cx="457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2: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99703" y="1414186"/>
            <a:ext cx="6516414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Mỗi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buổi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chiều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thường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giúp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mẹ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gấp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Đầu</a:t>
            </a:r>
            <a:endParaRPr kumimoji="0" lang="fr-FR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tiên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ra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sân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lấy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đã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phơi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khô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mang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nhà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lượt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gấp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gọn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gàng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bộ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phân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riêng</a:t>
            </a:r>
            <a:endParaRPr kumimoji="0" lang="fr-FR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ừng</a:t>
            </a:r>
            <a:r>
              <a:rPr lang="fr-FR" sz="2000" b="1" kern="1200" baseline="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loại</a:t>
            </a:r>
            <a:r>
              <a:rPr lang="fr-FR" sz="2000" b="1" kern="1200" baseline="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quần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áo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khác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nhau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Cuối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cùng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quần</a:t>
            </a:r>
            <a:endParaRPr lang="fr-FR" sz="2000" b="1" kern="1200" dirty="0" smtClean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áo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cất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cẩn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thận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vào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tủ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Làm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xong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thấy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thật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vui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và</a:t>
            </a:r>
            <a:endParaRPr lang="fr-FR" sz="2000" b="1" kern="1200" dirty="0" smtClean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tự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hào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vì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đã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biết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giúp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đỡ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bố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mẹ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việc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nhà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2116277" y="4197540"/>
            <a:ext cx="2262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Đọc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mở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rộng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7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910733" y="-927538"/>
            <a:ext cx="5002922" cy="6858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404907" y="1879253"/>
            <a:ext cx="2999274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514350">
              <a:buClrTx/>
              <a:defRPr/>
            </a:pPr>
            <a:r>
              <a:rPr lang="en-US" sz="45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2" y="627295"/>
            <a:ext cx="800100" cy="80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2" y="4331566"/>
            <a:ext cx="6859411" cy="184643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576" y="2571750"/>
            <a:ext cx="1273103" cy="21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2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4" y="452774"/>
            <a:ext cx="51413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 kể về các việc bạn nhỏ đã làm.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116E8-A8B1-40B1-A3D5-AE959B462F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92" y="1273896"/>
            <a:ext cx="5930587" cy="23837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F227D3-F640-4BD8-AA3F-FF7929C1DF8A}"/>
              </a:ext>
            </a:extLst>
          </p:cNvPr>
          <p:cNvSpPr/>
          <p:nvPr/>
        </p:nvSpPr>
        <p:spPr>
          <a:xfrm>
            <a:off x="552892" y="3549729"/>
            <a:ext cx="1680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lấy các </a:t>
            </a:r>
            <a:r>
              <a:rPr lang="vi-VN" sz="1800">
                <a:solidFill>
                  <a:srgbClr val="FF0000"/>
                </a:solidFill>
                <a:latin typeface="UTM Avo" panose="02040603050506020204" pitchFamily="18" charset="0"/>
              </a:rPr>
              <a:t>quả táo từ trong rổ.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6DE6AD-0D1F-445F-B78A-125DFB82FFE7}"/>
              </a:ext>
            </a:extLst>
          </p:cNvPr>
          <p:cNvSpPr/>
          <p:nvPr/>
        </p:nvSpPr>
        <p:spPr>
          <a:xfrm>
            <a:off x="2452274" y="3557536"/>
            <a:ext cx="1741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rửa các quả táo.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A7D28-9761-48D0-8DC6-A9A8AC602B1C}"/>
              </a:ext>
            </a:extLst>
          </p:cNvPr>
          <p:cNvSpPr/>
          <p:nvPr/>
        </p:nvSpPr>
        <p:spPr>
          <a:xfrm>
            <a:off x="4539620" y="3557536"/>
            <a:ext cx="1858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đặt các quả táo rửa xong vào trong rổ.</a:t>
            </a:r>
            <a:endParaRPr lang="vi-V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966953"/>
            <a:ext cx="5765374" cy="3647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009" y="513691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về một việc em đã làm ở nhà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9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54" y="657894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về một việc em đã làm ở nhà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8374" y="1571888"/>
            <a:ext cx="6116149" cy="2581409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7955" y="2396950"/>
            <a:ext cx="51357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</a:rPr>
              <a:t>đã làm được việc gì?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vi-VN" sz="2000" dirty="0">
                <a:latin typeface="UTM Avo" panose="02040603050506020204" pitchFamily="18" charset="0"/>
              </a:rPr>
              <a:t>Em làm việc đó thế nào?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vi-VN" sz="2000" dirty="0">
                <a:latin typeface="UTM Avo" panose="02040603050506020204" pitchFamily="18" charset="0"/>
              </a:rPr>
              <a:t>Nêu suy nghĩ của em khi làm xong việc đó.</a:t>
            </a:r>
            <a:endParaRPr lang="en-US" sz="2000" dirty="0">
              <a:latin typeface="UTM Avo" panose="02040603050506020204" pitchFamily="18" charset="0"/>
            </a:endParaRP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297002" y="3803136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3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303" y="0"/>
            <a:ext cx="854699" cy="642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89188" y="642938"/>
            <a:ext cx="6547945" cy="437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576515" y="993031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lang="fr-FR" sz="1800" b="1" kern="120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16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9 </a:t>
            </a:r>
            <a:r>
              <a:rPr lang="fr-FR" sz="1800" b="1" kern="120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fr-FR" sz="1800" b="1" kern="120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2022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51" y="130775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về một việc em đã làm ở nhà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2074239" y="1362363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ập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081012" y="1731695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đoạn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văn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kể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ở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87785" y="2101027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2: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584396" y="2449234"/>
            <a:ext cx="606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………………………………………..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78676" y="231228"/>
            <a:ext cx="6516414" cy="47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028457" y="618737"/>
            <a:ext cx="5298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Viết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đoạn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văn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kể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về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một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việc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làm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ở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nhà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94591" y="1020411"/>
            <a:ext cx="457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2: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99703" y="1414186"/>
            <a:ext cx="6516414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Mỗi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buổi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chiều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thường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giúp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mẹ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gấp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Đầu</a:t>
            </a:r>
            <a:endParaRPr kumimoji="0" lang="fr-FR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tiên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ra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sân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lấy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đã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phơi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khô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mang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nhà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lượt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gấp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gọn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gàng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bộ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phân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riêng</a:t>
            </a:r>
            <a:endParaRPr kumimoji="0" lang="fr-FR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ừng</a:t>
            </a:r>
            <a:r>
              <a:rPr lang="fr-FR" sz="2000" b="1" kern="1200" baseline="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loại</a:t>
            </a:r>
            <a:r>
              <a:rPr lang="fr-FR" sz="2000" b="1" kern="1200" baseline="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quần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áo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khác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nhau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Cuối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cùng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quần</a:t>
            </a:r>
            <a:endParaRPr lang="fr-FR" sz="2000" b="1" kern="1200" dirty="0" smtClean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áo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cất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cẩn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thận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vào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tủ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Làm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xong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thấy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thật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vui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và</a:t>
            </a:r>
            <a:endParaRPr lang="fr-FR" sz="2000" b="1" kern="1200" dirty="0" smtClean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tự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hào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vì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đã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biết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giúp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đỡ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bố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mẹ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việc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nhà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2116277" y="4197540"/>
            <a:ext cx="2262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Đọc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mở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rộng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04109" y="4031673"/>
            <a:ext cx="3491346" cy="10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908625" y="-925431"/>
            <a:ext cx="5023945" cy="68748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2" y="4331566"/>
            <a:ext cx="6859411" cy="184643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5464576" y="2686436"/>
            <a:ext cx="1273103" cy="2038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233314" y="1942033"/>
            <a:ext cx="3379211" cy="1436905"/>
          </a:xfrm>
          <a:prstGeom prst="rect">
            <a:avLst/>
          </a:prstGeom>
          <a:noFill/>
        </p:spPr>
        <p:txBody>
          <a:bodyPr wrap="square" lIns="51407" tIns="25704" rIns="51407" bIns="25704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45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5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45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lang="en-US" sz="4500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8800" y="671662"/>
            <a:ext cx="682473" cy="596980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zh-CN" altLang="en-US" sz="1125" kern="12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r>
                <a:rPr lang="en-US" altLang="zh-CN" sz="2475" b="1" kern="1200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2475" b="1" kern="1200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>
                <a:buClrTx/>
                <a:defRPr/>
              </a:pPr>
              <a:endParaRPr lang="zh-CN" altLang="en-US" sz="1125" kern="12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0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1525543" y="1265795"/>
            <a:ext cx="607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Tìm đọc các bài viết về những hoạt động của thiếu nhi.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CEA7C-ADFE-4665-AD16-62F704C83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" t="12246" r="52012"/>
          <a:stretch/>
        </p:blipFill>
        <p:spPr>
          <a:xfrm>
            <a:off x="374490" y="368503"/>
            <a:ext cx="1266055" cy="1235846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1782" y="1575477"/>
            <a:ext cx="2701156" cy="3262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TRẦN ĐĂNG KHOA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045" y="1744533"/>
            <a:ext cx="2028496" cy="3016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endParaRPr lang="en-US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:”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815</Words>
  <Application>Microsoft Office PowerPoint</Application>
  <PresentationFormat>Custom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Kalam</vt:lpstr>
      <vt:lpstr>Arial</vt:lpstr>
      <vt:lpstr>UTM Cookies</vt:lpstr>
      <vt:lpstr>UTM Avo</vt:lpstr>
      <vt:lpstr>Montserrat</vt:lpstr>
      <vt:lpstr>HP001 4 hàng</vt:lpstr>
      <vt:lpstr>Calibri</vt:lpstr>
      <vt:lpstr>Calibri Light</vt:lpstr>
      <vt:lpstr>Times New Roman</vt:lpstr>
      <vt:lpstr>等线</vt:lpstr>
      <vt:lpstr>Arial-Rounded</vt:lpstr>
      <vt:lpstr>Doodle Sketchbook by Slidesgo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Nguyen </cp:lastModifiedBy>
  <cp:revision>73</cp:revision>
  <dcterms:modified xsi:type="dcterms:W3CDTF">2022-09-15T16:38:46Z</dcterms:modified>
</cp:coreProperties>
</file>