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4"/>
  </p:notesMasterIdLst>
  <p:sldIdLst>
    <p:sldId id="256" r:id="rId3"/>
    <p:sldId id="287" r:id="rId4"/>
    <p:sldId id="257" r:id="rId5"/>
    <p:sldId id="262" r:id="rId6"/>
    <p:sldId id="266" r:id="rId7"/>
    <p:sldId id="267" r:id="rId8"/>
    <p:sldId id="284" r:id="rId9"/>
    <p:sldId id="264" r:id="rId10"/>
    <p:sldId id="268" r:id="rId11"/>
    <p:sldId id="269" r:id="rId12"/>
    <p:sldId id="28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B2EB-E56D-4DAB-B3CF-4434A444B38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DE9E-3996-4713-A615-0B2820B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8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74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607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2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15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558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30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418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70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342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43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55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7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=""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=""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=""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=""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=""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=""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4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794318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35454" y="1852863"/>
            <a:ext cx="7593554" cy="27515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x-none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x-none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x-none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x-none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x-none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x-none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283527"/>
            <a:ext cx="12209444" cy="357447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4257699"/>
            <a:ext cx="4906376" cy="2188131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32575" y="4257700"/>
            <a:ext cx="3773430" cy="2705180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=""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133083" y="5846551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=""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=""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=""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=""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027" y="4072549"/>
            <a:ext cx="3327389" cy="1432846"/>
          </a:xfrm>
          <a:prstGeom prst="rect">
            <a:avLst/>
          </a:prstGeom>
        </p:spPr>
      </p:pic>
      <p:sp>
        <p:nvSpPr>
          <p:cNvPr id="20" name="Scroll: Horizontal 7">
            <a:extLst>
              <a:ext uri="{FF2B5EF4-FFF2-40B4-BE49-F238E27FC236}">
                <a16:creationId xmlns="" xmlns:a16="http://schemas.microsoft.com/office/drawing/2014/main" id="{E96162BA-DC79-4BED-B95A-B317DF24E97C}"/>
              </a:ext>
            </a:extLst>
          </p:cNvPr>
          <p:cNvSpPr/>
          <p:nvPr/>
        </p:nvSpPr>
        <p:spPr>
          <a:xfrm>
            <a:off x="298232" y="0"/>
            <a:ext cx="2327402" cy="1698171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DẶN DÒ: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692794" y="2691588"/>
            <a:ext cx="121624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 </a:t>
            </a:r>
            <a:r>
              <a:rPr kumimoji="0" lang="en-US" altLang="zh-CN" sz="4800" b="1" i="0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Làm</a:t>
            </a:r>
            <a:r>
              <a:rPr kumimoji="0" lang="en-US" altLang="zh-CN" sz="4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1 – tr10 </a:t>
            </a:r>
            <a:r>
              <a:rPr kumimoji="0" lang="en-US" altLang="zh-CN" sz="4800" b="1" i="0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trong</a:t>
            </a:r>
            <a:r>
              <a:rPr kumimoji="0" lang="en-US" altLang="zh-CN" sz="4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0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VBT  </a:t>
            </a:r>
            <a:r>
              <a:rPr kumimoji="0" lang="en-US" altLang="zh-CN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nhé</a:t>
            </a:r>
            <a:r>
              <a:rPr kumimoji="0" lang="en-US" altLang="zh-CN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886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90488"/>
            <a:ext cx="8834437" cy="66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4124" y="1205555"/>
            <a:ext cx="301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HP001 4 hàng" pitchFamily="34" charset="0"/>
              </a:rPr>
              <a:t>Toán</a:t>
            </a:r>
            <a:endParaRPr lang="en-US" sz="2800" b="1">
              <a:latin typeface="HP001 4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3803" y="175737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HP001 4 hàng" pitchFamily="34" charset="0"/>
              </a:rPr>
              <a:t>Tia số. Số liền trước, số liền sau</a:t>
            </a:r>
            <a:endParaRPr lang="en-US" sz="2800" b="1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9" y="235132"/>
            <a:ext cx="10971384" cy="6361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720" y="1998617"/>
            <a:ext cx="9379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.VnMemorandumH" panose="020B7200000000000000" pitchFamily="34" charset="0"/>
              </a:rPr>
              <a:t>KHÁM PHÁ</a:t>
            </a:r>
            <a:endParaRPr lang="en-US" sz="9600" b="1" dirty="0">
              <a:solidFill>
                <a:srgbClr val="00B050"/>
              </a:solidFill>
              <a:latin typeface=".VnMemorandum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=""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=""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=""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=""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=""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=""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415753" y="1786353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459425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=""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Đây là </a:t>
            </a:r>
            <a:r>
              <a:rPr lang="x-none" sz="3200" dirty="0">
                <a:solidFill>
                  <a:srgbClr val="FF0000"/>
                </a:solidFill>
              </a:rPr>
              <a:t>tia số</a:t>
            </a:r>
            <a:r>
              <a:rPr lang="x-none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hải 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=""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=""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=""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=""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=""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9" y="235132"/>
            <a:ext cx="10971384" cy="6361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720" y="1998617"/>
            <a:ext cx="9379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MemorandumH" panose="020B7200000000000000" pitchFamily="34" charset="0"/>
                <a:ea typeface="+mn-ea"/>
                <a:cs typeface="+mn-cs"/>
              </a:rPr>
              <a:t>HO</a:t>
            </a: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MemorandumH" panose="020B7200000000000000" pitchFamily="34" charset="0"/>
                <a:ea typeface="+mn-ea"/>
                <a:cs typeface="+mn-cs"/>
              </a:rPr>
              <a:t>Ạ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MemorandumH" panose="020B7200000000000000" pitchFamily="34" charset="0"/>
                <a:ea typeface="+mn-ea"/>
                <a:cs typeface="+mn-cs"/>
              </a:rPr>
              <a:t>T</a:t>
            </a:r>
            <a:r>
              <a:rPr kumimoji="0" lang="en-US" sz="9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MemorandumH" panose="020B7200000000000000" pitchFamily="34" charset="0"/>
                <a:ea typeface="+mn-ea"/>
                <a:cs typeface="+mn-cs"/>
              </a:rPr>
              <a:t> 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.VnMemorandumH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4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=""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=""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=""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=""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=""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=""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=""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=""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=""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=""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=""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=""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=""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=""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=""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=""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=""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=""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=""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=""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=""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=""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=""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=""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=""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=""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=""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=""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=""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=""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=""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=""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=""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=""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=""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=""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=""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=""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=""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=""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=""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=""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=""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=""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=""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=""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580952" y="3200398"/>
            <a:ext cx="569171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Freeform 82">
            <a:extLst>
              <a:ext uri="{FF2B5EF4-FFF2-40B4-BE49-F238E27FC236}">
                <a16:creationId xmlns=""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Freeform 84">
            <a:extLst>
              <a:ext uri="{FF2B5EF4-FFF2-40B4-BE49-F238E27FC236}">
                <a16:creationId xmlns=""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Freeform 85">
            <a:extLst>
              <a:ext uri="{FF2B5EF4-FFF2-40B4-BE49-F238E27FC236}">
                <a16:creationId xmlns=""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Freeform 86">
            <a:extLst>
              <a:ext uri="{FF2B5EF4-FFF2-40B4-BE49-F238E27FC236}">
                <a16:creationId xmlns=""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Freeform 87">
            <a:extLst>
              <a:ext uri="{FF2B5EF4-FFF2-40B4-BE49-F238E27FC236}">
                <a16:creationId xmlns=""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325</Words>
  <Application>Microsoft Office PowerPoint</Application>
  <PresentationFormat>Custom</PresentationFormat>
  <Paragraphs>125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Nguyen </cp:lastModifiedBy>
  <cp:revision>99</cp:revision>
  <dcterms:created xsi:type="dcterms:W3CDTF">2021-06-02T01:34:28Z</dcterms:created>
  <dcterms:modified xsi:type="dcterms:W3CDTF">2021-09-09T03:24:20Z</dcterms:modified>
</cp:coreProperties>
</file>