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8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xmlns="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376</Words>
  <Application>Microsoft Office PowerPoint</Application>
  <PresentationFormat>Custom</PresentationFormat>
  <Paragraphs>61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Nguyen</cp:lastModifiedBy>
  <cp:revision>20</cp:revision>
  <dcterms:created xsi:type="dcterms:W3CDTF">2021-06-11T02:39:36Z</dcterms:created>
  <dcterms:modified xsi:type="dcterms:W3CDTF">2021-09-05T15:16:52Z</dcterms:modified>
</cp:coreProperties>
</file>