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59" r:id="rId6"/>
    <p:sldId id="260" r:id="rId7"/>
    <p:sldId id="269" r:id="rId8"/>
    <p:sldId id="270" r:id="rId9"/>
    <p:sldId id="271" r:id="rId10"/>
    <p:sldId id="264" r:id="rId11"/>
    <p:sldId id="268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79" d="100"/>
          <a:sy n="79" d="100"/>
        </p:scale>
        <p:origin x="-2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9A12-DA42-419B-98B8-A244BE7BCE0C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FD05-2A3B-466A-9549-A23EB663F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2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050E973-9B0B-4F39-8D13-B383A8BEBCC1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64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=""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=""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FF8223-B7D4-40CE-9FC3-5663F05D8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E81E95-053A-448E-9C52-C894255DF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B2F9F-A939-41D4-AC53-E7BC2761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7998-7DF4-4702-88FC-CD6B897122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2EEB3-A6DD-4474-ADA4-AABE4EA1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9D3FAB-2EEB-435B-BA70-A9783471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B757BE-16EA-42C6-8A67-52BD37133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1.wdp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4.png"/><Relationship Id="rId18" Type="http://schemas.microsoft.com/office/2007/relationships/hdphoto" Target="../media/hdphoto11.wdp"/><Relationship Id="rId26" Type="http://schemas.microsoft.com/office/2007/relationships/hdphoto" Target="../media/hdphoto15.wdp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image" Target="../media/image7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microsoft.com/office/2007/relationships/hdphoto" Target="../media/hdphoto14.wdp"/><Relationship Id="rId5" Type="http://schemas.microsoft.com/office/2007/relationships/hdphoto" Target="../media/hdphoto5.wdp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microsoft.com/office/2007/relationships/hdphoto" Target="../media/hdphoto7.wdp"/><Relationship Id="rId19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9.wdp"/><Relationship Id="rId22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=""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=""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=""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=""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=""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=""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=""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=""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=""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=""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=""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=""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=""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=""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=""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=""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=""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=""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=""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=""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=""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=""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=""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=""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=""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=""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=""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=""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=""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=""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=""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=""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=""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=""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=""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=""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=""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=""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=""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=""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=""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=""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=""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=""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=""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=""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=""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=""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=""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=""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=""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=""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=""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=""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=""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=""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=""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=""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=""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=""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=""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=""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=""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=""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=""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=""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=""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=""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x-none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x-none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="" xmlns:a16="http://schemas.microsoft.com/office/drawing/2014/main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="" xmlns:a16="http://schemas.microsoft.com/office/drawing/2014/main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="" xmlns:a16="http://schemas.microsoft.com/office/drawing/2014/main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="" xmlns:a16="http://schemas.microsoft.com/office/drawing/2014/main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="" xmlns:a16="http://schemas.microsoft.com/office/drawing/2014/main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="" xmlns:a16="http://schemas.microsoft.com/office/drawing/2014/main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="" xmlns:a16="http://schemas.microsoft.com/office/drawing/2014/main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="" xmlns:a16="http://schemas.microsoft.com/office/drawing/2014/main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="" xmlns:a16="http://schemas.microsoft.com/office/drawing/2014/main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="" xmlns:a16="http://schemas.microsoft.com/office/drawing/2014/main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="" xmlns:a16="http://schemas.microsoft.com/office/drawing/2014/main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="" xmlns:a16="http://schemas.microsoft.com/office/drawing/2014/main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="" xmlns:a16="http://schemas.microsoft.com/office/drawing/2014/main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="" xmlns:a16="http://schemas.microsoft.com/office/drawing/2014/main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="" xmlns:a16="http://schemas.microsoft.com/office/drawing/2014/main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="" xmlns:a16="http://schemas.microsoft.com/office/drawing/2014/main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="" xmlns:a16="http://schemas.microsoft.com/office/drawing/2014/main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="" xmlns:a16="http://schemas.microsoft.com/office/drawing/2014/main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="" xmlns:a16="http://schemas.microsoft.com/office/drawing/2014/main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="" xmlns:a16="http://schemas.microsoft.com/office/drawing/2014/main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="" xmlns:a16="http://schemas.microsoft.com/office/drawing/2014/main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="" xmlns:a16="http://schemas.microsoft.com/office/drawing/2014/main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="" xmlns:a16="http://schemas.microsoft.com/office/drawing/2014/main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="" xmlns:a16="http://schemas.microsoft.com/office/drawing/2014/main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="" xmlns:a16="http://schemas.microsoft.com/office/drawing/2014/main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="" xmlns:a16="http://schemas.microsoft.com/office/drawing/2014/main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="" xmlns:a16="http://schemas.microsoft.com/office/drawing/2014/main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="" xmlns:a16="http://schemas.microsoft.com/office/drawing/2014/main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="" xmlns:a16="http://schemas.microsoft.com/office/drawing/2014/main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="" xmlns:a16="http://schemas.microsoft.com/office/drawing/2014/main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</a:t>
              </a:r>
              <a:r>
                <a:rPr lang="x-none" sz="2400">
                  <a:latin typeface="Arial" panose="020B0604020202020204" pitchFamily="34" charset="0"/>
                  <a:cs typeface="Arial" panose="020B0604020202020204" pitchFamily="34" charset="0"/>
                </a:rPr>
                <a:t>về </a:t>
              </a:r>
              <a:r>
                <a:rPr lang="x-none" sz="240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x-none" sz="2400" smtClean="0">
                  <a:latin typeface="Arial" panose="020B0604020202020204" pitchFamily="34" charset="0"/>
                  <a:cs typeface="Arial" panose="020B0604020202020204" pitchFamily="34" charset="0"/>
                </a:rPr>
                <a:t>ộn </a:t>
              </a:r>
              <a:r>
                <a:rPr lang="x-none" sz="2400" dirty="0">
                  <a:latin typeface="Arial" panose="020B0604020202020204" pitchFamily="34" charset="0"/>
                  <a:cs typeface="Arial" panose="020B0604020202020204" pitchFamily="34" charset="0"/>
                </a:rPr>
                <a:t>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="" xmlns:a16="http://schemas.microsoft.com/office/drawing/2014/main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="" xmlns:a16="http://schemas.microsoft.com/office/drawing/2014/main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="" xmlns:a16="http://schemas.microsoft.com/office/drawing/2014/main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="" xmlns:a16="http://schemas.microsoft.com/office/drawing/2014/main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="" xmlns:a16="http://schemas.microsoft.com/office/drawing/2014/main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="" xmlns:a16="http://schemas.microsoft.com/office/drawing/2014/main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="" xmlns:a16="http://schemas.microsoft.com/office/drawing/2014/main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="" xmlns:a16="http://schemas.microsoft.com/office/drawing/2014/main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="" xmlns:a16="http://schemas.microsoft.com/office/drawing/2014/main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="" xmlns:a16="http://schemas.microsoft.com/office/drawing/2014/main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="" xmlns:a16="http://schemas.microsoft.com/office/drawing/2014/main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="" xmlns:a16="http://schemas.microsoft.com/office/drawing/2014/main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="" xmlns:a16="http://schemas.microsoft.com/office/drawing/2014/main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="" xmlns:a16="http://schemas.microsoft.com/office/drawing/2014/main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="" xmlns:a16="http://schemas.microsoft.com/office/drawing/2014/main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="" xmlns:a16="http://schemas.microsoft.com/office/drawing/2014/main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="" xmlns:a16="http://schemas.microsoft.com/office/drawing/2014/main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="" xmlns:a16="http://schemas.microsoft.com/office/drawing/2014/main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="" xmlns:a16="http://schemas.microsoft.com/office/drawing/2014/main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="" xmlns:a16="http://schemas.microsoft.com/office/drawing/2014/main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="" xmlns:a16="http://schemas.microsoft.com/office/drawing/2014/main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="" xmlns:a16="http://schemas.microsoft.com/office/drawing/2014/main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="" xmlns:a16="http://schemas.microsoft.com/office/drawing/2014/main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Cloud 2">
              <a:extLst>
                <a:ext uri="{FF2B5EF4-FFF2-40B4-BE49-F238E27FC236}">
                  <a16:creationId xmlns="" xmlns:a16="http://schemas.microsoft.com/office/drawing/2014/main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x-none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x-none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x-none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="" xmlns:a16="http://schemas.microsoft.com/office/drawing/2014/main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="" xmlns:a16="http://schemas.microsoft.com/office/drawing/2014/main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="" xmlns:a16="http://schemas.microsoft.com/office/drawing/2014/main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="" xmlns:a16="http://schemas.microsoft.com/office/drawing/2014/main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="" xmlns:a16="http://schemas.microsoft.com/office/drawing/2014/main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x-none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x-non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="" xmlns:a16="http://schemas.microsoft.com/office/drawing/2014/main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="" xmlns:a16="http://schemas.microsoft.com/office/drawing/2014/main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="" xmlns:a16="http://schemas.microsoft.com/office/drawing/2014/main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="" xmlns:a16="http://schemas.microsoft.com/office/drawing/2014/main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="" xmlns:a16="http://schemas.microsoft.com/office/drawing/2014/main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="" xmlns:a16="http://schemas.microsoft.com/office/drawing/2014/main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="" xmlns:a16="http://schemas.microsoft.com/office/drawing/2014/main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x-none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="" xmlns:a16="http://schemas.microsoft.com/office/drawing/2014/main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="" xmlns:a16="http://schemas.microsoft.com/office/drawing/2014/main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="" xmlns:a16="http://schemas.microsoft.com/office/drawing/2014/main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="" xmlns:a16="http://schemas.microsoft.com/office/drawing/2014/main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="" xmlns:a16="http://schemas.microsoft.com/office/drawing/2014/main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="" xmlns:a16="http://schemas.microsoft.com/office/drawing/2014/main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="" xmlns:a16="http://schemas.microsoft.com/office/drawing/2014/main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="" xmlns:a16="http://schemas.microsoft.com/office/drawing/2014/main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="" xmlns:a16="http://schemas.microsoft.com/office/drawing/2014/main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="" xmlns:a16="http://schemas.microsoft.com/office/drawing/2014/main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Heart 7">
              <a:extLst>
                <a:ext uri="{FF2B5EF4-FFF2-40B4-BE49-F238E27FC236}">
                  <a16:creationId xmlns="" xmlns:a16="http://schemas.microsoft.com/office/drawing/2014/main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="" xmlns:a16="http://schemas.microsoft.com/office/drawing/2014/main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="" xmlns:a16="http://schemas.microsoft.com/office/drawing/2014/main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="" xmlns:a16="http://schemas.microsoft.com/office/drawing/2014/main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="" xmlns:a16="http://schemas.microsoft.com/office/drawing/2014/main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="" xmlns:a16="http://schemas.microsoft.com/office/drawing/2014/main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="" xmlns:a16="http://schemas.microsoft.com/office/drawing/2014/main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="" xmlns:a16="http://schemas.microsoft.com/office/drawing/2014/main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="" xmlns:a16="http://schemas.microsoft.com/office/drawing/2014/main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="" xmlns:a16="http://schemas.microsoft.com/office/drawing/2014/main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="" xmlns:a16="http://schemas.microsoft.com/office/drawing/2014/main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="" xmlns:a16="http://schemas.microsoft.com/office/drawing/2014/main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="" xmlns:a16="http://schemas.microsoft.com/office/drawing/2014/main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="" xmlns:a16="http://schemas.microsoft.com/office/drawing/2014/main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2748" y="1011730"/>
            <a:ext cx="2946400" cy="74672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sz="39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endParaRPr lang="en-US" sz="39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82844" y="2190626"/>
            <a:ext cx="12192000" cy="211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5143" tIns="72571" rIns="145143" bIns="72571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1 video giới thiệu về gia đình của em.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hoặc dán ảnh của gia đình theo sơ đồ gợi ý sau:</a:t>
            </a: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(sơ đồ 1 + 2 sách giáo khoa trang 7)</a:t>
            </a:r>
            <a:endParaRPr lang="en-US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3" y="871042"/>
            <a:ext cx="12174937" cy="5129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9"/>
          <a:stretch/>
        </p:blipFill>
        <p:spPr>
          <a:xfrm>
            <a:off x="24633" y="3771482"/>
            <a:ext cx="12166197" cy="22518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99789" y="2220843"/>
            <a:ext cx="8140148" cy="1962441"/>
          </a:xfrm>
          <a:prstGeom prst="rect">
            <a:avLst/>
          </a:prstGeom>
          <a:noFill/>
        </p:spPr>
        <p:txBody>
          <a:bodyPr wrap="square" lIns="145143" tIns="72571" rIns="145143" bIns="72571">
            <a:spAutoFit/>
          </a:bodyPr>
          <a:lstStyle/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Chúc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các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con </a:t>
            </a:r>
          </a:p>
          <a:p>
            <a:pPr algn="ctr" defTabSz="408214"/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học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 </a:t>
            </a:r>
            <a:r>
              <a:rPr lang="en-US" altLang="zh-CN" sz="5900" b="1" dirty="0" err="1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tốt</a:t>
            </a:r>
            <a:r>
              <a:rPr lang="en-US" altLang="zh-CN" sz="5900" b="1" dirty="0">
                <a:ln w="28575" cmpd="thickThin">
                  <a:solidFill>
                    <a:srgbClr val="A7CF82"/>
                  </a:solidFill>
                </a:ln>
                <a:solidFill>
                  <a:srgbClr val="21801A"/>
                </a:solidFill>
                <a:latin typeface="UTM Loko" panose="02040603050506020204" pitchFamily="18" charset="0"/>
                <a:ea typeface="微软雅黑" pitchFamily="34" charset="-122"/>
              </a:rPr>
              <a:t>!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24635" y="871041"/>
            <a:ext cx="4259132" cy="28934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6751320" y="857249"/>
            <a:ext cx="5477371" cy="16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=""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=""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=""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=""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=""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=""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=""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=""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=""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=""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=""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=""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=""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=""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=""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=""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=""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=""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=""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4774" y="4585290"/>
            <a:ext cx="64500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x-none" sz="4400" dirty="0">
                <a:latin typeface="UTM Cooper Black" panose="02040603050506020204" pitchFamily="18" charset="0"/>
              </a:rPr>
              <a:t>TRONG </a:t>
            </a:r>
            <a:r>
              <a:rPr lang="x-none" sz="4400">
                <a:latin typeface="UTM Cooper Black" panose="02040603050506020204" pitchFamily="18" charset="0"/>
              </a:rPr>
              <a:t>GIA </a:t>
            </a:r>
            <a:r>
              <a:rPr lang="x-none" sz="4400" smtClean="0">
                <a:latin typeface="UTM Cooper Black" panose="02040603050506020204" pitchFamily="18" charset="0"/>
              </a:rPr>
              <a:t>ĐÌNH</a:t>
            </a:r>
            <a:r>
              <a:rPr lang="en-US" sz="4400" smtClean="0">
                <a:latin typeface="UTM Cooper Black" panose="02040603050506020204" pitchFamily="18" charset="0"/>
              </a:rPr>
              <a:t> (tiết 2)</a:t>
            </a:r>
            <a:endParaRPr lang="x-none" sz="4400" dirty="0">
              <a:latin typeface="UTM Cooper Black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=""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=""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=""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=""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=""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=""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=""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=""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=""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=""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=""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=""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=""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=""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=""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=""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=""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=""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=""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=""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=""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=""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=""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=""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=""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=""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=""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=""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=""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=""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=""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=""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=""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=""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=""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=""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=""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=""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=""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=""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=""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=""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=""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=""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=""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=""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=""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=""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=""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98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</TotalTime>
  <Words>408</Words>
  <Application>Microsoft Office PowerPoint</Application>
  <PresentationFormat>Custom</PresentationFormat>
  <Paragraphs>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Nguyen</cp:lastModifiedBy>
  <cp:revision>70</cp:revision>
  <dcterms:created xsi:type="dcterms:W3CDTF">2021-06-02T02:35:09Z</dcterms:created>
  <dcterms:modified xsi:type="dcterms:W3CDTF">2021-09-08T15:26:58Z</dcterms:modified>
</cp:coreProperties>
</file>