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6" r:id="rId5"/>
    <p:sldMasterId id="2147483718" r:id="rId6"/>
    <p:sldMasterId id="2147483731" r:id="rId7"/>
    <p:sldMasterId id="2147483743" r:id="rId8"/>
  </p:sldMasterIdLst>
  <p:notesMasterIdLst>
    <p:notesMasterId r:id="rId45"/>
  </p:notesMasterIdLst>
  <p:sldIdLst>
    <p:sldId id="258" r:id="rId9"/>
    <p:sldId id="474" r:id="rId10"/>
    <p:sldId id="267" r:id="rId11"/>
    <p:sldId id="257" r:id="rId12"/>
    <p:sldId id="256" r:id="rId13"/>
    <p:sldId id="541" r:id="rId14"/>
    <p:sldId id="542" r:id="rId15"/>
    <p:sldId id="260" r:id="rId16"/>
    <p:sldId id="320" r:id="rId17"/>
    <p:sldId id="497" r:id="rId18"/>
    <p:sldId id="467" r:id="rId19"/>
    <p:sldId id="509" r:id="rId20"/>
    <p:sldId id="543" r:id="rId21"/>
    <p:sldId id="511" r:id="rId22"/>
    <p:sldId id="544" r:id="rId23"/>
    <p:sldId id="510" r:id="rId24"/>
    <p:sldId id="545" r:id="rId25"/>
    <p:sldId id="340" r:id="rId26"/>
    <p:sldId id="480" r:id="rId27"/>
    <p:sldId id="515" r:id="rId28"/>
    <p:sldId id="505" r:id="rId29"/>
    <p:sldId id="482" r:id="rId30"/>
    <p:sldId id="538" r:id="rId31"/>
    <p:sldId id="547" r:id="rId32"/>
    <p:sldId id="548" r:id="rId33"/>
    <p:sldId id="539" r:id="rId34"/>
    <p:sldId id="540" r:id="rId35"/>
    <p:sldId id="535" r:id="rId36"/>
    <p:sldId id="536" r:id="rId37"/>
    <p:sldId id="537" r:id="rId38"/>
    <p:sldId id="549" r:id="rId39"/>
    <p:sldId id="550" r:id="rId40"/>
    <p:sldId id="551" r:id="rId41"/>
    <p:sldId id="552" r:id="rId42"/>
    <p:sldId id="553" r:id="rId43"/>
    <p:sldId id="47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4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2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27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5/30/2021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6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8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6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5/30/2021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411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667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137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7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8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5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3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38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62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834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7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5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5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8.xml"/><Relationship Id="rId3" Type="http://schemas.openxmlformats.org/officeDocument/2006/relationships/image" Target="../media/image21.jpeg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2" Type="http://schemas.openxmlformats.org/officeDocument/2006/relationships/image" Target="../media/image20.jpg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4CE736-9063-4F52-84EF-3010A68A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00" y="462475"/>
            <a:ext cx="9499999" cy="50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EDCB2D-47F2-4DFD-949A-71C79CF8B6A2}"/>
              </a:ext>
            </a:extLst>
          </p:cNvPr>
          <p:cNvCxnSpPr/>
          <p:nvPr/>
        </p:nvCxnSpPr>
        <p:spPr>
          <a:xfrm flipH="1">
            <a:off x="6720820" y="6784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93EA1F-E9F1-49D5-91C7-013B1F6DC291}"/>
              </a:ext>
            </a:extLst>
          </p:cNvPr>
          <p:cNvCxnSpPr/>
          <p:nvPr/>
        </p:nvCxnSpPr>
        <p:spPr>
          <a:xfrm flipH="1">
            <a:off x="6944104" y="9399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E9CB1D-26DC-47B9-9F95-D126D7414C95}"/>
              </a:ext>
            </a:extLst>
          </p:cNvPr>
          <p:cNvCxnSpPr/>
          <p:nvPr/>
        </p:nvCxnSpPr>
        <p:spPr>
          <a:xfrm flipH="1">
            <a:off x="4348716" y="13278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E3AB81-5013-4219-8BEB-B2D9464FD84B}"/>
              </a:ext>
            </a:extLst>
          </p:cNvPr>
          <p:cNvCxnSpPr/>
          <p:nvPr/>
        </p:nvCxnSpPr>
        <p:spPr>
          <a:xfrm flipH="1">
            <a:off x="7091188" y="1379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19060D-FA79-4EC1-A74A-F1FA3693C565}"/>
              </a:ext>
            </a:extLst>
          </p:cNvPr>
          <p:cNvCxnSpPr/>
          <p:nvPr/>
        </p:nvCxnSpPr>
        <p:spPr>
          <a:xfrm flipH="1">
            <a:off x="792480" y="1940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8EA8F-272A-4B26-9DE6-5F3B3D596F6E}"/>
              </a:ext>
            </a:extLst>
          </p:cNvPr>
          <p:cNvCxnSpPr/>
          <p:nvPr/>
        </p:nvCxnSpPr>
        <p:spPr>
          <a:xfrm flipH="1">
            <a:off x="5832313" y="19584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79FAC7-7E2D-4E5A-8975-448E24112F3B}"/>
              </a:ext>
            </a:extLst>
          </p:cNvPr>
          <p:cNvCxnSpPr/>
          <p:nvPr/>
        </p:nvCxnSpPr>
        <p:spPr>
          <a:xfrm flipH="1">
            <a:off x="7853021" y="20199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CB32DD-A932-42F3-AB0A-BB125F1BDDF5}"/>
              </a:ext>
            </a:extLst>
          </p:cNvPr>
          <p:cNvCxnSpPr/>
          <p:nvPr/>
        </p:nvCxnSpPr>
        <p:spPr>
          <a:xfrm flipH="1">
            <a:off x="6173888" y="2403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2D484A-A1A9-45AD-87B0-EBEE83F84754}"/>
              </a:ext>
            </a:extLst>
          </p:cNvPr>
          <p:cNvCxnSpPr/>
          <p:nvPr/>
        </p:nvCxnSpPr>
        <p:spPr>
          <a:xfrm flipH="1">
            <a:off x="4015479" y="27491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3E0CA3-F5AA-48EA-AA4B-E4CFE465E2CC}"/>
              </a:ext>
            </a:extLst>
          </p:cNvPr>
          <p:cNvCxnSpPr/>
          <p:nvPr/>
        </p:nvCxnSpPr>
        <p:spPr>
          <a:xfrm flipH="1">
            <a:off x="5176421" y="31892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CE2356-1E1E-4A51-9E03-C9E93F632954}"/>
              </a:ext>
            </a:extLst>
          </p:cNvPr>
          <p:cNvCxnSpPr/>
          <p:nvPr/>
        </p:nvCxnSpPr>
        <p:spPr>
          <a:xfrm flipH="1">
            <a:off x="8440616" y="31495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0A7A43-EC9A-4B65-A36A-A8E8ED565ADE}"/>
              </a:ext>
            </a:extLst>
          </p:cNvPr>
          <p:cNvCxnSpPr/>
          <p:nvPr/>
        </p:nvCxnSpPr>
        <p:spPr>
          <a:xfrm flipH="1">
            <a:off x="5935772" y="36293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093D0E-0933-4FC0-AE10-21B8F9DD7E85}"/>
              </a:ext>
            </a:extLst>
          </p:cNvPr>
          <p:cNvCxnSpPr/>
          <p:nvPr/>
        </p:nvCxnSpPr>
        <p:spPr>
          <a:xfrm flipH="1">
            <a:off x="1299977" y="38808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D4EDCB-B34C-48E9-839B-A7830E4EB55D}"/>
              </a:ext>
            </a:extLst>
          </p:cNvPr>
          <p:cNvCxnSpPr/>
          <p:nvPr/>
        </p:nvCxnSpPr>
        <p:spPr>
          <a:xfrm flipH="1">
            <a:off x="6057900" y="4154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F6900A-3378-435C-95A4-AEC6EBD25FAC}"/>
              </a:ext>
            </a:extLst>
          </p:cNvPr>
          <p:cNvCxnSpPr/>
          <p:nvPr/>
        </p:nvCxnSpPr>
        <p:spPr>
          <a:xfrm flipH="1">
            <a:off x="8574272" y="4647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5CEF15-C413-490D-A759-CBD4C12B4B42}"/>
              </a:ext>
            </a:extLst>
          </p:cNvPr>
          <p:cNvCxnSpPr/>
          <p:nvPr/>
        </p:nvCxnSpPr>
        <p:spPr>
          <a:xfrm flipH="1">
            <a:off x="2822058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3D385C-2619-42B6-AA1B-5238FFC2A244}"/>
              </a:ext>
            </a:extLst>
          </p:cNvPr>
          <p:cNvCxnSpPr/>
          <p:nvPr/>
        </p:nvCxnSpPr>
        <p:spPr>
          <a:xfrm flipH="1">
            <a:off x="4874141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3D5915-FCFC-4A7A-A798-5C12373B05AD}"/>
              </a:ext>
            </a:extLst>
          </p:cNvPr>
          <p:cNvCxnSpPr/>
          <p:nvPr/>
        </p:nvCxnSpPr>
        <p:spPr>
          <a:xfrm flipH="1">
            <a:off x="7241661" y="49495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69AB59-C6A9-4F2F-914A-FFC3F5CD66FB}"/>
              </a:ext>
            </a:extLst>
          </p:cNvPr>
          <p:cNvCxnSpPr/>
          <p:nvPr/>
        </p:nvCxnSpPr>
        <p:spPr>
          <a:xfrm flipH="1">
            <a:off x="6797020" y="530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D7059D-CFBE-49A3-96EE-91701403E2A0}"/>
              </a:ext>
            </a:extLst>
          </p:cNvPr>
          <p:cNvCxnSpPr>
            <a:cxnSpLocks/>
          </p:cNvCxnSpPr>
          <p:nvPr/>
        </p:nvCxnSpPr>
        <p:spPr>
          <a:xfrm flipH="1">
            <a:off x="2309091" y="57361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91D5AF3-2A62-4D90-A5A3-8549F4A8225A}"/>
              </a:ext>
            </a:extLst>
          </p:cNvPr>
          <p:cNvCxnSpPr>
            <a:cxnSpLocks/>
          </p:cNvCxnSpPr>
          <p:nvPr/>
        </p:nvCxnSpPr>
        <p:spPr>
          <a:xfrm flipH="1">
            <a:off x="4836041" y="562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AD13D8-A6FF-49C5-AB80-1344933FC675}"/>
              </a:ext>
            </a:extLst>
          </p:cNvPr>
          <p:cNvCxnSpPr>
            <a:cxnSpLocks/>
          </p:cNvCxnSpPr>
          <p:nvPr/>
        </p:nvCxnSpPr>
        <p:spPr>
          <a:xfrm flipH="1">
            <a:off x="7176093" y="566264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B50F78-9F1E-4F97-8156-7B3B36B8450E}"/>
              </a:ext>
            </a:extLst>
          </p:cNvPr>
          <p:cNvCxnSpPr>
            <a:cxnSpLocks/>
          </p:cNvCxnSpPr>
          <p:nvPr/>
        </p:nvCxnSpPr>
        <p:spPr>
          <a:xfrm flipH="1">
            <a:off x="2157525" y="6062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76B54E5-4622-4712-8F0E-DC1228DC03B3}"/>
              </a:ext>
            </a:extLst>
          </p:cNvPr>
          <p:cNvGrpSpPr/>
          <p:nvPr/>
        </p:nvGrpSpPr>
        <p:grpSpPr>
          <a:xfrm>
            <a:off x="6023493" y="6148865"/>
            <a:ext cx="6103839" cy="769441"/>
            <a:chOff x="708943" y="6033135"/>
            <a:chExt cx="5825836" cy="7694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2EC48E-03DC-4BD3-A5EE-48D82F67BBC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50546F-2962-4E2B-9AD5-926931595041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65AC146-D9EC-4629-B186-D134A990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674258"/>
            <a:ext cx="527050" cy="6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B120EA7-0A2E-4BBC-9AA6-6A51F381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87"/>
            <a:ext cx="527050" cy="8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90258EFC-29ED-4B2E-9CB0-F137CDD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" y="2094614"/>
            <a:ext cx="527050" cy="2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460236A-50AE-4DA3-8A94-7EB1656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69" y="3955311"/>
            <a:ext cx="527050" cy="18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E416FCE-BC9C-407A-97DA-4B198E5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52" y="5637167"/>
            <a:ext cx="527050" cy="9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63B83-EA47-480C-93A7-7236503D922B}"/>
              </a:ext>
            </a:extLst>
          </p:cNvPr>
          <p:cNvGrpSpPr/>
          <p:nvPr/>
        </p:nvGrpSpPr>
        <p:grpSpPr>
          <a:xfrm>
            <a:off x="7214236" y="6088559"/>
            <a:ext cx="4780261" cy="769441"/>
            <a:chOff x="708943" y="6018639"/>
            <a:chExt cx="5825836" cy="7694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F6498C-4EE6-4411-AE69-1DCAB2876AC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3DC235-3207-4352-A531-0FB5016701FB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3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D174CA-5117-4662-8B16-8617BD847776}"/>
              </a:ext>
            </a:extLst>
          </p:cNvPr>
          <p:cNvGrpSpPr/>
          <p:nvPr/>
        </p:nvGrpSpPr>
        <p:grpSpPr>
          <a:xfrm>
            <a:off x="7708605" y="6088559"/>
            <a:ext cx="4285892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1CA16B-DA5E-47A9-A832-84FE7D1BD1E2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91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043882"/>
            <a:ext cx="9685141" cy="2101411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58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Quang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161761"/>
            <a:ext cx="9685141" cy="138449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21495" y="4102100"/>
            <a:ext cx="965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80159" y="3261536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17727" y="480809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mỉm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cười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nhẫn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211412" y="131032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3211412" y="5518991"/>
            <a:ext cx="864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47D4E-F937-4EAB-A3E8-BE45975DBD37}"/>
              </a:ext>
            </a:extLst>
          </p:cNvPr>
          <p:cNvSpPr/>
          <p:nvPr/>
        </p:nvSpPr>
        <p:spPr>
          <a:xfrm>
            <a:off x="372140" y="2328530"/>
            <a:ext cx="10930269" cy="20733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861238" y="3030278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học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chẳng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dễ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chút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Lúc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ngượng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nghịu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Nhưng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nhờ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thầy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lưu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loát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able&#10;&#10;Description automatically generated">
            <a:extLst>
              <a:ext uri="{FF2B5EF4-FFF2-40B4-BE49-F238E27FC236}">
                <a16:creationId xmlns:a16="http://schemas.microsoft.com/office/drawing/2014/main" id="{C731668C-217D-4C4B-8E39-CAF64654DB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1370668"/>
            <a:ext cx="10905066" cy="4116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BDCBD-BBA5-464E-90B2-2858740A814C}"/>
              </a:ext>
            </a:extLst>
          </p:cNvPr>
          <p:cNvSpPr txBox="1"/>
          <p:nvPr/>
        </p:nvSpPr>
        <p:spPr>
          <a:xfrm>
            <a:off x="3455580" y="4742120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D9699-7492-4F12-B258-3C6A488E7FA1}"/>
              </a:ext>
            </a:extLst>
          </p:cNvPr>
          <p:cNvSpPr txBox="1"/>
          <p:nvPr/>
        </p:nvSpPr>
        <p:spPr>
          <a:xfrm>
            <a:off x="8676166" y="2594344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6BD10-722C-4C63-AECE-B1DE0F4339E3}"/>
              </a:ext>
            </a:extLst>
          </p:cNvPr>
          <p:cNvSpPr txBox="1"/>
          <p:nvPr/>
        </p:nvSpPr>
        <p:spPr>
          <a:xfrm>
            <a:off x="8676165" y="3717671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E3F69-688E-4A06-9686-444AC013BA5E}"/>
              </a:ext>
            </a:extLst>
          </p:cNvPr>
          <p:cNvSpPr txBox="1"/>
          <p:nvPr/>
        </p:nvSpPr>
        <p:spPr>
          <a:xfrm>
            <a:off x="8676164" y="4742119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571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5786-9A62-4CFC-8D22-DC3FE782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1618-573E-4A06-8C95-0590FA145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FB4D41-A4B2-4D50-B71C-1CDBBFADE7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90CD2-0E7D-460E-AEBF-3CC74F23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921949" cy="39603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E8B3800-C2F3-4229-A43F-15B70F1ABC61}"/>
              </a:ext>
            </a:extLst>
          </p:cNvPr>
          <p:cNvSpPr/>
          <p:nvPr/>
        </p:nvSpPr>
        <p:spPr>
          <a:xfrm>
            <a:off x="5901070" y="4167963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8AF3B2-56B6-4397-B084-0E94AA3EAE3F}"/>
              </a:ext>
            </a:extLst>
          </p:cNvPr>
          <p:cNvSpPr/>
          <p:nvPr/>
        </p:nvSpPr>
        <p:spPr>
          <a:xfrm>
            <a:off x="1828800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EDD0F0-95D0-42A7-B604-87B25EAF5871}"/>
              </a:ext>
            </a:extLst>
          </p:cNvPr>
          <p:cNvSpPr/>
          <p:nvPr/>
        </p:nvSpPr>
        <p:spPr>
          <a:xfrm>
            <a:off x="75172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EEDC52-39C9-4AFD-801B-69A0AC3E1206}"/>
              </a:ext>
            </a:extLst>
          </p:cNvPr>
          <p:cNvSpPr/>
          <p:nvPr/>
        </p:nvSpPr>
        <p:spPr>
          <a:xfrm>
            <a:off x="9379357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DF07C8-9A15-4395-A216-152F253883FB}"/>
              </a:ext>
            </a:extLst>
          </p:cNvPr>
          <p:cNvSpPr/>
          <p:nvPr/>
        </p:nvSpPr>
        <p:spPr>
          <a:xfrm>
            <a:off x="40120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57301B-7BD8-4A5B-96A2-AC5BC170BAAA}"/>
              </a:ext>
            </a:extLst>
          </p:cNvPr>
          <p:cNvSpPr/>
          <p:nvPr/>
        </p:nvSpPr>
        <p:spPr>
          <a:xfrm>
            <a:off x="2530550" y="5167313"/>
            <a:ext cx="7931888" cy="691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11130516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223284" y="1690688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4AB4E69-4DCA-4FE3-B4C4-897D4F1CD93D}"/>
              </a:ext>
            </a:extLst>
          </p:cNvPr>
          <p:cNvSpPr/>
          <p:nvPr/>
        </p:nvSpPr>
        <p:spPr>
          <a:xfrm>
            <a:off x="2339163" y="3317358"/>
            <a:ext cx="6039293" cy="232853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bĩnh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59EA6-5CC9-447B-BA28-ECC84BB8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828" y="2190307"/>
            <a:ext cx="6273209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DB0C-1F2E-4168-9363-F7784664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84DD-1751-415A-B2EF-CDE75707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2530548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F5D94B-560D-4354-B3A5-512AD573DE1C}"/>
              </a:ext>
            </a:extLst>
          </p:cNvPr>
          <p:cNvSpPr/>
          <p:nvPr/>
        </p:nvSpPr>
        <p:spPr>
          <a:xfrm>
            <a:off x="4501116" y="2770907"/>
            <a:ext cx="1594884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79545-DBFE-4269-A6F3-D73F1F2B3129}"/>
              </a:ext>
            </a:extLst>
          </p:cNvPr>
          <p:cNvSpPr/>
          <p:nvPr/>
        </p:nvSpPr>
        <p:spPr>
          <a:xfrm>
            <a:off x="7921256" y="277090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487479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1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45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68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80CA-7A4D-4892-8DF1-F880D967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365125"/>
            <a:ext cx="1105608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2C7C-BADF-4BA3-8920-280DE3205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/>
          <p:nvPr/>
        </p:nvSpPr>
        <p:spPr>
          <a:xfrm>
            <a:off x="3423684" y="1775637"/>
            <a:ext cx="5528930" cy="42317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chủ nhật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nghỉ ở nhà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giúp mẹ cha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 rau quét dọn.</a:t>
            </a: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quần xếp gọn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 bé cùng chơi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 mẹ vui cười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 con ngoan quá!</a:t>
            </a:r>
          </a:p>
        </p:txBody>
      </p:sp>
    </p:spTree>
    <p:extLst>
      <p:ext uri="{BB962C8B-B14F-4D97-AF65-F5344CB8AC3E}">
        <p14:creationId xmlns:p14="http://schemas.microsoft.com/office/powerpoint/2010/main" val="370990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1D21793-E292-4BE4-8402-CBA6F1BCA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628</Words>
  <Application>Microsoft Office PowerPoint</Application>
  <PresentationFormat>Widescreen</PresentationFormat>
  <Paragraphs>121</Paragraphs>
  <Slides>36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等线</vt:lpstr>
      <vt:lpstr>Microsoft YaHei</vt:lpstr>
      <vt:lpstr>黑体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Tahoma</vt:lpstr>
      <vt:lpstr>Times New Roman</vt:lpstr>
      <vt:lpstr>Office 主题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1. Tìm đọc bài thơ hoặc câu chuyện viết về trẻ em làm việc nhà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9</cp:revision>
  <dcterms:created xsi:type="dcterms:W3CDTF">2021-05-22T09:15:26Z</dcterms:created>
  <dcterms:modified xsi:type="dcterms:W3CDTF">2021-05-30T04:16:13Z</dcterms:modified>
</cp:coreProperties>
</file>