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  <p:sldMasterId id="2147483722" r:id="rId5"/>
    <p:sldMasterId id="2147483734" r:id="rId6"/>
    <p:sldMasterId id="2147483746" r:id="rId7"/>
    <p:sldMasterId id="2147483766" r:id="rId8"/>
  </p:sldMasterIdLst>
  <p:notesMasterIdLst>
    <p:notesMasterId r:id="rId38"/>
  </p:notesMasterIdLst>
  <p:sldIdLst>
    <p:sldId id="257" r:id="rId9"/>
    <p:sldId id="474" r:id="rId10"/>
    <p:sldId id="258" r:id="rId11"/>
    <p:sldId id="260" r:id="rId12"/>
    <p:sldId id="261" r:id="rId13"/>
    <p:sldId id="262" r:id="rId14"/>
    <p:sldId id="263" r:id="rId15"/>
    <p:sldId id="310" r:id="rId16"/>
    <p:sldId id="497" r:id="rId17"/>
    <p:sldId id="467" r:id="rId18"/>
    <p:sldId id="486" r:id="rId19"/>
    <p:sldId id="499" r:id="rId20"/>
    <p:sldId id="477" r:id="rId21"/>
    <p:sldId id="500" r:id="rId22"/>
    <p:sldId id="338" r:id="rId23"/>
    <p:sldId id="501" r:id="rId24"/>
    <p:sldId id="340" r:id="rId25"/>
    <p:sldId id="480" r:id="rId26"/>
    <p:sldId id="503" r:id="rId27"/>
    <p:sldId id="505" r:id="rId28"/>
    <p:sldId id="482" r:id="rId29"/>
    <p:sldId id="504" r:id="rId30"/>
    <p:sldId id="481" r:id="rId31"/>
    <p:sldId id="259" r:id="rId32"/>
    <p:sldId id="506" r:id="rId33"/>
    <p:sldId id="507" r:id="rId34"/>
    <p:sldId id="483" r:id="rId35"/>
    <p:sldId id="26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64606-F89D-4ACB-82C4-ED6D37EAF1AC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CC5E67-BFD5-44C2-934C-60921BA258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45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CC5E67-BFD5-44C2-934C-60921BA258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114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575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473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0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78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119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0836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10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19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758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049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91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4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9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68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0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7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314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110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48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15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207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872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972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37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52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6330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57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7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3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624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89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25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91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1820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5380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616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144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82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087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79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ABC84-CD79-4F8A-8B2C-0631AD15B4AB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443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FCF6C-AB48-4145-9CD2-DA00EAC05549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793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50D9-D237-4433-99FB-A444C1A586A4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076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3BDABC-F711-4597-8ABF-D3394326ECCE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8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8779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C7A6F7-9955-464D-82FD-B7D9443146B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417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A4E9E-1171-4EE8-90F0-24EE25EB2D42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697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FD877-DAE7-4EF7-8996-E93FC9594007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557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54639-9C0D-4FAF-95F6-C4F4176C7433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62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DE6DB5-6B02-4C92-A039-03756B2BBDC8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0758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2F941-B879-467C-A3C5-8166A920575D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0765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9262C-F0CB-4946-A9E2-D9A99654B6DC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693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4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00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518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78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092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943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85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4103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20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4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07531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59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259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5302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558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30195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04324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5457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778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09424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64190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1405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62991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436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80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39657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9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7909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8619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979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94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2057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5892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589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808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898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94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2516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508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83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70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08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214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0722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34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52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0815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3904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9766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17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9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62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E7CA22-7B4E-411B-8058-F1CACA9C7BA5}" type="slidenum">
              <a:rPr lang="en-US" altLang="en-US">
                <a:solidFill>
                  <a:srgbClr val="000000"/>
                </a:solidFill>
              </a:r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3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2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83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5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8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0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6.xml"/><Relationship Id="rId18" Type="http://schemas.openxmlformats.org/officeDocument/2006/relationships/slide" Target="slide5.xml"/><Relationship Id="rId3" Type="http://schemas.openxmlformats.org/officeDocument/2006/relationships/image" Target="../media/image18.png"/><Relationship Id="rId21" Type="http://schemas.openxmlformats.org/officeDocument/2006/relationships/slide" Target="slide7.xml"/><Relationship Id="rId7" Type="http://schemas.openxmlformats.org/officeDocument/2006/relationships/image" Target="../media/image22.png"/><Relationship Id="rId12" Type="http://schemas.openxmlformats.org/officeDocument/2006/relationships/image" Target="../media/image27.gif"/><Relationship Id="rId17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slide" Target="slide4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11" Type="http://schemas.openxmlformats.org/officeDocument/2006/relationships/image" Target="../media/image26.gif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25.gif"/><Relationship Id="rId19" Type="http://schemas.openxmlformats.org/officeDocument/2006/relationships/image" Target="../media/image31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28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1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52977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9">
            <a:extLst>
              <a:ext uri="{FF2B5EF4-FFF2-40B4-BE49-F238E27FC236}">
                <a16:creationId xmlns:a16="http://schemas.microsoft.com/office/drawing/2014/main" id="{856D3597-4233-45C4-978F-CE7EA86CB373}"/>
              </a:ext>
            </a:extLst>
          </p:cNvPr>
          <p:cNvGrpSpPr/>
          <p:nvPr/>
        </p:nvGrpSpPr>
        <p:grpSpPr>
          <a:xfrm>
            <a:off x="0" y="98319"/>
            <a:ext cx="1158949" cy="1247005"/>
            <a:chOff x="1353570" y="1860082"/>
            <a:chExt cx="1425587" cy="1247005"/>
          </a:xfrm>
        </p:grpSpPr>
        <p:sp>
          <p:nvSpPr>
            <p:cNvPr id="6" name="16">
              <a:extLst>
                <a:ext uri="{FF2B5EF4-FFF2-40B4-BE49-F238E27FC236}">
                  <a16:creationId xmlns:a16="http://schemas.microsoft.com/office/drawing/2014/main" id="{E3DEC840-C65B-4021-AFDF-110A95503517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7" name="24">
              <a:extLst>
                <a:ext uri="{FF2B5EF4-FFF2-40B4-BE49-F238E27FC236}">
                  <a16:creationId xmlns:a16="http://schemas.microsoft.com/office/drawing/2014/main" id="{0CF8BDCA-CF83-4416-90E7-E584793304B4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Đọc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id="{8E44DB74-ED1E-498B-AFE4-35693CF738E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18" name="18">
            <a:extLst>
              <a:ext uri="{FF2B5EF4-FFF2-40B4-BE49-F238E27FC236}">
                <a16:creationId xmlns:a16="http://schemas.microsoft.com/office/drawing/2014/main" id="{A94688D0-FD46-4D6D-8EC6-1AFC3D7182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11174819" y="-78491"/>
            <a:ext cx="922531" cy="11542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092DB2-A919-4136-A4F1-FBDCD7061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186" y="882502"/>
            <a:ext cx="8218967" cy="471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079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2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">
            <a:extLst>
              <a:ext uri="{FF2B5EF4-FFF2-40B4-BE49-F238E27FC236}">
                <a16:creationId xmlns:a16="http://schemas.microsoft.com/office/drawing/2014/main" id="{BB9BF4F1-0998-404D-B991-9FA42CC3CE3A}"/>
              </a:ext>
            </a:extLst>
          </p:cNvPr>
          <p:cNvSpPr/>
          <p:nvPr/>
        </p:nvSpPr>
        <p:spPr>
          <a:xfrm>
            <a:off x="188076" y="926462"/>
            <a:ext cx="11821672" cy="5762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  <a:sym typeface="+mn-lt"/>
            </a:endParaRPr>
          </a:p>
        </p:txBody>
      </p:sp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12" y="4540996"/>
            <a:ext cx="7301893" cy="207812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1AC645-213E-4AE0-8CA1-FD60A635E299}"/>
              </a:ext>
            </a:extLst>
          </p:cNvPr>
          <p:cNvCxnSpPr/>
          <p:nvPr/>
        </p:nvCxnSpPr>
        <p:spPr>
          <a:xfrm flipH="1">
            <a:off x="7336449" y="87830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9EC5D5D-97BA-43A3-B507-5D02E64DB81C}"/>
              </a:ext>
            </a:extLst>
          </p:cNvPr>
          <p:cNvCxnSpPr>
            <a:cxnSpLocks/>
          </p:cNvCxnSpPr>
          <p:nvPr/>
        </p:nvCxnSpPr>
        <p:spPr>
          <a:xfrm flipH="1">
            <a:off x="4779352" y="12953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4A5D38-1C40-4B33-A4B1-37D3F337E1E4}"/>
              </a:ext>
            </a:extLst>
          </p:cNvPr>
          <p:cNvCxnSpPr>
            <a:cxnSpLocks/>
          </p:cNvCxnSpPr>
          <p:nvPr/>
        </p:nvCxnSpPr>
        <p:spPr>
          <a:xfrm flipH="1">
            <a:off x="3710716" y="157360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A180E9-9754-492B-BA08-21651A1B195A}"/>
              </a:ext>
            </a:extLst>
          </p:cNvPr>
          <p:cNvCxnSpPr>
            <a:cxnSpLocks/>
          </p:cNvCxnSpPr>
          <p:nvPr/>
        </p:nvCxnSpPr>
        <p:spPr>
          <a:xfrm flipH="1">
            <a:off x="6486966" y="1993358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0238C9-C6B4-4A2B-AC0C-90CC6AD0ED88}"/>
              </a:ext>
            </a:extLst>
          </p:cNvPr>
          <p:cNvCxnSpPr>
            <a:cxnSpLocks/>
          </p:cNvCxnSpPr>
          <p:nvPr/>
        </p:nvCxnSpPr>
        <p:spPr>
          <a:xfrm flipH="1">
            <a:off x="2525991" y="23000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06784E6-BAE0-43AA-8AB7-AAA940E51377}"/>
              </a:ext>
            </a:extLst>
          </p:cNvPr>
          <p:cNvCxnSpPr>
            <a:cxnSpLocks/>
          </p:cNvCxnSpPr>
          <p:nvPr/>
        </p:nvCxnSpPr>
        <p:spPr>
          <a:xfrm flipH="1">
            <a:off x="3862997" y="2530430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9DF0A0-0650-4638-9481-7C96BB55C140}"/>
              </a:ext>
            </a:extLst>
          </p:cNvPr>
          <p:cNvCxnSpPr>
            <a:cxnSpLocks/>
          </p:cNvCxnSpPr>
          <p:nvPr/>
        </p:nvCxnSpPr>
        <p:spPr>
          <a:xfrm flipH="1">
            <a:off x="2144365" y="295985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730C733-3B6F-40C5-B98D-D2D13E5DB0C1}"/>
              </a:ext>
            </a:extLst>
          </p:cNvPr>
          <p:cNvCxnSpPr>
            <a:cxnSpLocks/>
          </p:cNvCxnSpPr>
          <p:nvPr/>
        </p:nvCxnSpPr>
        <p:spPr>
          <a:xfrm flipH="1">
            <a:off x="6319758" y="3195685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A51D7BC-39A7-4A0E-B8EC-CF5904D93A0A}"/>
              </a:ext>
            </a:extLst>
          </p:cNvPr>
          <p:cNvCxnSpPr>
            <a:cxnSpLocks/>
          </p:cNvCxnSpPr>
          <p:nvPr/>
        </p:nvCxnSpPr>
        <p:spPr>
          <a:xfrm flipH="1">
            <a:off x="4807561" y="3633156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BE0AAFA-BE3A-4D5D-9ED2-038389C122E4}"/>
              </a:ext>
            </a:extLst>
          </p:cNvPr>
          <p:cNvCxnSpPr>
            <a:cxnSpLocks/>
          </p:cNvCxnSpPr>
          <p:nvPr/>
        </p:nvCxnSpPr>
        <p:spPr>
          <a:xfrm flipH="1">
            <a:off x="5611792" y="3952163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78E74A6-0877-4750-B1D8-76153C76C6F1}"/>
              </a:ext>
            </a:extLst>
          </p:cNvPr>
          <p:cNvCxnSpPr>
            <a:cxnSpLocks/>
          </p:cNvCxnSpPr>
          <p:nvPr/>
        </p:nvCxnSpPr>
        <p:spPr>
          <a:xfrm flipH="1">
            <a:off x="1987242" y="4536021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7C4BE3C-BBA9-48CE-8A31-71D997231195}"/>
              </a:ext>
            </a:extLst>
          </p:cNvPr>
          <p:cNvCxnSpPr>
            <a:cxnSpLocks/>
          </p:cNvCxnSpPr>
          <p:nvPr/>
        </p:nvCxnSpPr>
        <p:spPr>
          <a:xfrm flipH="1">
            <a:off x="1005710" y="5195469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81638BE-CC70-4926-9A33-8A98D6483026}"/>
              </a:ext>
            </a:extLst>
          </p:cNvPr>
          <p:cNvCxnSpPr>
            <a:cxnSpLocks/>
          </p:cNvCxnSpPr>
          <p:nvPr/>
        </p:nvCxnSpPr>
        <p:spPr>
          <a:xfrm flipH="1">
            <a:off x="7339796" y="5463174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28B7A67-A4E0-4903-9ED8-CFAB5D0BBCE8}"/>
              </a:ext>
            </a:extLst>
          </p:cNvPr>
          <p:cNvCxnSpPr>
            <a:cxnSpLocks/>
          </p:cNvCxnSpPr>
          <p:nvPr/>
        </p:nvCxnSpPr>
        <p:spPr>
          <a:xfrm flipH="1">
            <a:off x="7522527" y="5830197"/>
            <a:ext cx="76200" cy="419758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994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CD5B0876-2D63-407C-AAC5-63BDF5FBAFCF}"/>
              </a:ext>
            </a:extLst>
          </p:cNvPr>
          <p:cNvSpPr/>
          <p:nvPr/>
        </p:nvSpPr>
        <p:spPr>
          <a:xfrm>
            <a:off x="197503" y="1020726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1D896C6-B01A-4A7A-87AD-ADA54E12DA65}"/>
              </a:ext>
            </a:extLst>
          </p:cNvPr>
          <p:cNvSpPr/>
          <p:nvPr/>
        </p:nvSpPr>
        <p:spPr>
          <a:xfrm>
            <a:off x="129117" y="4062947"/>
            <a:ext cx="391544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đoạn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tiếp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6580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20939" y="1993081"/>
            <a:ext cx="2426292" cy="2109019"/>
            <a:chOff x="20939" y="1993081"/>
            <a:chExt cx="2426292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20939" y="2553706"/>
              <a:ext cx="24262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6E6F31-02E6-4155-AC67-51CAE5212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486" y="2534745"/>
            <a:ext cx="8175171" cy="981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0CD450-89A6-489E-9878-86E6CABEE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149686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Niềm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vui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Bi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Bống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0AD6EF-9CCB-4467-97D7-C8EA7A6ED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02" y="1027803"/>
            <a:ext cx="7511103" cy="35131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4A5473-6FF3-4A08-B6DE-1196276B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299" y="1114176"/>
            <a:ext cx="4199626" cy="26922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4853E4-6FB4-473D-A032-D6859E9935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02" y="4540996"/>
            <a:ext cx="7511103" cy="2078129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C37A9E1E-1C97-4853-AF5C-55538AF89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02" y="382943"/>
            <a:ext cx="527050" cy="3963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85837910-D17B-49B6-A1E0-8E6647416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89" y="3959396"/>
            <a:ext cx="527050" cy="2515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05841B4-0D80-4634-A392-FAFFFA78F8E7}"/>
              </a:ext>
            </a:extLst>
          </p:cNvPr>
          <p:cNvGrpSpPr/>
          <p:nvPr/>
        </p:nvGrpSpPr>
        <p:grpSpPr>
          <a:xfrm>
            <a:off x="6799654" y="4001505"/>
            <a:ext cx="5392346" cy="769441"/>
            <a:chOff x="708943" y="6018639"/>
            <a:chExt cx="5825836" cy="76944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6C12CA-78F1-4106-89D8-BEB9463C8EE3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E87753-829D-453B-BB57-2B2D6CD1B54E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bài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039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195751"/>
            <a:ext cx="9376513" cy="2545989"/>
            <a:chOff x="156834" y="1116018"/>
            <a:chExt cx="2147450" cy="2986082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116018"/>
              <a:ext cx="2109019" cy="2986082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173594" y="1141148"/>
              <a:ext cx="2130690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hũ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Bi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1927" y="2140062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bảy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hũ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vàng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2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anh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gì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02409" y="128255"/>
            <a:ext cx="780947" cy="815296"/>
          </a:xfrm>
          <a:prstGeom prst="rect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87646" y="4520344"/>
            <a:ext cx="9685141" cy="1774652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Tìm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câu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nói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2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rất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quan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tâm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yêu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quý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nhau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: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409826" y="3526326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2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6F7952-49CE-41AB-926B-9C3E8414E5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3291" y="873791"/>
            <a:ext cx="4048125" cy="180488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B341907-FE08-44C0-A8D2-4C981040D404}"/>
              </a:ext>
            </a:extLst>
          </p:cNvPr>
          <p:cNvSpPr txBox="1"/>
          <p:nvPr/>
        </p:nvSpPr>
        <p:spPr>
          <a:xfrm>
            <a:off x="2729586" y="5670689"/>
            <a:ext cx="9751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lấy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bút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ngựa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ô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sẽ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tặng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em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nhiều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búp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bê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quần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áo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đủ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màu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2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sắc</a:t>
            </a:r>
            <a:r>
              <a:rPr lang="en-US" altLang="zh-C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6" grpId="0"/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84DE9D-1273-4658-9F1E-89C631CC6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911" y="128255"/>
            <a:ext cx="9686419" cy="3428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047661-608C-4A03-9079-2F05BFDF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5591" y="128255"/>
            <a:ext cx="867765" cy="815296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56E1E43-C21E-4C15-A088-6FFD05BFF0EE}"/>
              </a:ext>
            </a:extLst>
          </p:cNvPr>
          <p:cNvSpPr/>
          <p:nvPr/>
        </p:nvSpPr>
        <p:spPr>
          <a:xfrm>
            <a:off x="222220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BD1A4C7-4C9F-4D31-B961-265DF74AFE0E}"/>
              </a:ext>
            </a:extLst>
          </p:cNvPr>
          <p:cNvSpPr/>
          <p:nvPr/>
        </p:nvSpPr>
        <p:spPr>
          <a:xfrm>
            <a:off x="6836735" y="4190035"/>
            <a:ext cx="2546565" cy="100699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4A7DC5-8C82-4603-9BFC-4CDF9CCBA6A6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1172205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DC08A2-ED1B-49DC-9526-3917E130AA6A}"/>
              </a:ext>
            </a:extLst>
          </p:cNvPr>
          <p:cNvCxnSpPr>
            <a:stCxn id="13" idx="0"/>
          </p:cNvCxnSpPr>
          <p:nvPr/>
        </p:nvCxnSpPr>
        <p:spPr>
          <a:xfrm flipV="1">
            <a:off x="3495488" y="1414130"/>
            <a:ext cx="3341247" cy="27759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360A5CD-3978-4AC4-872C-2660BB3C616C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1297172"/>
            <a:ext cx="5031824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9DE7DF3-C55D-41E4-86FB-9A9A6182AFBE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495488" y="2427215"/>
            <a:ext cx="5887812" cy="17628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FA337B4-90E6-43A7-91DF-9E854FB3C078}"/>
              </a:ext>
            </a:extLst>
          </p:cNvPr>
          <p:cNvCxnSpPr>
            <a:stCxn id="14" idx="0"/>
          </p:cNvCxnSpPr>
          <p:nvPr/>
        </p:nvCxnSpPr>
        <p:spPr>
          <a:xfrm flipH="1" flipV="1">
            <a:off x="2881423" y="1297172"/>
            <a:ext cx="5228595" cy="2892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D61B048-DAD1-4559-9C1B-719F44B9C757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5598120" y="2349795"/>
            <a:ext cx="2511898" cy="184024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DFC951D-3FD1-489C-A286-B3BB9873A2EE}"/>
              </a:ext>
            </a:extLst>
          </p:cNvPr>
          <p:cNvCxnSpPr>
            <a:cxnSpLocks/>
            <a:stCxn id="14" idx="0"/>
          </p:cNvCxnSpPr>
          <p:nvPr/>
        </p:nvCxnSpPr>
        <p:spPr>
          <a:xfrm flipH="1" flipV="1">
            <a:off x="7335154" y="2427213"/>
            <a:ext cx="774864" cy="17628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440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844272"/>
            <a:ext cx="54924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kia,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đẹp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AutoShape 3">
            <a:extLst>
              <a:ext uri="{FF2B5EF4-FFF2-40B4-BE49-F238E27FC236}">
                <a16:creationId xmlns:a16="http://schemas.microsoft.com/office/drawing/2014/main" id="{21524754-C788-4C9F-8E18-3ABD698E7CB0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21159" y="360992"/>
            <a:ext cx="324260" cy="470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A307-1BA9-4FB9-A877-0297B8B57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419" y="414905"/>
            <a:ext cx="9531958" cy="10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99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988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85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hu AW">
            <a:hlinkClick r:id="" action="ppaction://media"/>
            <a:extLst>
              <a:ext uri="{FF2B5EF4-FFF2-40B4-BE49-F238E27FC236}">
                <a16:creationId xmlns:a16="http://schemas.microsoft.com/office/drawing/2014/main" id="{D731C109-5204-4AA1-A2F4-A0477D7F77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20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EE2254D-3771-4D31-B13E-1EF20D1B6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hu AA">
            <a:hlinkClick r:id="" action="ppaction://media"/>
            <a:extLst>
              <a:ext uri="{FF2B5EF4-FFF2-40B4-BE49-F238E27FC236}">
                <a16:creationId xmlns:a16="http://schemas.microsoft.com/office/drawing/2014/main" id="{AD3F0FBF-099C-4EE4-9026-C7BDA0860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43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229677" y="2031528"/>
            <a:ext cx="97326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…………………………………………………..</a:t>
            </a:r>
          </a:p>
          <a:p>
            <a:pPr algn="just">
              <a:defRPr/>
            </a:pP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Ăn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quả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nhớ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cây</a:t>
            </a:r>
            <a:endParaRPr lang="en-US" sz="4000" dirty="0">
              <a:solidFill>
                <a:srgbClr val="000000"/>
              </a:solidFill>
              <a:latin typeface="HP001 4 hang 1 ô ly" panose="020B0603050302020204" charset="0"/>
              <a:cs typeface="HP001 4 hang 1 ô ly" panose="020B0603050302020204" charset="0"/>
            </a:endParaRPr>
          </a:p>
          <a:p>
            <a:pPr algn="just">
              <a:defRPr/>
            </a:pPr>
            <a:r>
              <a:rPr lang="en-US" sz="4000" dirty="0">
                <a:solidFill>
                  <a:srgbClr val="000000"/>
                </a:solidFill>
                <a:latin typeface="HP001 4 hang 1 ô ly" panose="020B0603050302020204" charset="0"/>
                <a:cs typeface="HP001 4 hang 1 ô ly" panose="020B0603050302020204" charset="0"/>
              </a:rPr>
              <a:t>…………………………………………….........</a:t>
            </a: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1027430" y="548433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838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52062" y="-2681938"/>
            <a:ext cx="6858000" cy="122218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18">
            <a:extLst>
              <a:ext uri="{FF2B5EF4-FFF2-40B4-BE49-F238E27FC236}">
                <a16:creationId xmlns:a16="http://schemas.microsoft.com/office/drawing/2014/main" id="{EC8D8931-2480-4EF2-87B8-07DBE99D56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9714797" y="3632886"/>
            <a:ext cx="2263295" cy="36240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4222321" y="2524939"/>
            <a:ext cx="5492476" cy="132339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nghe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30" name="139">
            <a:extLst>
              <a:ext uri="{FF2B5EF4-FFF2-40B4-BE49-F238E27FC236}">
                <a16:creationId xmlns:a16="http://schemas.microsoft.com/office/drawing/2014/main" id="{EB60CA3F-A946-4219-9E8C-B5E600CA0F70}"/>
              </a:ext>
            </a:extLst>
          </p:cNvPr>
          <p:cNvGrpSpPr/>
          <p:nvPr/>
        </p:nvGrpSpPr>
        <p:grpSpPr>
          <a:xfrm>
            <a:off x="86755" y="51066"/>
            <a:ext cx="1213285" cy="1061298"/>
            <a:chOff x="1353570" y="1860082"/>
            <a:chExt cx="1425587" cy="1247005"/>
          </a:xfrm>
        </p:grpSpPr>
        <p:sp>
          <p:nvSpPr>
            <p:cNvPr id="31" name="16">
              <a:extLst>
                <a:ext uri="{FF2B5EF4-FFF2-40B4-BE49-F238E27FC236}">
                  <a16:creationId xmlns:a16="http://schemas.microsoft.com/office/drawing/2014/main" id="{3F9DE229-1895-4C69-97AA-EC06BCAC4819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2" name="24">
              <a:extLst>
                <a:ext uri="{FF2B5EF4-FFF2-40B4-BE49-F238E27FC236}">
                  <a16:creationId xmlns:a16="http://schemas.microsoft.com/office/drawing/2014/main" id="{41B41C85-81B1-4EBB-BF92-4178F503EC08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3" name="AutoShape 3">
              <a:extLst>
                <a:ext uri="{FF2B5EF4-FFF2-40B4-BE49-F238E27FC236}">
                  <a16:creationId xmlns:a16="http://schemas.microsoft.com/office/drawing/2014/main" id="{21524754-C788-4C9F-8E18-3ABD698E7CB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38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3739"/>
            <a:ext cx="12192000" cy="719395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1.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Nói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tiếp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để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thành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câu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dưới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đây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0C0907-8901-4231-8A8D-59044C91B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9" y="1"/>
            <a:ext cx="1187302" cy="89313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023857-094A-4629-BDB7-E08F4966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4698" y="0"/>
            <a:ext cx="1187302" cy="8931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0BE876-AA93-42EF-9628-3615A55AF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928" y="1066872"/>
            <a:ext cx="6791325" cy="5838825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0" y="1265274"/>
            <a:ext cx="2902689" cy="1701210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9" y="1265273"/>
            <a:ext cx="3067661" cy="2445489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-239733" y="37107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379520" y="3909163"/>
            <a:ext cx="3067661" cy="2796362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bảy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212652" y="308344"/>
            <a:ext cx="107814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1-2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E6DD12-1884-46F3-BD89-C2E7C6D66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241" y="1096903"/>
            <a:ext cx="5969517" cy="54527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7817" y="947451"/>
            <a:ext cx="6619737" cy="4659133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19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3200" baseline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truồng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24026E7-4326-43F4-956F-59C2B8E3E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80" y="1690577"/>
            <a:ext cx="7814930" cy="1738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85260" y="1401445"/>
            <a:ext cx="350647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419</Words>
  <Application>Microsoft Office PowerPoint</Application>
  <PresentationFormat>Widescreen</PresentationFormat>
  <Paragraphs>88</Paragraphs>
  <Slides>29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0" baseType="lpstr">
      <vt:lpstr>等线</vt:lpstr>
      <vt:lpstr>Microsoft YaHei</vt:lpstr>
      <vt:lpstr>黑体</vt:lpstr>
      <vt:lpstr>宋体</vt:lpstr>
      <vt:lpstr>宋体</vt:lpstr>
      <vt:lpstr>Arial</vt:lpstr>
      <vt:lpstr>Arial Rounded MT Bold</vt:lpstr>
      <vt:lpstr>Arial-Rounded</vt:lpstr>
      <vt:lpstr>Calibri</vt:lpstr>
      <vt:lpstr>Calibri Light</vt:lpstr>
      <vt:lpstr>HP001 4 hang 1 ô ly</vt:lpstr>
      <vt:lpstr>Montserrat Medium</vt:lpstr>
      <vt:lpstr>Times New Roman</vt:lpstr>
      <vt:lpstr>1_Office Theme</vt:lpstr>
      <vt:lpstr>3_Office Theme</vt:lpstr>
      <vt:lpstr>Office Theme</vt:lpstr>
      <vt:lpstr>Default Design</vt:lpstr>
      <vt:lpstr>2_Office Theme</vt:lpstr>
      <vt:lpstr>1_Office 主题​​</vt:lpstr>
      <vt:lpstr>4_Office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Nói tiếp để hoàn thành câu dưới đây: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 Thảo.Trần</dc:creator>
  <cp:lastModifiedBy>Administrator</cp:lastModifiedBy>
  <cp:revision>14</cp:revision>
  <dcterms:created xsi:type="dcterms:W3CDTF">2021-05-22T00:11:39Z</dcterms:created>
  <dcterms:modified xsi:type="dcterms:W3CDTF">2021-05-30T04:11:45Z</dcterms:modified>
</cp:coreProperties>
</file>