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2852584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3742035" y="17082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130485" y="22428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301634" y="28747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301634" y="39048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3854074" y="44619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237875" y="5013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3736744" y="55388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023081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178497" y="16898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178497" y="22557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7517351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023081" y="3942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140397" y="4450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7323617" y="49111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6931534" y="5491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873</Words>
  <Application>Microsoft Office PowerPoint</Application>
  <PresentationFormat>Widescreen</PresentationFormat>
  <Paragraphs>201</Paragraphs>
  <Slides>32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等线</vt:lpstr>
      <vt:lpstr>Microsoft YaHei</vt:lpstr>
      <vt:lpstr>黑体</vt:lpstr>
      <vt:lpstr>宋体</vt:lpstr>
      <vt:lpstr>华文楷体</vt:lpstr>
      <vt:lpstr>Arial</vt:lpstr>
      <vt:lpstr>Arial-rounded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Administrator</cp:lastModifiedBy>
  <cp:revision>16</cp:revision>
  <dcterms:created xsi:type="dcterms:W3CDTF">2021-05-21T10:43:38Z</dcterms:created>
  <dcterms:modified xsi:type="dcterms:W3CDTF">2021-05-30T04:10:45Z</dcterms:modified>
</cp:coreProperties>
</file>