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99" r:id="rId5"/>
    <p:sldMasterId id="2147483911" r:id="rId6"/>
    <p:sldMasterId id="2147483925" r:id="rId7"/>
  </p:sldMasterIdLst>
  <p:notesMasterIdLst>
    <p:notesMasterId r:id="rId18"/>
  </p:notesMasterIdLst>
  <p:sldIdLst>
    <p:sldId id="515" r:id="rId8"/>
    <p:sldId id="3407" r:id="rId9"/>
    <p:sldId id="3404" r:id="rId10"/>
    <p:sldId id="348" r:id="rId11"/>
    <p:sldId id="377" r:id="rId12"/>
    <p:sldId id="265" r:id="rId13"/>
    <p:sldId id="304" r:id="rId14"/>
    <p:sldId id="3401" r:id="rId15"/>
    <p:sldId id="514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72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0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975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67589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980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88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4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953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705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5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01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3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7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33328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2406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28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6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954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683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580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9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1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744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89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97794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206978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111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89649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354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7519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6808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734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39824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36214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2291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617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91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131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8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52.png"/><Relationship Id="rId21" Type="http://schemas.microsoft.com/office/2007/relationships/hdphoto" Target="../media/hdphoto9.wdp"/><Relationship Id="rId7" Type="http://schemas.openxmlformats.org/officeDocument/2006/relationships/image" Target="../media/image54.png"/><Relationship Id="rId12" Type="http://schemas.openxmlformats.org/officeDocument/2006/relationships/image" Target="../media/image57.gif"/><Relationship Id="rId17" Type="http://schemas.openxmlformats.org/officeDocument/2006/relationships/image" Target="../media/image60.png"/><Relationship Id="rId25" Type="http://schemas.microsoft.com/office/2007/relationships/hdphoto" Target="../media/hdphoto11.wdp"/><Relationship Id="rId2" Type="http://schemas.openxmlformats.org/officeDocument/2006/relationships/image" Target="../media/image51.gif"/><Relationship Id="rId16" Type="http://schemas.microsoft.com/office/2007/relationships/hdphoto" Target="../media/hdphoto8.wdp"/><Relationship Id="rId20" Type="http://schemas.openxmlformats.org/officeDocument/2006/relationships/image" Target="../media/image63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8.xml"/><Relationship Id="rId6" Type="http://schemas.microsoft.com/office/2007/relationships/hdphoto" Target="../media/hdphoto4.wdp"/><Relationship Id="rId11" Type="http://schemas.openxmlformats.org/officeDocument/2006/relationships/image" Target="../media/image56.gif"/><Relationship Id="rId24" Type="http://schemas.openxmlformats.org/officeDocument/2006/relationships/image" Target="../media/image65.png"/><Relationship Id="rId32" Type="http://schemas.microsoft.com/office/2007/relationships/hdphoto" Target="../media/hdphoto14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microsoft.com/office/2007/relationships/hdphoto" Target="../media/hdphoto10.wdp"/><Relationship Id="rId28" Type="http://schemas.openxmlformats.org/officeDocument/2006/relationships/image" Target="../media/image67.png"/><Relationship Id="rId10" Type="http://schemas.microsoft.com/office/2007/relationships/hdphoto" Target="../media/hdphoto6.wdp"/><Relationship Id="rId19" Type="http://schemas.openxmlformats.org/officeDocument/2006/relationships/image" Target="../media/image62.gif"/><Relationship Id="rId31" Type="http://schemas.openxmlformats.org/officeDocument/2006/relationships/image" Target="../media/image69.png"/><Relationship Id="rId4" Type="http://schemas.microsoft.com/office/2007/relationships/hdphoto" Target="../media/hdphoto3.wdp"/><Relationship Id="rId9" Type="http://schemas.openxmlformats.org/officeDocument/2006/relationships/image" Target="../media/image55.png"/><Relationship Id="rId14" Type="http://schemas.microsoft.com/office/2007/relationships/hdphoto" Target="../media/hdphoto7.wdp"/><Relationship Id="rId22" Type="http://schemas.openxmlformats.org/officeDocument/2006/relationships/image" Target="../media/image64.png"/><Relationship Id="rId27" Type="http://schemas.microsoft.com/office/2007/relationships/hdphoto" Target="../media/hdphoto12.wdp"/><Relationship Id="rId30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2842353" y="121826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 ĐỒNG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Nói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nghe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dirty="0" err="1" smtClean="0">
                <a:solidFill>
                  <a:srgbClr val="0070C0"/>
                </a:solidFill>
              </a:rPr>
              <a:t>Bóp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nát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quả</a:t>
            </a:r>
            <a:r>
              <a:rPr lang="en-US" sz="4800" dirty="0" smtClean="0">
                <a:solidFill>
                  <a:srgbClr val="0070C0"/>
                </a:solidFill>
              </a:rPr>
              <a:t> cam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1233151"/>
            <a:ext cx="10345783" cy="2820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4053788"/>
            <a:ext cx="10280469" cy="2625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222991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175658" y="629786"/>
            <a:ext cx="1435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999069" y="637808"/>
            <a:ext cx="1435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685356"/>
            <a:ext cx="4598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830BBE-D320-409E-9108-85B954D17645}"/>
              </a:ext>
            </a:extLst>
          </p:cNvPr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B480048-6F09-4838-B3F8-1A64EECB0671}"/>
              </a:ext>
            </a:extLst>
          </p:cNvPr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75658" y="745958"/>
            <a:ext cx="1435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99069" y="753980"/>
            <a:ext cx="1435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002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EB6E3D-CBEA-4710-9188-94FF60988430}"/>
              </a:ext>
            </a:extLst>
          </p:cNvPr>
          <p:cNvSpPr txBox="1"/>
          <p:nvPr/>
        </p:nvSpPr>
        <p:spPr>
          <a:xfrm>
            <a:off x="1309817" y="4245441"/>
            <a:ext cx="4548141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4F41FF-D053-4078-8307-E7E905BBDFEE}"/>
              </a:ext>
            </a:extLst>
          </p:cNvPr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3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0155EBB-4F3C-401C-8D80-44A664E4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93"/>
          <a:stretch/>
        </p:blipFill>
        <p:spPr>
          <a:xfrm>
            <a:off x="1586909" y="1369053"/>
            <a:ext cx="9187894" cy="254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8AF79B-DEA7-4557-A635-7FA0DA69DE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050"/>
          <a:stretch/>
        </p:blipFill>
        <p:spPr>
          <a:xfrm>
            <a:off x="1586908" y="4070688"/>
            <a:ext cx="9073593" cy="2469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295" y="96253"/>
            <a:ext cx="11454063" cy="551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2DA991-ECC0-4CA1-93BE-CB6792344B7F}"/>
              </a:ext>
            </a:extLst>
          </p:cNvPr>
          <p:cNvSpPr txBox="1"/>
          <p:nvPr/>
        </p:nvSpPr>
        <p:spPr>
          <a:xfrm>
            <a:off x="656760" y="96253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29232" y="715813"/>
            <a:ext cx="289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73359" y="723835"/>
            <a:ext cx="14351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00206D1-8093-4165-BCC8-50BB47612E89}"/>
              </a:ext>
            </a:extLst>
          </p:cNvPr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F0044-EC6F-41DD-AD10-50DAC984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369ED5-EC16-4AEA-AB15-A379C7A6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F44039-2753-4B58-B6C5-174600389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Toản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1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195</Words>
  <Application>Microsoft Office PowerPoint</Application>
  <PresentationFormat>Custom</PresentationFormat>
  <Paragraphs>22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49</cp:revision>
  <dcterms:created xsi:type="dcterms:W3CDTF">2021-07-20T01:55:21Z</dcterms:created>
  <dcterms:modified xsi:type="dcterms:W3CDTF">2022-04-23T14:33:51Z</dcterms:modified>
</cp:coreProperties>
</file>