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  <p:sldMasterId id="2147483694" r:id="rId4"/>
    <p:sldMasterId id="2147483712" r:id="rId5"/>
    <p:sldMasterId id="2147483726" r:id="rId6"/>
    <p:sldMasterId id="2147483738" r:id="rId7"/>
  </p:sldMasterIdLst>
  <p:notesMasterIdLst>
    <p:notesMasterId r:id="rId26"/>
  </p:notesMasterIdLst>
  <p:sldIdLst>
    <p:sldId id="268" r:id="rId8"/>
    <p:sldId id="2007577165" r:id="rId9"/>
    <p:sldId id="265" r:id="rId10"/>
    <p:sldId id="257" r:id="rId11"/>
    <p:sldId id="2007577140" r:id="rId12"/>
    <p:sldId id="2007577141" r:id="rId13"/>
    <p:sldId id="2007577142" r:id="rId14"/>
    <p:sldId id="262" r:id="rId15"/>
    <p:sldId id="256" r:id="rId16"/>
    <p:sldId id="269" r:id="rId17"/>
    <p:sldId id="2007577137" r:id="rId18"/>
    <p:sldId id="258" r:id="rId19"/>
    <p:sldId id="2007577136" r:id="rId20"/>
    <p:sldId id="259" r:id="rId21"/>
    <p:sldId id="260" r:id="rId22"/>
    <p:sldId id="2007577139" r:id="rId23"/>
    <p:sldId id="261" r:id="rId24"/>
    <p:sldId id="2895" r:id="rId25"/>
  </p:sldIdLst>
  <p:sldSz cx="12192000" cy="6858000"/>
  <p:notesSz cx="6858000" cy="9144000"/>
  <p:embeddedFontLst>
    <p:embeddedFont>
      <p:font typeface="宋体" panose="02010600030101010101" pitchFamily="2" charset="-122"/>
      <p:regular r:id="rId27"/>
    </p:embeddedFont>
    <p:embeddedFont>
      <p:font typeface="HP001 4H" panose="020B0603050302020204" pitchFamily="34" charset="0"/>
      <p:regular r:id="rId28"/>
      <p:bold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P001 5 hàng" panose="020B0603050302020204" pitchFamily="34" charset="0"/>
      <p:regular r:id="rId38"/>
      <p:bold r:id="rId39"/>
    </p:embeddedFont>
    <p:embeddedFont>
      <p:font typeface="等线" panose="020B0604020202020204" charset="-122"/>
      <p:regular r:id="rId40"/>
      <p:bold r:id="rId41"/>
    </p:embeddedFont>
    <p:embeddedFont>
      <p:font typeface="Cookie" panose="020B0604020202020204" charset="0"/>
      <p:regular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4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customschemas.google.com/relationships/presentationmetadata" Target="metadata"/><Relationship Id="rId20" Type="http://schemas.openxmlformats.org/officeDocument/2006/relationships/slide" Target="slides/slide13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9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56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913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844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55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82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22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8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40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42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29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2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0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9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51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9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5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6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1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9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2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2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0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75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34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5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52" r:id="rId3"/>
    <p:sldLayoutId id="2147483652" r:id="rId4"/>
    <p:sldLayoutId id="2147483755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52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2022/4/25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33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76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54" r:id="rId3"/>
    <p:sldLayoutId id="2147483753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2DB1-1BF1-4FD7-8920-8FEEFC1AC9F3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slide" Target="slide6.xml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24.png"/><Relationship Id="rId4" Type="http://schemas.openxmlformats.org/officeDocument/2006/relationships/image" Target="../media/image21.gif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gif"/><Relationship Id="rId5" Type="http://schemas.openxmlformats.org/officeDocument/2006/relationships/image" Target="../media/image26.png"/><Relationship Id="rId10" Type="http://schemas.openxmlformats.org/officeDocument/2006/relationships/image" Target="../media/image29.gif"/><Relationship Id="rId4" Type="http://schemas.openxmlformats.org/officeDocument/2006/relationships/image" Target="../media/image20.jp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gif"/><Relationship Id="rId5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gif"/><Relationship Id="rId5" Type="http://schemas.openxmlformats.org/officeDocument/2006/relationships/image" Target="../media/image26.png"/><Relationship Id="rId10" Type="http://schemas.openxmlformats.org/officeDocument/2006/relationships/image" Target="../media/image29.gif"/><Relationship Id="rId4" Type="http://schemas.openxmlformats.org/officeDocument/2006/relationships/image" Target="../media/image20.jp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gif"/><Relationship Id="rId5" Type="http://schemas.openxmlformats.org/officeDocument/2006/relationships/image" Target="../media/image26.png"/><Relationship Id="rId10" Type="http://schemas.openxmlformats.org/officeDocument/2006/relationships/image" Target="../media/image29.gif"/><Relationship Id="rId4" Type="http://schemas.openxmlformats.org/officeDocument/2006/relationships/image" Target="../media/image20.jp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253" y="1061797"/>
            <a:ext cx="840069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14DF5-6221-4D08-B3AE-92175E90FCF7}"/>
              </a:ext>
            </a:extLst>
          </p:cNvPr>
          <p:cNvSpPr/>
          <p:nvPr/>
        </p:nvSpPr>
        <p:spPr>
          <a:xfrm>
            <a:off x="8984974" y="54464"/>
            <a:ext cx="3101009" cy="396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836F01-FF27-4274-AEB2-41B1721F1A80}"/>
              </a:ext>
            </a:extLst>
          </p:cNvPr>
          <p:cNvSpPr txBox="1"/>
          <p:nvPr/>
        </p:nvSpPr>
        <p:spPr>
          <a:xfrm>
            <a:off x="3296093" y="3179135"/>
            <a:ext cx="6071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 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+mn-cs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485" y="1770360"/>
            <a:ext cx="244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6173" y="394703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lang="en-US" sz="31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1681" y="98989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4939" y="1615470"/>
            <a:ext cx="6182544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trang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97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)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1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203062"/>
            <a:ext cx="9602724" cy="92329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44642"/>
            <a:ext cx="4329153" cy="603716"/>
            <a:chOff x="1296327" y="1614460"/>
            <a:chExt cx="4329153" cy="603716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14460"/>
              <a:ext cx="375856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tính.</a:t>
              </a:r>
              <a:endParaRPr sz="160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059E56-C0DB-4CF7-9EC9-33704A71033C}"/>
              </a:ext>
            </a:extLst>
          </p:cNvPr>
          <p:cNvCxnSpPr>
            <a:cxnSpLocks/>
          </p:cNvCxnSpPr>
          <p:nvPr/>
        </p:nvCxnSpPr>
        <p:spPr>
          <a:xfrm>
            <a:off x="1689100" y="1959429"/>
            <a:ext cx="1399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C37060-9FE2-47A7-B211-5AF0437C3CE8}"/>
              </a:ext>
            </a:extLst>
          </p:cNvPr>
          <p:cNvCxnSpPr>
            <a:cxnSpLocks/>
          </p:cNvCxnSpPr>
          <p:nvPr/>
        </p:nvCxnSpPr>
        <p:spPr>
          <a:xfrm>
            <a:off x="3689984" y="1953209"/>
            <a:ext cx="751633" cy="6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2520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97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24" y="4336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9147" y="2238237"/>
            <a:ext cx="7229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  <a:sym typeface="Wingdings" panose="05000000000000000000" pitchFamily="2" charset="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0611" y="2956602"/>
            <a:ext cx="115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267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5157" y="3575734"/>
            <a:ext cx="97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731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0363" y="3268776"/>
            <a:ext cx="5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+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3281824" y="4056319"/>
            <a:ext cx="6487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50978" y="4201398"/>
            <a:ext cx="984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+mn-cs"/>
              </a:rPr>
              <a:t>998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4321" y="2950731"/>
            <a:ext cx="105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328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04191" y="3577551"/>
            <a:ext cx="104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56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5313634" y="4062945"/>
            <a:ext cx="6504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1247" y="4190097"/>
            <a:ext cx="10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384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7266" y="2944305"/>
            <a:ext cx="95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698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7315" y="3582646"/>
            <a:ext cx="102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 47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 flipV="1">
            <a:off x="7350239" y="4069045"/>
            <a:ext cx="621246" cy="75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26975" y="4196366"/>
            <a:ext cx="92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+mn-cs"/>
              </a:rPr>
              <a:t>651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21877" y="4185899"/>
            <a:ext cx="17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3501" y="4197099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7478" y="4185898"/>
            <a:ext cx="17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53322" y="3278026"/>
            <a:ext cx="5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+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1151" y="2993488"/>
            <a:ext cx="51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-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01721" y="2950933"/>
            <a:ext cx="108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721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96092" y="3589095"/>
            <a:ext cx="104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prstClr val="black"/>
                </a:solidFill>
                <a:latin typeface="HP001 4 hàng" panose="020B0603050302020204" pitchFamily="34" charset="0"/>
                <a:cs typeface="+mn-cs"/>
              </a:rPr>
              <a:t>350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 flipV="1">
            <a:off x="9369591" y="4075673"/>
            <a:ext cx="609601" cy="9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263807" y="4203901"/>
            <a:ext cx="105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+mn-cs"/>
              </a:rPr>
              <a:t>371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48858" y="2986864"/>
            <a:ext cx="51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-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15183" y="4191521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8" name="Google Shape;2616;p3">
            <a:extLst>
              <a:ext uri="{FF2B5EF4-FFF2-40B4-BE49-F238E27FC236}">
                <a16:creationId xmlns:a16="http://schemas.microsoft.com/office/drawing/2014/main" id="{195BE08F-4078-4ED8-A74D-E676786C473C}"/>
              </a:ext>
            </a:extLst>
          </p:cNvPr>
          <p:cNvSpPr/>
          <p:nvPr/>
        </p:nvSpPr>
        <p:spPr>
          <a:xfrm>
            <a:off x="2566152" y="5058879"/>
            <a:ext cx="9011766" cy="584775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644;p3">
            <a:extLst>
              <a:ext uri="{FF2B5EF4-FFF2-40B4-BE49-F238E27FC236}">
                <a16:creationId xmlns:a16="http://schemas.microsoft.com/office/drawing/2014/main" id="{1CD3B1C7-2DEE-4C5A-A556-B2F9BB033F81}"/>
              </a:ext>
            </a:extLst>
          </p:cNvPr>
          <p:cNvSpPr txBox="1"/>
          <p:nvPr/>
        </p:nvSpPr>
        <p:spPr>
          <a:xfrm>
            <a:off x="2746899" y="5058879"/>
            <a:ext cx="8831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98F53F-E153-4E24-A660-9928CEB28A95}"/>
              </a:ext>
            </a:extLst>
          </p:cNvPr>
          <p:cNvSpPr txBox="1"/>
          <p:nvPr/>
        </p:nvSpPr>
        <p:spPr>
          <a:xfrm>
            <a:off x="2576173" y="394703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lang="en-US" sz="31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7177F3-679B-43A1-A924-5B6FA3D138C0}"/>
              </a:ext>
            </a:extLst>
          </p:cNvPr>
          <p:cNvSpPr txBox="1"/>
          <p:nvPr/>
        </p:nvSpPr>
        <p:spPr>
          <a:xfrm>
            <a:off x="5731681" y="98989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E93E09-5BEB-4D67-A61D-C847D3D13FCF}"/>
              </a:ext>
            </a:extLst>
          </p:cNvPr>
          <p:cNvSpPr txBox="1"/>
          <p:nvPr/>
        </p:nvSpPr>
        <p:spPr>
          <a:xfrm>
            <a:off x="3874939" y="1615470"/>
            <a:ext cx="6182544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tr97)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7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45" grpId="0"/>
      <p:bldP spid="46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708821" cy="590026"/>
            <a:chOff x="1296327" y="1647588"/>
            <a:chExt cx="3708821" cy="590026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961518" y="1652879"/>
              <a:ext cx="304363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hình.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1123530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a)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b)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271649" y="4115184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>
            <a:cxnSpLocks/>
          </p:cNvCxnSpPr>
          <p:nvPr/>
        </p:nvCxnSpPr>
        <p:spPr>
          <a:xfrm>
            <a:off x="6051723" y="4108095"/>
            <a:ext cx="257553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9236610" y="4106563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1390800" y="4257544"/>
            <a:ext cx="2083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523 + 365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3399156" y="4257544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3837841" y="4257544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269722" y="5403285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>
            <a:cxnSpLocks/>
          </p:cNvCxnSpPr>
          <p:nvPr/>
        </p:nvCxnSpPr>
        <p:spPr>
          <a:xfrm>
            <a:off x="6051723" y="5403285"/>
            <a:ext cx="28607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9514716" y="5389838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1463040" y="5523334"/>
            <a:ext cx="19361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572 - 416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3399156" y="5523294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3824272" y="5523334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CC59BB-2361-41A4-9A5E-AF7AB34D3564}"/>
              </a:ext>
            </a:extLst>
          </p:cNvPr>
          <p:cNvSpPr/>
          <p:nvPr/>
        </p:nvSpPr>
        <p:spPr>
          <a:xfrm>
            <a:off x="789116" y="1342433"/>
            <a:ext cx="2575534" cy="215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E4F875-1E14-41FA-AC50-7EE58B2C9E9C}"/>
              </a:ext>
            </a:extLst>
          </p:cNvPr>
          <p:cNvSpPr/>
          <p:nvPr/>
        </p:nvSpPr>
        <p:spPr>
          <a:xfrm>
            <a:off x="6051723" y="1269576"/>
            <a:ext cx="2575534" cy="215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C01A23E-C1A2-4B5D-BA45-F948A7BB8BBC}"/>
              </a:ext>
            </a:extLst>
          </p:cNvPr>
          <p:cNvSpPr/>
          <p:nvPr/>
        </p:nvSpPr>
        <p:spPr>
          <a:xfrm>
            <a:off x="3160032" y="1322319"/>
            <a:ext cx="2575534" cy="215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5CC80-A64F-43FC-A91A-8D68A3BE85FF}"/>
              </a:ext>
            </a:extLst>
          </p:cNvPr>
          <p:cNvSpPr/>
          <p:nvPr/>
        </p:nvSpPr>
        <p:spPr>
          <a:xfrm>
            <a:off x="8444936" y="1287713"/>
            <a:ext cx="2575534" cy="215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CAD612-7AB9-437D-B9B1-DD9882CB5EE3}"/>
              </a:ext>
            </a:extLst>
          </p:cNvPr>
          <p:cNvCxnSpPr>
            <a:cxnSpLocks/>
          </p:cNvCxnSpPr>
          <p:nvPr/>
        </p:nvCxnSpPr>
        <p:spPr>
          <a:xfrm>
            <a:off x="1738290" y="1101012"/>
            <a:ext cx="2544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2" y="680936"/>
            <a:ext cx="10231705" cy="1384954"/>
            <a:chOff x="1296328" y="1647588"/>
            <a:chExt cx="6135172" cy="1384954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617454" y="1647588"/>
              <a:ext cx="5814046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250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8" y="1647588"/>
              <a:ext cx="321126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3467459" y="2559408"/>
            <a:ext cx="525708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Tóm </a:t>
            </a:r>
            <a:r>
              <a:rPr lang="en-US" sz="2800">
                <a:solidFill>
                  <a:srgbClr val="7030A0"/>
                </a:solidFill>
                <a:sym typeface="Arial"/>
              </a:rPr>
              <a:t>tắt</a:t>
            </a:r>
            <a:endParaRPr>
              <a:solidFill>
                <a:srgbClr val="7030A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Buổi sáng  : 250 kg gạo</a:t>
            </a:r>
            <a:endParaRPr>
              <a:solidFill>
                <a:srgbClr val="7030A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Buổi chiều : 175 kg gạo</a:t>
            </a:r>
            <a:endParaRPr>
              <a:solidFill>
                <a:srgbClr val="7030A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Cả hai buổi: … ki-lô-gam gạo?</a:t>
            </a:r>
            <a:endParaRPr sz="2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2670;p4">
            <a:extLst>
              <a:ext uri="{FF2B5EF4-FFF2-40B4-BE49-F238E27FC236}">
                <a16:creationId xmlns:a16="http://schemas.microsoft.com/office/drawing/2014/main" id="{05E16975-CB37-45AB-BA00-6A891FD2F682}"/>
              </a:ext>
            </a:extLst>
          </p:cNvPr>
          <p:cNvCxnSpPr>
            <a:cxnSpLocks/>
          </p:cNvCxnSpPr>
          <p:nvPr/>
        </p:nvCxnSpPr>
        <p:spPr>
          <a:xfrm>
            <a:off x="4048111" y="1109401"/>
            <a:ext cx="157276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2670;p4">
            <a:extLst>
              <a:ext uri="{FF2B5EF4-FFF2-40B4-BE49-F238E27FC236}">
                <a16:creationId xmlns:a16="http://schemas.microsoft.com/office/drawing/2014/main" id="{AA7249DC-6643-42FE-84DF-38588EF8D2BD}"/>
              </a:ext>
            </a:extLst>
          </p:cNvPr>
          <p:cNvCxnSpPr>
            <a:cxnSpLocks/>
          </p:cNvCxnSpPr>
          <p:nvPr/>
        </p:nvCxnSpPr>
        <p:spPr>
          <a:xfrm>
            <a:off x="7387463" y="1109401"/>
            <a:ext cx="182377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2670;p4">
            <a:extLst>
              <a:ext uri="{FF2B5EF4-FFF2-40B4-BE49-F238E27FC236}">
                <a16:creationId xmlns:a16="http://schemas.microsoft.com/office/drawing/2014/main" id="{7A5DE3BC-11FC-483D-875F-E35F60347607}"/>
              </a:ext>
            </a:extLst>
          </p:cNvPr>
          <p:cNvCxnSpPr>
            <a:cxnSpLocks/>
          </p:cNvCxnSpPr>
          <p:nvPr/>
        </p:nvCxnSpPr>
        <p:spPr>
          <a:xfrm>
            <a:off x="9444864" y="1120626"/>
            <a:ext cx="157276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2670;p4">
            <a:extLst>
              <a:ext uri="{FF2B5EF4-FFF2-40B4-BE49-F238E27FC236}">
                <a16:creationId xmlns:a16="http://schemas.microsoft.com/office/drawing/2014/main" id="{90C3DB0C-15E5-4823-9E2E-AE2AE0CDF5CD}"/>
              </a:ext>
            </a:extLst>
          </p:cNvPr>
          <p:cNvCxnSpPr>
            <a:cxnSpLocks/>
          </p:cNvCxnSpPr>
          <p:nvPr/>
        </p:nvCxnSpPr>
        <p:spPr>
          <a:xfrm>
            <a:off x="3366793" y="1544190"/>
            <a:ext cx="187756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2670;p4">
            <a:extLst>
              <a:ext uri="{FF2B5EF4-FFF2-40B4-BE49-F238E27FC236}">
                <a16:creationId xmlns:a16="http://schemas.microsoft.com/office/drawing/2014/main" id="{77DFC6F3-67FA-45C7-8108-3EA50689EA8A}"/>
              </a:ext>
            </a:extLst>
          </p:cNvPr>
          <p:cNvCxnSpPr>
            <a:cxnSpLocks/>
          </p:cNvCxnSpPr>
          <p:nvPr/>
        </p:nvCxnSpPr>
        <p:spPr>
          <a:xfrm>
            <a:off x="6181711" y="1533004"/>
            <a:ext cx="187756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2670;p4">
            <a:extLst>
              <a:ext uri="{FF2B5EF4-FFF2-40B4-BE49-F238E27FC236}">
                <a16:creationId xmlns:a16="http://schemas.microsoft.com/office/drawing/2014/main" id="{D8053DC2-F753-46CC-BE19-ECF848E6F93F}"/>
              </a:ext>
            </a:extLst>
          </p:cNvPr>
          <p:cNvCxnSpPr>
            <a:cxnSpLocks/>
          </p:cNvCxnSpPr>
          <p:nvPr/>
        </p:nvCxnSpPr>
        <p:spPr>
          <a:xfrm>
            <a:off x="4218440" y="1958314"/>
            <a:ext cx="214201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93" y="70060"/>
            <a:ext cx="1063568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6733" y="364713"/>
            <a:ext cx="3623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  <a:sym typeface="Wingdings" panose="05000000000000000000" pitchFamily="2" charset="2"/>
              </a:rPr>
              <a:t>( tr 97):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11948" y="3584900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7367" y="974036"/>
            <a:ext cx="2293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2846" y="1603299"/>
            <a:ext cx="11195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buổi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cửa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hàng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bán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được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ki-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lô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-gam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9428" y="2465804"/>
            <a:ext cx="630025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250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+</a:t>
            </a:r>
            <a:r>
              <a:rPr lang="en-US" sz="6000" b="1" kern="120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175 =  </a:t>
            </a: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425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( </a:t>
            </a:r>
            <a:r>
              <a:rPr lang="en-US" sz="3200" b="1" kern="120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kg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01014" y="3451971"/>
            <a:ext cx="4396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: </a:t>
            </a:r>
            <a:r>
              <a:rPr lang="en-US" sz="3200" b="1" kern="120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425 kg </a:t>
            </a:r>
            <a:r>
              <a:rPr lang="en-US" sz="3200" b="1" kern="1200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5AC999DC-763E-4B4A-9454-1E170FADEC5D}"/>
              </a:ext>
            </a:extLst>
          </p:cNvPr>
          <p:cNvSpPr/>
          <p:nvPr/>
        </p:nvSpPr>
        <p:spPr>
          <a:xfrm>
            <a:off x="1" y="1306565"/>
            <a:ext cx="2293252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E2E4B-1477-4C2B-B803-95F767880402}"/>
              </a:ext>
            </a:extLst>
          </p:cNvPr>
          <p:cNvSpPr txBox="1"/>
          <p:nvPr/>
        </p:nvSpPr>
        <p:spPr>
          <a:xfrm>
            <a:off x="81735" y="1447668"/>
            <a:ext cx="2212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:  tr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  <a:sym typeface="Arial"/>
              </a:rPr>
              <a:t>97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2688;p5">
            <a:extLst>
              <a:ext uri="{FF2B5EF4-FFF2-40B4-BE49-F238E27FC236}">
                <a16:creationId xmlns:a16="http://schemas.microsoft.com/office/drawing/2014/main" id="{E1C8A1A9-D6A9-4292-8501-5E445F37B130}"/>
              </a:ext>
            </a:extLst>
          </p:cNvPr>
          <p:cNvSpPr txBox="1"/>
          <p:nvPr/>
        </p:nvSpPr>
        <p:spPr>
          <a:xfrm>
            <a:off x="204198" y="4054392"/>
            <a:ext cx="4620042" cy="24006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tắt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: 250 kg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gạo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175 kg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gạo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… ki-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-gam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00A5AD-F38D-4B89-84F5-C342D3AA758B}"/>
              </a:ext>
            </a:extLst>
          </p:cNvPr>
          <p:cNvSpPr txBox="1"/>
          <p:nvPr/>
        </p:nvSpPr>
        <p:spPr>
          <a:xfrm>
            <a:off x="2348163" y="2209193"/>
            <a:ext cx="11195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3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7" grpId="0"/>
      <p:bldP spid="52" grpId="0"/>
      <p:bldP spid="6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2670;p4">
            <a:extLst>
              <a:ext uri="{FF2B5EF4-FFF2-40B4-BE49-F238E27FC236}">
                <a16:creationId xmlns:a16="http://schemas.microsoft.com/office/drawing/2014/main" id="{E4D29244-719E-479F-B1BF-27E3AA7053CC}"/>
              </a:ext>
            </a:extLst>
          </p:cNvPr>
          <p:cNvCxnSpPr>
            <a:cxnSpLocks/>
          </p:cNvCxnSpPr>
          <p:nvPr/>
        </p:nvCxnSpPr>
        <p:spPr>
          <a:xfrm>
            <a:off x="7903318" y="4862879"/>
            <a:ext cx="247781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2670;p4">
            <a:extLst>
              <a:ext uri="{FF2B5EF4-FFF2-40B4-BE49-F238E27FC236}">
                <a16:creationId xmlns:a16="http://schemas.microsoft.com/office/drawing/2014/main" id="{0DCBAC73-6C52-4DF4-AEA0-E71F77153027}"/>
              </a:ext>
            </a:extLst>
          </p:cNvPr>
          <p:cNvCxnSpPr>
            <a:cxnSpLocks/>
          </p:cNvCxnSpPr>
          <p:nvPr/>
        </p:nvCxnSpPr>
        <p:spPr>
          <a:xfrm>
            <a:off x="5689035" y="5499373"/>
            <a:ext cx="247781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2670;p4">
            <a:extLst>
              <a:ext uri="{FF2B5EF4-FFF2-40B4-BE49-F238E27FC236}">
                <a16:creationId xmlns:a16="http://schemas.microsoft.com/office/drawing/2014/main" id="{FCDC07FF-DB3D-43EB-AF1E-0A836B751165}"/>
              </a:ext>
            </a:extLst>
          </p:cNvPr>
          <p:cNvCxnSpPr>
            <a:cxnSpLocks/>
          </p:cNvCxnSpPr>
          <p:nvPr/>
        </p:nvCxnSpPr>
        <p:spPr>
          <a:xfrm>
            <a:off x="8365000" y="5499373"/>
            <a:ext cx="247781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474FAE0-EEB1-4B96-817F-FE5195311C97}"/>
              </a:ext>
            </a:extLst>
          </p:cNvPr>
          <p:cNvSpPr/>
          <p:nvPr/>
        </p:nvSpPr>
        <p:spPr>
          <a:xfrm>
            <a:off x="1324804" y="2662518"/>
            <a:ext cx="2575534" cy="1848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Google Shape;2670;p4">
            <a:extLst>
              <a:ext uri="{FF2B5EF4-FFF2-40B4-BE49-F238E27FC236}">
                <a16:creationId xmlns:a16="http://schemas.microsoft.com/office/drawing/2014/main" id="{BB93D74E-6D17-4BCE-A1E0-F4BAB7E4218F}"/>
              </a:ext>
            </a:extLst>
          </p:cNvPr>
          <p:cNvCxnSpPr>
            <a:cxnSpLocks/>
          </p:cNvCxnSpPr>
          <p:nvPr/>
        </p:nvCxnSpPr>
        <p:spPr>
          <a:xfrm>
            <a:off x="3618189" y="4862879"/>
            <a:ext cx="364322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2670;p4">
            <a:extLst>
              <a:ext uri="{FF2B5EF4-FFF2-40B4-BE49-F238E27FC236}">
                <a16:creationId xmlns:a16="http://schemas.microsoft.com/office/drawing/2014/main" id="{B7B70113-EF66-43F7-B92F-C9658CF9E471}"/>
              </a:ext>
            </a:extLst>
          </p:cNvPr>
          <p:cNvCxnSpPr>
            <a:cxnSpLocks/>
          </p:cNvCxnSpPr>
          <p:nvPr/>
        </p:nvCxnSpPr>
        <p:spPr>
          <a:xfrm flipV="1">
            <a:off x="1422527" y="5485926"/>
            <a:ext cx="3687355" cy="174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C62D15D-52D4-47DA-B5D6-D551A8CC650E}"/>
              </a:ext>
            </a:extLst>
          </p:cNvPr>
          <p:cNvSpPr/>
          <p:nvPr/>
        </p:nvSpPr>
        <p:spPr>
          <a:xfrm>
            <a:off x="4941815" y="2696623"/>
            <a:ext cx="2575534" cy="1848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1620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7826" y="4672232"/>
            <a:ext cx="5383287" cy="16365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endParaRPr kumimoji="0" lang="en-US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8" y="2486465"/>
            <a:ext cx="4371535" cy="43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546252"/>
            <a:ext cx="3573193" cy="3901185"/>
          </a:xfrm>
          <a:prstGeom prst="rect">
            <a:avLst/>
          </a:prstGeom>
        </p:spPr>
      </p:pic>
      <p:sp>
        <p:nvSpPr>
          <p:cNvPr id="8" name="giai cứu"/>
          <p:cNvSpPr/>
          <p:nvPr/>
        </p:nvSpPr>
        <p:spPr>
          <a:xfrm>
            <a:off x="606921" y="3800603"/>
            <a:ext cx="1123405" cy="958168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7" y="2546252"/>
            <a:ext cx="1567616" cy="194134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07" y="2546252"/>
            <a:ext cx="1567615" cy="1941342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2" y="4758772"/>
            <a:ext cx="1514461" cy="1941343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1" y="4758771"/>
            <a:ext cx="1514461" cy="19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648 -0.358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48 -0.35834 L -0.03295 -0.40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382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75" y="4466186"/>
            <a:ext cx="2216834" cy="2216834"/>
          </a:xfrm>
          <a:prstGeom prst="rect">
            <a:avLst/>
          </a:prstGeom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10743028" y="5985803"/>
            <a:ext cx="1448972" cy="8721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EF205-3B47-4B51-B268-ED95873068FC}"/>
              </a:ext>
            </a:extLst>
          </p:cNvPr>
          <p:cNvSpPr/>
          <p:nvPr/>
        </p:nvSpPr>
        <p:spPr>
          <a:xfrm>
            <a:off x="2205319" y="1127184"/>
            <a:ext cx="7597588" cy="2825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560 – 147 =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555C1-5FD0-4AEF-9860-B06E181E1FE1}"/>
              </a:ext>
            </a:extLst>
          </p:cNvPr>
          <p:cNvSpPr/>
          <p:nvPr/>
        </p:nvSpPr>
        <p:spPr>
          <a:xfrm>
            <a:off x="6497014" y="5158653"/>
            <a:ext cx="330589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413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466EB3-1E5D-42A3-83F3-4DA6229E0451}"/>
              </a:ext>
            </a:extLst>
          </p:cNvPr>
          <p:cNvSpPr/>
          <p:nvPr/>
        </p:nvSpPr>
        <p:spPr>
          <a:xfrm>
            <a:off x="2207786" y="5191007"/>
            <a:ext cx="335279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404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88441-3503-4047-8F0A-FC7B51DC140B}"/>
              </a:ext>
            </a:extLst>
          </p:cNvPr>
          <p:cNvSpPr/>
          <p:nvPr/>
        </p:nvSpPr>
        <p:spPr>
          <a:xfrm>
            <a:off x="6497014" y="4164850"/>
            <a:ext cx="330589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403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D8EC4-1E00-4B65-85DC-9D02E88AB53C}"/>
              </a:ext>
            </a:extLst>
          </p:cNvPr>
          <p:cNvSpPr/>
          <p:nvPr/>
        </p:nvSpPr>
        <p:spPr>
          <a:xfrm>
            <a:off x="2185565" y="4156177"/>
            <a:ext cx="335279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402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C056F7E-B824-41F0-9E0C-49DCF2C84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971CB6D-C859-4BA5-BF55-70ACB151B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959356" y="39299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D5AC320-D720-4038-A691-7C7E58CED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5B84EA-A32A-43B8-BAEB-3F880BBBC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990649" y="484978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B91771D-0C59-4D34-A8B0-2A0E80E1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581" y="3810283"/>
            <a:ext cx="2390394" cy="22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382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45" y="4524039"/>
            <a:ext cx="2216834" cy="2216834"/>
          </a:xfrm>
          <a:prstGeom prst="rect">
            <a:avLst/>
          </a:prstGeom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10743028" y="5985803"/>
            <a:ext cx="1448972" cy="8721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39B08-1967-4B78-B739-F46830F3B4EE}"/>
              </a:ext>
            </a:extLst>
          </p:cNvPr>
          <p:cNvSpPr/>
          <p:nvPr/>
        </p:nvSpPr>
        <p:spPr>
          <a:xfrm>
            <a:off x="2151529" y="1064319"/>
            <a:ext cx="7861501" cy="28882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1200">
                <a:solidFill>
                  <a:prstClr val="white"/>
                </a:solidFill>
                <a:latin typeface="Calibri" panose="020F0502020204030204"/>
              </a:rPr>
              <a:t>10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+ 564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1D0C9-B390-4C09-B461-7632F67FFBCB}"/>
              </a:ext>
            </a:extLst>
          </p:cNvPr>
          <p:cNvSpPr/>
          <p:nvPr/>
        </p:nvSpPr>
        <p:spPr>
          <a:xfrm>
            <a:off x="2129308" y="5166070"/>
            <a:ext cx="334143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>
                <a:solidFill>
                  <a:prstClr val="white"/>
                </a:solidFill>
                <a:latin typeface="Montserrat Alternates Black" panose="00000A00000000000000" pitchFamily="50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672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133AC-B9C9-4A90-BD40-FF2D2249E477}"/>
              </a:ext>
            </a:extLst>
          </p:cNvPr>
          <p:cNvSpPr/>
          <p:nvPr/>
        </p:nvSpPr>
        <p:spPr>
          <a:xfrm>
            <a:off x="6653645" y="4174061"/>
            <a:ext cx="340904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B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662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40174-425E-487E-A84E-9A75821B81E5}"/>
              </a:ext>
            </a:extLst>
          </p:cNvPr>
          <p:cNvSpPr/>
          <p:nvPr/>
        </p:nvSpPr>
        <p:spPr>
          <a:xfrm>
            <a:off x="6671601" y="5191008"/>
            <a:ext cx="334143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772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061BE-FEEC-4457-AEF8-A46EF7F29AA8}"/>
              </a:ext>
            </a:extLst>
          </p:cNvPr>
          <p:cNvSpPr/>
          <p:nvPr/>
        </p:nvSpPr>
        <p:spPr>
          <a:xfrm>
            <a:off x="2129308" y="4156177"/>
            <a:ext cx="340904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Montserrat Alternates Black" panose="00000A00000000000000" pitchFamily="50" charset="0"/>
              </a:rPr>
              <a:t>A. 67</a:t>
            </a:r>
            <a:r>
              <a:rPr lang="en-US" sz="28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B8A33CD-02CD-4F3D-BDD9-1A489463B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AA45DC-BC84-4366-BC60-6271E79CE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10459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3DA8D3B-6DD1-46FD-A505-AAEB62541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33939" y="38328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D40B04F-734D-40FA-AF06-61679C8D2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459" y="48571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382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45" y="4537417"/>
            <a:ext cx="2216834" cy="2216834"/>
          </a:xfrm>
          <a:prstGeom prst="rect">
            <a:avLst/>
          </a:prstGeom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10743028" y="5985803"/>
            <a:ext cx="1448972" cy="8721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447CF-ED7F-4AFC-A82B-3F7449FC9169}"/>
              </a:ext>
            </a:extLst>
          </p:cNvPr>
          <p:cNvSpPr/>
          <p:nvPr/>
        </p:nvSpPr>
        <p:spPr>
          <a:xfrm>
            <a:off x="1947789" y="1436619"/>
            <a:ext cx="8536406" cy="25159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359 </a:t>
            </a:r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- 147=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B5368-7909-4B2C-A9A4-1BB0D46764F2}"/>
              </a:ext>
            </a:extLst>
          </p:cNvPr>
          <p:cNvSpPr/>
          <p:nvPr/>
        </p:nvSpPr>
        <p:spPr>
          <a:xfrm>
            <a:off x="6671600" y="4108095"/>
            <a:ext cx="381259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Montserrat Alternates Black" panose="00000A00000000000000" pitchFamily="50" charset="0"/>
              </a:rPr>
              <a:t>B. 212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F8B78-71DD-4A71-873A-FEC911D3259F}"/>
              </a:ext>
            </a:extLst>
          </p:cNvPr>
          <p:cNvSpPr/>
          <p:nvPr/>
        </p:nvSpPr>
        <p:spPr>
          <a:xfrm>
            <a:off x="2097741" y="5191007"/>
            <a:ext cx="346283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>
                <a:solidFill>
                  <a:prstClr val="white"/>
                </a:solidFill>
                <a:latin typeface="Montserrat Alternates Black" panose="00000A00000000000000" pitchFamily="50" charset="0"/>
              </a:rPr>
              <a:t>C. 213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E0D8-7494-4DDF-A050-2CD46AF8C4ED}"/>
              </a:ext>
            </a:extLst>
          </p:cNvPr>
          <p:cNvSpPr/>
          <p:nvPr/>
        </p:nvSpPr>
        <p:spPr>
          <a:xfrm>
            <a:off x="6671600" y="5191008"/>
            <a:ext cx="381259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214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D48CE0-CBA1-421E-982D-862D019F4919}"/>
              </a:ext>
            </a:extLst>
          </p:cNvPr>
          <p:cNvSpPr/>
          <p:nvPr/>
        </p:nvSpPr>
        <p:spPr>
          <a:xfrm>
            <a:off x="2075520" y="4156177"/>
            <a:ext cx="346283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211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DE8B204-5022-4564-A1B3-DA860B1C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9948ABE-1A4E-454A-A9E0-167A52906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873528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A102D04-68D8-4FB0-AE66-DBFF8ACBD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3B0DC29-7670-4709-956B-01506A6FE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04821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1D214D1-4AF8-45AE-B98D-803C4875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0331" y="2020698"/>
            <a:ext cx="2638298" cy="21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3822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45" y="4543175"/>
            <a:ext cx="2216834" cy="2216834"/>
          </a:xfrm>
          <a:prstGeom prst="rect">
            <a:avLst/>
          </a:prstGeom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10743028" y="5985803"/>
            <a:ext cx="1448972" cy="8721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585B1-7C08-4E57-99F9-82DADA22C84D}"/>
              </a:ext>
            </a:extLst>
          </p:cNvPr>
          <p:cNvSpPr/>
          <p:nvPr/>
        </p:nvSpPr>
        <p:spPr>
          <a:xfrm>
            <a:off x="2326341" y="1344706"/>
            <a:ext cx="7853083" cy="26078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Calibri" panose="020F0502020204030204"/>
              </a:rPr>
              <a:t>845 + </a:t>
            </a:r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147=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C382F-EBAA-4645-AF67-27E923043719}"/>
              </a:ext>
            </a:extLst>
          </p:cNvPr>
          <p:cNvSpPr/>
          <p:nvPr/>
        </p:nvSpPr>
        <p:spPr>
          <a:xfrm>
            <a:off x="2326341" y="4171984"/>
            <a:ext cx="323423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prstClr val="white"/>
                </a:solidFill>
                <a:latin typeface="Montserrat Alternates Black" panose="00000A00000000000000" pitchFamily="50" charset="0"/>
              </a:rPr>
              <a:t>A. 992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1F285-719E-43BB-9C5A-1DEDDCA1A6D7}"/>
              </a:ext>
            </a:extLst>
          </p:cNvPr>
          <p:cNvSpPr/>
          <p:nvPr/>
        </p:nvSpPr>
        <p:spPr>
          <a:xfrm>
            <a:off x="2326341" y="5191007"/>
            <a:ext cx="323423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981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AE42E-F9F5-4E0E-B460-8A02A3953140}"/>
              </a:ext>
            </a:extLst>
          </p:cNvPr>
          <p:cNvSpPr/>
          <p:nvPr/>
        </p:nvSpPr>
        <p:spPr>
          <a:xfrm>
            <a:off x="6671601" y="5191008"/>
            <a:ext cx="350782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983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2254F3-9473-4CE8-AB56-8478778F67AE}"/>
              </a:ext>
            </a:extLst>
          </p:cNvPr>
          <p:cNvSpPr/>
          <p:nvPr/>
        </p:nvSpPr>
        <p:spPr>
          <a:xfrm>
            <a:off x="6671601" y="4160978"/>
            <a:ext cx="323423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982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5AC339F-BD0E-46B2-8A6C-4478D6423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1789" y="38604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06BE798-3CF6-4873-8462-83880E94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23906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C4E4B6-6BB5-40C2-8E5C-FF7DFE18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8F0A88A-9893-46A8-AE5D-7DD133036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7859" y="3850710"/>
            <a:ext cx="1235117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E15C64F-E743-49D2-8490-39032AED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527" y="2346049"/>
            <a:ext cx="2172133" cy="17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452534" y="2325194"/>
            <a:ext cx="694944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+mn-lt"/>
                <a:ea typeface="Cookie"/>
                <a:cs typeface="Cookie"/>
                <a:sym typeface="Cookie"/>
              </a:rPr>
              <a:t>BÀI 63:</a:t>
            </a:r>
            <a:endParaRPr sz="1200">
              <a:solidFill>
                <a:srgbClr val="FF0000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+mn-lt"/>
                <a:ea typeface="Cookie"/>
                <a:cs typeface="Cookie"/>
                <a:sym typeface="Cookie"/>
              </a:rPr>
              <a:t>LUYỆN TẬP CHUNG</a:t>
            </a:r>
            <a:endParaRPr sz="5400" b="0" i="0" u="none" strike="noStrike" cap="none">
              <a:solidFill>
                <a:srgbClr val="FF0000"/>
              </a:solidFill>
              <a:latin typeface="+mn-lt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52254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456</Words>
  <Application>Microsoft Office PowerPoint</Application>
  <PresentationFormat>Widescreen</PresentationFormat>
  <Paragraphs>123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宋体</vt:lpstr>
      <vt:lpstr>Montserrat Alternates Black</vt:lpstr>
      <vt:lpstr>HP001 4H</vt:lpstr>
      <vt:lpstr>HP001 4 hàng</vt:lpstr>
      <vt:lpstr>Arial-Rounded</vt:lpstr>
      <vt:lpstr>Calibri Light</vt:lpstr>
      <vt:lpstr>Times New Roman</vt:lpstr>
      <vt:lpstr>Wingdings</vt:lpstr>
      <vt:lpstr>UTM Avo</vt:lpstr>
      <vt:lpstr>Calibri</vt:lpstr>
      <vt:lpstr>HP001 5 hàng</vt:lpstr>
      <vt:lpstr>等线</vt:lpstr>
      <vt:lpstr>Arial</vt:lpstr>
      <vt:lpstr>Cookie</vt:lpstr>
      <vt:lpstr>Office Theme</vt:lpstr>
      <vt:lpstr>1_Office Theme</vt:lpstr>
      <vt:lpstr>2_第一PPT，www.1ppt.com</vt:lpstr>
      <vt:lpstr>自定义设计方案</vt:lpstr>
      <vt:lpstr>第一PPT，www.1ppt.com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</cp:revision>
  <dcterms:created xsi:type="dcterms:W3CDTF">2021-06-02T01:34:28Z</dcterms:created>
  <dcterms:modified xsi:type="dcterms:W3CDTF">2022-04-25T10:29:46Z</dcterms:modified>
</cp:coreProperties>
</file>