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  <p:sldMasterId id="2147483887" r:id="rId8"/>
  </p:sldMasterIdLst>
  <p:notesMasterIdLst>
    <p:notesMasterId r:id="rId19"/>
  </p:notesMasterIdLst>
  <p:sldIdLst>
    <p:sldId id="515" r:id="rId9"/>
    <p:sldId id="3402" r:id="rId10"/>
    <p:sldId id="3403" r:id="rId11"/>
    <p:sldId id="3400" r:id="rId12"/>
    <p:sldId id="300" r:id="rId13"/>
    <p:sldId id="290" r:id="rId14"/>
    <p:sldId id="3404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760F-936F-480A-B321-7ACBF3E2F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F38DE-D3B9-4211-9331-D54A744EE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EE8E0-A93B-4159-8B5A-5A99CBB9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57D6-1544-48EC-8F56-9C49DE83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13C9-3F94-43C0-B710-850F5629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317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D644-C331-4CC1-A71C-3EACC380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3BF7-C997-4534-964E-3C6189875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AF93A-C2EC-4B6E-A2CB-3CE242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39A4-74C7-402E-8CDD-8EDC2568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626F4-6754-4B5A-A32B-62693788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0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FC89-C265-46F7-9AFB-0D316326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36303-17BF-43FD-9235-6296E2D1C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B0036-3D9E-4DF3-8FC5-569DA58C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587E8-8DA8-4A44-AC16-D9E2CC97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3F242-ACD4-4D48-9F82-9BFFF060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16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C761-17CF-4B4C-9F0B-EAA799B8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C7F7-995C-40B1-85CC-6F174EE7C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E0ED9-4D16-4DA8-88FA-C8CB0CDF4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47FFE-BE5C-450D-9499-F2B774EC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8CF48-80B5-42E5-A0AF-CA87FA54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4FF41-BDDD-44E2-B9CA-4F3199BB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18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DF5E-C07F-4D50-99D8-6E7D3240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FFEEA-D403-4BBF-B8B0-3076D114F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A5814-B2E8-4DB6-9B80-4A8EE94E5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120D9-92F6-457B-812D-D10D35C5E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59D15-E792-44D9-A372-1E9FAF648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C2A08-0B9C-4DB8-8009-B9725ECB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B9C5-879A-46D4-96FA-1DD6FE6F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CEF5E-24D8-4A1E-9AAC-B93E5EA0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246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ACA6-9A2C-4EF3-9D07-2D71D60D7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D92A7-2066-4E0C-B2FE-220150F3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52154-B631-4BE0-BD6C-059D5CFA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EA017-6F9B-455E-9B56-8C54647D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92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2D9763-DDF2-4C50-A835-BB2C5A27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ACAFA-F3E0-4708-BF85-AAF43398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3E09E-EEDF-4BE5-923B-05DFD520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262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A1F9-B329-4750-9AAA-F42FE7E3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12B9E-7007-4146-AD3E-102726330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764B3-ED68-4E95-95C7-1AC9297FF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E10E9-7181-4211-BA9E-6531FA897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01B91-8483-4DC3-A4DA-BE1A1461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3B8AA-F971-4FC7-A4A1-6E8F10B3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14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913E-2631-4C63-ACCF-5B2BEAD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E82CC-CFB7-4B88-8830-7FDD831F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AC314-B944-47D4-B405-71E9EF663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AFF28-D0FB-4D64-A0A5-54305264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7AE03-EC55-41E9-B087-6BAB2573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1B2ED-91FB-4725-9917-9051E5F7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63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0E3F6-B768-4AB4-B265-7CCF6233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F7927-3604-4695-960A-DCCA9BC36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A7327-C6AE-4A1C-86C1-203D6B39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02586-2994-4F5E-A486-4E0FA02A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6993-583A-4CDF-8255-7D2611EF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784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149165-2959-4E63-9F20-265A48E4D5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C3311-EAFE-46D2-8968-B54BF4D64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39CE9-2351-4AA2-A60F-E0356DBC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1ECD3-08D9-48F1-992C-A1CCDE58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9BEF1-EEC5-40AB-93EA-B9917A98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3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5" r:id="rId21"/>
    <p:sldLayoutId id="214748388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631936-3BAE-42A5-A525-8A54F946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01E48-CE49-499F-B0A8-4D299469D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53811-3B03-4B2E-8D96-CB68CA841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68DF-6EF4-4388-9511-D6A827CBC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8E26-1812-460C-85D5-8714F9457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7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video" Target="file:///C:\Users\Admin\Desktop\ppt%2031\New%20folder\VD%20CH&#205;NH%20T&#7842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56.jpeg"/><Relationship Id="rId5" Type="http://schemas.openxmlformats.org/officeDocument/2006/relationships/image" Target="../media/image53.png"/><Relationship Id="rId10" Type="http://schemas.microsoft.com/office/2007/relationships/hdphoto" Target="../media/hdphoto4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71351" y="2820666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Tiết</a:t>
            </a:r>
            <a:r>
              <a:rPr lang="en-US" sz="5400" dirty="0" smtClean="0"/>
              <a:t> 3</a:t>
            </a:r>
          </a:p>
          <a:p>
            <a:pPr algn="ctr"/>
            <a:r>
              <a:rPr lang="en-US" sz="5400" dirty="0" smtClean="0"/>
              <a:t> </a:t>
            </a:r>
            <a:r>
              <a:rPr lang="en-US" sz="5400" dirty="0" err="1" smtClean="0"/>
              <a:t>Chính</a:t>
            </a:r>
            <a:r>
              <a:rPr lang="en-US" sz="5400" dirty="0" smtClean="0"/>
              <a:t> </a:t>
            </a:r>
            <a:r>
              <a:rPr lang="en-US" sz="5400" dirty="0" err="1" smtClean="0"/>
              <a:t>tả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PHÚC ĐỒNG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KHỞI ĐỘNG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ÍNH TẢ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2735911" y="629110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5564" y="5541818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355272" y="1787236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21525" y="3103419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90652" y="3754583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26325" y="4405747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69367" y="2462950"/>
            <a:ext cx="248553" cy="9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AF5B1D-1E01-47D3-86D7-B866F493D64F}"/>
              </a:ext>
            </a:extLst>
          </p:cNvPr>
          <p:cNvSpPr/>
          <p:nvPr/>
        </p:nvSpPr>
        <p:spPr>
          <a:xfrm>
            <a:off x="1410041" y="5185651"/>
            <a:ext cx="7800550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2422401" y="563797"/>
            <a:ext cx="618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40319-88E1-4946-B949-99C72966721F}"/>
              </a:ext>
            </a:extLst>
          </p:cNvPr>
          <p:cNvSpPr txBox="1"/>
          <p:nvPr/>
        </p:nvSpPr>
        <p:spPr>
          <a:xfrm>
            <a:off x="3530773" y="5101749"/>
            <a:ext cx="71544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01CCB-D490-4364-9682-D516EB75EA73}"/>
              </a:ext>
            </a:extLst>
          </p:cNvPr>
          <p:cNvSpPr/>
          <p:nvPr/>
        </p:nvSpPr>
        <p:spPr>
          <a:xfrm>
            <a:off x="1713409" y="5802872"/>
            <a:ext cx="2211768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rễ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956335-9B89-4360-BC2C-13F41C34B0B6}"/>
              </a:ext>
            </a:extLst>
          </p:cNvPr>
          <p:cNvSpPr/>
          <p:nvPr/>
        </p:nvSpPr>
        <p:spPr>
          <a:xfrm>
            <a:off x="1829627" y="604148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259C0D-F2D2-42AF-85C0-04A851419199}"/>
              </a:ext>
            </a:extLst>
          </p:cNvPr>
          <p:cNvSpPr/>
          <p:nvPr/>
        </p:nvSpPr>
        <p:spPr>
          <a:xfrm>
            <a:off x="4806686" y="5783152"/>
            <a:ext cx="1653373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trồng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C8A143-1884-4D1F-B962-8E0B2414F41F}"/>
              </a:ext>
            </a:extLst>
          </p:cNvPr>
          <p:cNvSpPr/>
          <p:nvPr/>
        </p:nvSpPr>
        <p:spPr>
          <a:xfrm>
            <a:off x="4984185" y="597745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6E30FF-E00F-4766-A664-C803268A3041}"/>
              </a:ext>
            </a:extLst>
          </p:cNvPr>
          <p:cNvSpPr/>
          <p:nvPr/>
        </p:nvSpPr>
        <p:spPr>
          <a:xfrm>
            <a:off x="7119294" y="5722380"/>
            <a:ext cx="2091297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CFC5E6-E735-4C6F-B82B-04F8217335C5}"/>
              </a:ext>
            </a:extLst>
          </p:cNvPr>
          <p:cNvSpPr/>
          <p:nvPr/>
        </p:nvSpPr>
        <p:spPr>
          <a:xfrm>
            <a:off x="7190507" y="5952148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  <p:bldP spid="7" grpId="0"/>
      <p:bldP spid="9" grpId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70125" y="2086638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5B7668-91FC-40AF-ADE9-4DE774322F7A}"/>
              </a:ext>
            </a:extLst>
          </p:cNvPr>
          <p:cNvSpPr txBox="1"/>
          <p:nvPr/>
        </p:nvSpPr>
        <p:spPr>
          <a:xfrm>
            <a:off x="419958" y="1179570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16" y="-251445"/>
            <a:ext cx="10774629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620" y="1439757"/>
            <a:ext cx="13902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tả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71492" y="769472"/>
            <a:ext cx="337863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200" b="1" dirty="0" smtClean="0">
              <a:solidFill>
                <a:prstClr val="black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2725" y="1396721"/>
            <a:ext cx="709793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2636" y="51572"/>
            <a:ext cx="8346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28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4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A8ACF9-A3CB-42DE-8673-F52D40C92D57}"/>
              </a:ext>
            </a:extLst>
          </p:cNvPr>
          <p:cNvSpPr txBox="1"/>
          <p:nvPr/>
        </p:nvSpPr>
        <p:spPr>
          <a:xfrm>
            <a:off x="2795450" y="2024764"/>
            <a:ext cx="939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N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hiều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năm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sau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chiếc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rễ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đã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lớn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thành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đa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5956" y="2650690"/>
            <a:ext cx="10556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con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vòng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lá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tròn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T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hiếu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nhi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vào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thăm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vườn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B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ác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  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6527" y="3260573"/>
            <a:ext cx="10296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nào cũng thích chơi trò chơi chui qua chui lại vòng lá ấy. 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5729" y="3885689"/>
            <a:ext cx="10176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L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úc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mọi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người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mới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hiểu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vì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sao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B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ác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cho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trồng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chiếc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rễ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6527" y="4502252"/>
            <a:ext cx="5545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đa thành hình tròn như thế. 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5450" y="5119767"/>
            <a:ext cx="1831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Chữa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lỗi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: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07390" y="5745154"/>
            <a:ext cx="2066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xét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: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3425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E1843C-161B-4D6E-9F96-766E00DF1B78}"/>
              </a:ext>
            </a:extLst>
          </p:cNvPr>
          <p:cNvSpPr txBox="1"/>
          <p:nvPr/>
        </p:nvSpPr>
        <p:spPr>
          <a:xfrm>
            <a:off x="1746448" y="549592"/>
            <a:ext cx="926678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2BA63C-2A45-4628-A21E-D6A7F2AB5438}"/>
              </a:ext>
            </a:extLst>
          </p:cNvPr>
          <p:cNvSpPr txBox="1"/>
          <p:nvPr/>
        </p:nvSpPr>
        <p:spPr>
          <a:xfrm>
            <a:off x="1721416" y="2613586"/>
            <a:ext cx="865326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D23C45-A7CD-4F5F-BFB9-9F2F1F1ED4AA}"/>
              </a:ext>
            </a:extLst>
          </p:cNvPr>
          <p:cNvSpPr/>
          <p:nvPr/>
        </p:nvSpPr>
        <p:spPr>
          <a:xfrm>
            <a:off x="1078234" y="3152071"/>
            <a:ext cx="1003553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935817F3-D96C-4A51-9623-F585083F3B19}"/>
              </a:ext>
            </a:extLst>
          </p:cNvPr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84FCE1E4-F400-4EF4-BBD8-72C2259710E5}"/>
              </a:ext>
            </a:extLst>
          </p:cNvPr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43B37D90-3493-46BE-8507-36B169F70405}"/>
              </a:ext>
            </a:extLst>
          </p:cNvPr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pic>
        <p:nvPicPr>
          <p:cNvPr id="4098" name="Picture 2" descr="https://f17-zpg.zdn.vn/2616507039854379054/8bb694b3b92d4e73173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601663"/>
            <a:ext cx="1466850" cy="1257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2128" y="9928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iêm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071EEB-4FF7-4682-8685-D8B9DCA010A4}"/>
              </a:ext>
            </a:extLst>
          </p:cNvPr>
          <p:cNvSpPr/>
          <p:nvPr/>
        </p:nvSpPr>
        <p:spPr>
          <a:xfrm>
            <a:off x="6672189" y="3192570"/>
            <a:ext cx="30537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iêm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E69CF7A4-AE5A-40ED-BFD6-EFA1E5E732FC}"/>
              </a:ext>
            </a:extLst>
          </p:cNvPr>
          <p:cNvSpPr/>
          <p:nvPr/>
        </p:nvSpPr>
        <p:spPr>
          <a:xfrm>
            <a:off x="2895600" y="4670790"/>
            <a:ext cx="300319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iêm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2AAECB-AE83-40B7-B72F-FEB05B179C8B}"/>
              </a:ext>
            </a:extLst>
          </p:cNvPr>
          <p:cNvGrpSpPr/>
          <p:nvPr/>
        </p:nvGrpSpPr>
        <p:grpSpPr>
          <a:xfrm>
            <a:off x="4319740" y="3301874"/>
            <a:ext cx="460864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ABF455-F249-4B0F-A309-18D6549180C0}"/>
              </a:ext>
            </a:extLst>
          </p:cNvPr>
          <p:cNvSpPr txBox="1"/>
          <p:nvPr/>
        </p:nvSpPr>
        <p:spPr>
          <a:xfrm>
            <a:off x="4384389" y="3927507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6E8E5-0FB5-4E4E-BAE1-270A5D900D83}"/>
              </a:ext>
            </a:extLst>
          </p:cNvPr>
          <p:cNvGrpSpPr/>
          <p:nvPr/>
        </p:nvGrpSpPr>
        <p:grpSpPr>
          <a:xfrm>
            <a:off x="8609370" y="3304658"/>
            <a:ext cx="729778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5DEEF4-717E-4888-B3B8-C781ADF39A11}"/>
              </a:ext>
            </a:extLst>
          </p:cNvPr>
          <p:cNvGrpSpPr/>
          <p:nvPr/>
        </p:nvGrpSpPr>
        <p:grpSpPr>
          <a:xfrm>
            <a:off x="4532165" y="4776311"/>
            <a:ext cx="706830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871D1E-2778-4A13-9AA4-FF58F321189E}"/>
              </a:ext>
            </a:extLst>
          </p:cNvPr>
          <p:cNvGrpSpPr/>
          <p:nvPr/>
        </p:nvGrpSpPr>
        <p:grpSpPr>
          <a:xfrm>
            <a:off x="8916596" y="4794700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338309D-2395-4958-A77F-74A1C4571007}"/>
              </a:ext>
            </a:extLst>
          </p:cNvPr>
          <p:cNvSpPr txBox="1"/>
          <p:nvPr/>
        </p:nvSpPr>
        <p:spPr>
          <a:xfrm>
            <a:off x="5311200" y="4199413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351</Words>
  <Application>Microsoft Office PowerPoint</Application>
  <PresentationFormat>Widescreen</PresentationFormat>
  <Paragraphs>47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黑体</vt:lpstr>
      <vt:lpstr>Times New Roman</vt:lpstr>
      <vt:lpstr>UTM Avo</vt:lpstr>
      <vt:lpstr>Wingdings</vt:lpstr>
      <vt:lpstr>仓耳羽辰体-谷力 W05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54</cp:revision>
  <dcterms:created xsi:type="dcterms:W3CDTF">2021-07-20T01:55:21Z</dcterms:created>
  <dcterms:modified xsi:type="dcterms:W3CDTF">2022-04-27T07:29:27Z</dcterms:modified>
</cp:coreProperties>
</file>