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6"/>
  </p:notesMasterIdLst>
  <p:sldIdLst>
    <p:sldId id="256" r:id="rId2"/>
    <p:sldId id="265" r:id="rId3"/>
    <p:sldId id="260" r:id="rId4"/>
    <p:sldId id="259" r:id="rId5"/>
    <p:sldId id="261" r:id="rId6"/>
    <p:sldId id="304" r:id="rId7"/>
    <p:sldId id="264" r:id="rId8"/>
    <p:sldId id="305" r:id="rId9"/>
    <p:sldId id="306" r:id="rId10"/>
    <p:sldId id="307" r:id="rId11"/>
    <p:sldId id="308" r:id="rId12"/>
    <p:sldId id="274" r:id="rId13"/>
    <p:sldId id="309" r:id="rId14"/>
    <p:sldId id="271" r:id="rId15"/>
    <p:sldId id="315" r:id="rId16"/>
    <p:sldId id="318" r:id="rId17"/>
    <p:sldId id="316" r:id="rId18"/>
    <p:sldId id="279" r:id="rId19"/>
    <p:sldId id="262" r:id="rId20"/>
    <p:sldId id="311" r:id="rId21"/>
    <p:sldId id="302" r:id="rId22"/>
    <p:sldId id="312" r:id="rId23"/>
    <p:sldId id="314" r:id="rId24"/>
    <p:sldId id="272" r:id="rId25"/>
  </p:sldIdLst>
  <p:sldSz cx="9144000" cy="5143500" type="screen16x9"/>
  <p:notesSz cx="6858000" cy="9144000"/>
  <p:embeddedFontLst>
    <p:embeddedFont>
      <p:font typeface="Satisfy" panose="020B0604020202020204" charset="0"/>
      <p:regular r:id="rId27"/>
    </p:embeddedFont>
    <p:embeddedFont>
      <p:font typeface="宋体" panose="02010600030101010101" pitchFamily="2" charset="-122"/>
      <p:regular r:id="rId28"/>
    </p:embeddedFont>
    <p:embeddedFont>
      <p:font typeface="HP001 4 hàng" panose="020B0603050302020204" pitchFamily="34" charset="0"/>
      <p:regular r:id="rId29"/>
      <p:bold r:id="rId30"/>
    </p:embeddedFont>
    <p:embeddedFont>
      <p:font typeface="Public Sans"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FE"/>
    <a:srgbClr val="FAFAFA"/>
    <a:srgbClr val="F1F1F1"/>
    <a:srgbClr val="008DB4"/>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DA68FE-F076-4187-A5F0-36A2DDFF566D}">
  <a:tblStyle styleId="{D9DA68FE-F076-4187-A5F0-36A2DDFF56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1" autoAdjust="0"/>
    <p:restoredTop sz="91456" autoAdjust="0"/>
  </p:normalViewPr>
  <p:slideViewPr>
    <p:cSldViewPr snapToGrid="0">
      <p:cViewPr varScale="1">
        <p:scale>
          <a:sx n="101" d="100"/>
          <a:sy n="101" d="100"/>
        </p:scale>
        <p:origin x="3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87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31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37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b71737ba3b_0_1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b71737ba3b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b71737ba3b_0_2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b71737ba3b_0_2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20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b71737ba3b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b71737ba3b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877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595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b71737ba3b_0_2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b71737ba3b_0_2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b6f96fd3f7_0_1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b6f96fd3f7_0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b706226281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b706226281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74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86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CUSTOM_17">
    <p:spTree>
      <p:nvGrpSpPr>
        <p:cNvPr id="1" name="Shape 553"/>
        <p:cNvGrpSpPr/>
        <p:nvPr/>
      </p:nvGrpSpPr>
      <p:grpSpPr>
        <a:xfrm>
          <a:off x="0" y="0"/>
          <a:ext cx="0" cy="0"/>
          <a:chOff x="0" y="0"/>
          <a:chExt cx="0" cy="0"/>
        </a:xfrm>
      </p:grpSpPr>
      <p:grpSp>
        <p:nvGrpSpPr>
          <p:cNvPr id="554" name="Google Shape;554;p20"/>
          <p:cNvGrpSpPr/>
          <p:nvPr/>
        </p:nvGrpSpPr>
        <p:grpSpPr>
          <a:xfrm>
            <a:off x="-2605136" y="539434"/>
            <a:ext cx="15346578" cy="5008908"/>
            <a:chOff x="-2605136" y="539434"/>
            <a:chExt cx="15346578" cy="5008908"/>
          </a:xfrm>
        </p:grpSpPr>
        <p:sp>
          <p:nvSpPr>
            <p:cNvPr id="555" name="Google Shape;555;p20"/>
            <p:cNvSpPr/>
            <p:nvPr/>
          </p:nvSpPr>
          <p:spPr>
            <a:xfrm flipH="1">
              <a:off x="-80" y="4153100"/>
              <a:ext cx="9144180"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flipH="1">
              <a:off x="-2605136" y="36956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0"/>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20"/>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2" name="Google Shape;572;p20"/>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20"/>
          <p:cNvGrpSpPr/>
          <p:nvPr/>
        </p:nvGrpSpPr>
        <p:grpSpPr>
          <a:xfrm rot="-1325081" flipH="1">
            <a:off x="7445488" y="411132"/>
            <a:ext cx="729403" cy="386556"/>
            <a:chOff x="2468025" y="734125"/>
            <a:chExt cx="980825" cy="519800"/>
          </a:xfrm>
        </p:grpSpPr>
        <p:sp>
          <p:nvSpPr>
            <p:cNvPr id="575" name="Google Shape;575;p20"/>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085590" y="1640900"/>
            <a:ext cx="2696700" cy="1140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5" name="Google Shape;625;p23"/>
          <p:cNvSpPr/>
          <p:nvPr/>
        </p:nvSpPr>
        <p:spPr>
          <a:xfrm flipH="1">
            <a:off x="-355" y="4581525"/>
            <a:ext cx="9144180" cy="74140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flipH="1">
            <a:off x="-333390" y="319227"/>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403383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150511"/>
            <a:ext cx="244196" cy="238486"/>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299" name="Google Shape;299;p10"/>
          <p:cNvGrpSpPr/>
          <p:nvPr/>
        </p:nvGrpSpPr>
        <p:grpSpPr>
          <a:xfrm>
            <a:off x="8306801" y="4498988"/>
            <a:ext cx="287725" cy="219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03" name="Google Shape;303;p10"/>
          <p:cNvSpPr/>
          <p:nvPr/>
        </p:nvSpPr>
        <p:spPr>
          <a:xfrm>
            <a:off x="8306800" y="3598400"/>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04" name="Google Shape;304;p10"/>
          <p:cNvSpPr/>
          <p:nvPr/>
        </p:nvSpPr>
        <p:spPr>
          <a:xfrm>
            <a:off x="593001" y="4383861"/>
            <a:ext cx="244196" cy="238486"/>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05" name="Google Shape;305;p10"/>
          <p:cNvGrpSpPr/>
          <p:nvPr/>
        </p:nvGrpSpPr>
        <p:grpSpPr>
          <a:xfrm>
            <a:off x="436525" y="2242888"/>
            <a:ext cx="287725" cy="219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09" name="Google Shape;309;p10"/>
          <p:cNvGrpSpPr/>
          <p:nvPr/>
        </p:nvGrpSpPr>
        <p:grpSpPr>
          <a:xfrm flipH="1">
            <a:off x="7948454" y="586322"/>
            <a:ext cx="1004422" cy="102236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Tree>
    <p:extLst>
      <p:ext uri="{BB962C8B-B14F-4D97-AF65-F5344CB8AC3E}">
        <p14:creationId xmlns:p14="http://schemas.microsoft.com/office/powerpoint/2010/main" val="147706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7537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94E9FB"/>
        </a:solidFill>
        <a:effectLst/>
      </p:bgPr>
    </p:bg>
    <p:spTree>
      <p:nvGrpSpPr>
        <p:cNvPr id="1" name="Shape 18"/>
        <p:cNvGrpSpPr/>
        <p:nvPr/>
      </p:nvGrpSpPr>
      <p:grpSpPr>
        <a:xfrm>
          <a:off x="0" y="0"/>
          <a:ext cx="0" cy="0"/>
          <a:chOff x="0" y="0"/>
          <a:chExt cx="0" cy="0"/>
        </a:xfrm>
      </p:grpSpPr>
      <p:sp>
        <p:nvSpPr>
          <p:cNvPr id="19" name="Google Shape;19;p3"/>
          <p:cNvSpPr/>
          <p:nvPr/>
        </p:nvSpPr>
        <p:spPr>
          <a:xfrm>
            <a:off x="1285900"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txBox="1">
            <a:spLocks noGrp="1"/>
          </p:cNvSpPr>
          <p:nvPr>
            <p:ph type="subTitle" idx="1"/>
          </p:nvPr>
        </p:nvSpPr>
        <p:spPr>
          <a:xfrm>
            <a:off x="1361825" y="3421300"/>
            <a:ext cx="2781600" cy="557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5" name="Google Shape;25;p3"/>
          <p:cNvSpPr txBox="1">
            <a:spLocks noGrp="1"/>
          </p:cNvSpPr>
          <p:nvPr>
            <p:ph type="title"/>
          </p:nvPr>
        </p:nvSpPr>
        <p:spPr>
          <a:xfrm>
            <a:off x="1361825" y="2713525"/>
            <a:ext cx="4257900" cy="7818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1323850"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7" name="Google Shape;27;p3"/>
          <p:cNvGrpSpPr/>
          <p:nvPr/>
        </p:nvGrpSpPr>
        <p:grpSpPr>
          <a:xfrm flipH="1">
            <a:off x="4547988" y="1491425"/>
            <a:ext cx="980825" cy="519800"/>
            <a:chOff x="2468025" y="734125"/>
            <a:chExt cx="980825" cy="519800"/>
          </a:xfrm>
        </p:grpSpPr>
        <p:sp>
          <p:nvSpPr>
            <p:cNvPr id="28" name="Google Shape;28;p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sp>
        <p:nvSpPr>
          <p:cNvPr id="49" name="Google Shape;49;p5"/>
          <p:cNvSpPr/>
          <p:nvPr/>
        </p:nvSpPr>
        <p:spPr>
          <a:xfrm rot="10800000">
            <a:off x="7148400" y="24017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66675" y="2752725"/>
            <a:ext cx="9296400"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2764275" y="3923613"/>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4418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226947" y="1531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5"/>
          <p:cNvSpPr txBox="1">
            <a:spLocks noGrp="1"/>
          </p:cNvSpPr>
          <p:nvPr>
            <p:ph type="ctrTitle" idx="2"/>
          </p:nvPr>
        </p:nvSpPr>
        <p:spPr>
          <a:xfrm flipH="1">
            <a:off x="6175761" y="2953536"/>
            <a:ext cx="2250000" cy="577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2400"/>
              <a:buNone/>
              <a:defRPr sz="3000">
                <a:solidFill>
                  <a:schemeClr val="dk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6" name="Google Shape;56;p5"/>
          <p:cNvSpPr txBox="1">
            <a:spLocks noGrp="1"/>
          </p:cNvSpPr>
          <p:nvPr>
            <p:ph type="subTitle" idx="1"/>
          </p:nvPr>
        </p:nvSpPr>
        <p:spPr>
          <a:xfrm flipH="1">
            <a:off x="951939" y="1866650"/>
            <a:ext cx="1971900" cy="613500"/>
          </a:xfrm>
          <a:prstGeom prst="rect">
            <a:avLst/>
          </a:prstGeom>
        </p:spPr>
        <p:txBody>
          <a:bodyPr spcFirstLastPara="1" wrap="square" lIns="91425" tIns="91425" rIns="91425" bIns="91425" anchor="t" anchorCtr="0">
            <a:normAutofit/>
          </a:bodyPr>
          <a:lstStyle>
            <a:lvl1pPr lvl="0" algn="r" rtl="0">
              <a:lnSpc>
                <a:spcPct val="90000"/>
              </a:lnSpc>
              <a:spcBef>
                <a:spcPts val="0"/>
              </a:spcBef>
              <a:spcAft>
                <a:spcPts val="0"/>
              </a:spcAft>
              <a:buSzPts val="1200"/>
              <a:buNone/>
              <a:defRPr sz="1400">
                <a:solidFill>
                  <a:srgbClr val="754C24"/>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7" name="Google Shape;57;p5"/>
          <p:cNvSpPr txBox="1">
            <a:spLocks noGrp="1"/>
          </p:cNvSpPr>
          <p:nvPr>
            <p:ph type="ctrTitle" idx="3"/>
          </p:nvPr>
        </p:nvSpPr>
        <p:spPr>
          <a:xfrm flipH="1">
            <a:off x="718239" y="1376110"/>
            <a:ext cx="2205600" cy="629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8" name="Google Shape;58;p5"/>
          <p:cNvSpPr txBox="1">
            <a:spLocks noGrp="1"/>
          </p:cNvSpPr>
          <p:nvPr>
            <p:ph type="subTitle" idx="4"/>
          </p:nvPr>
        </p:nvSpPr>
        <p:spPr>
          <a:xfrm flipH="1">
            <a:off x="6175761" y="3392468"/>
            <a:ext cx="1975200" cy="613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dk1"/>
              </a:buClr>
              <a:buSzPts val="1200"/>
              <a:buNone/>
              <a:defRPr sz="1400">
                <a:solidFill>
                  <a:schemeClr val="dk1"/>
                </a:solidFill>
              </a:defRPr>
            </a:lvl1pPr>
            <a:lvl2pPr lvl="1" algn="ctr" rtl="0">
              <a:lnSpc>
                <a:spcPct val="100000"/>
              </a:lnSpc>
              <a:spcBef>
                <a:spcPts val="0"/>
              </a:spcBef>
              <a:spcAft>
                <a:spcPts val="0"/>
              </a:spcAft>
              <a:buClr>
                <a:schemeClr val="dk1"/>
              </a:buClr>
              <a:buSzPts val="1200"/>
              <a:buNone/>
              <a:defRPr sz="1200">
                <a:solidFill>
                  <a:schemeClr val="dk1"/>
                </a:solidFill>
              </a:defRPr>
            </a:lvl2pPr>
            <a:lvl3pPr lvl="2" algn="ctr" rtl="0">
              <a:lnSpc>
                <a:spcPct val="100000"/>
              </a:lnSpc>
              <a:spcBef>
                <a:spcPts val="0"/>
              </a:spcBef>
              <a:spcAft>
                <a:spcPts val="0"/>
              </a:spcAft>
              <a:buClr>
                <a:schemeClr val="dk1"/>
              </a:buClr>
              <a:buSzPts val="1200"/>
              <a:buNone/>
              <a:defRPr sz="1200">
                <a:solidFill>
                  <a:schemeClr val="dk1"/>
                </a:solidFill>
              </a:defRPr>
            </a:lvl3pPr>
            <a:lvl4pPr lvl="3" algn="ctr" rtl="0">
              <a:lnSpc>
                <a:spcPct val="100000"/>
              </a:lnSpc>
              <a:spcBef>
                <a:spcPts val="0"/>
              </a:spcBef>
              <a:spcAft>
                <a:spcPts val="0"/>
              </a:spcAft>
              <a:buClr>
                <a:schemeClr val="dk1"/>
              </a:buClr>
              <a:buSzPts val="1200"/>
              <a:buNone/>
              <a:defRPr sz="1200">
                <a:solidFill>
                  <a:schemeClr val="dk1"/>
                </a:solidFill>
              </a:defRPr>
            </a:lvl4pPr>
            <a:lvl5pPr lvl="4" algn="ctr" rtl="0">
              <a:lnSpc>
                <a:spcPct val="100000"/>
              </a:lnSpc>
              <a:spcBef>
                <a:spcPts val="0"/>
              </a:spcBef>
              <a:spcAft>
                <a:spcPts val="0"/>
              </a:spcAft>
              <a:buClr>
                <a:schemeClr val="dk1"/>
              </a:buClr>
              <a:buSzPts val="1200"/>
              <a:buNone/>
              <a:defRPr sz="1200">
                <a:solidFill>
                  <a:schemeClr val="dk1"/>
                </a:solidFill>
              </a:defRPr>
            </a:lvl5pPr>
            <a:lvl6pPr lvl="5" algn="ctr" rtl="0">
              <a:lnSpc>
                <a:spcPct val="100000"/>
              </a:lnSpc>
              <a:spcBef>
                <a:spcPts val="0"/>
              </a:spcBef>
              <a:spcAft>
                <a:spcPts val="0"/>
              </a:spcAft>
              <a:buClr>
                <a:schemeClr val="dk1"/>
              </a:buClr>
              <a:buSzPts val="1200"/>
              <a:buNone/>
              <a:defRPr sz="1200">
                <a:solidFill>
                  <a:schemeClr val="dk1"/>
                </a:solidFill>
              </a:defRPr>
            </a:lvl6pPr>
            <a:lvl7pPr lvl="6" algn="ctr" rtl="0">
              <a:lnSpc>
                <a:spcPct val="100000"/>
              </a:lnSpc>
              <a:spcBef>
                <a:spcPts val="0"/>
              </a:spcBef>
              <a:spcAft>
                <a:spcPts val="0"/>
              </a:spcAft>
              <a:buClr>
                <a:schemeClr val="dk1"/>
              </a:buClr>
              <a:buSzPts val="1200"/>
              <a:buNone/>
              <a:defRPr sz="1200">
                <a:solidFill>
                  <a:schemeClr val="dk1"/>
                </a:solidFill>
              </a:defRPr>
            </a:lvl7pPr>
            <a:lvl8pPr lvl="7" algn="ctr" rtl="0">
              <a:lnSpc>
                <a:spcPct val="100000"/>
              </a:lnSpc>
              <a:spcBef>
                <a:spcPts val="0"/>
              </a:spcBef>
              <a:spcAft>
                <a:spcPts val="0"/>
              </a:spcAft>
              <a:buClr>
                <a:schemeClr val="dk1"/>
              </a:buClr>
              <a:buSzPts val="1200"/>
              <a:buNone/>
              <a:defRPr sz="1200">
                <a:solidFill>
                  <a:schemeClr val="dk1"/>
                </a:solidFill>
              </a:defRPr>
            </a:lvl8pPr>
            <a:lvl9pPr lvl="8" algn="ctr" rtl="0">
              <a:lnSpc>
                <a:spcPct val="100000"/>
              </a:lnSpc>
              <a:spcBef>
                <a:spcPts val="0"/>
              </a:spcBef>
              <a:spcAft>
                <a:spcPts val="0"/>
              </a:spcAft>
              <a:buClr>
                <a:schemeClr val="dk1"/>
              </a:buClr>
              <a:buSzPts val="1200"/>
              <a:buNone/>
              <a:defRPr sz="1200">
                <a:solidFill>
                  <a:schemeClr val="dk1"/>
                </a:solidFill>
              </a:defRPr>
            </a:lvl9pPr>
          </a:lstStyle>
          <a:p>
            <a:endParaRPr/>
          </a:p>
        </p:txBody>
      </p:sp>
      <p:grpSp>
        <p:nvGrpSpPr>
          <p:cNvPr id="59" name="Google Shape;59;p5"/>
          <p:cNvGrpSpPr/>
          <p:nvPr/>
        </p:nvGrpSpPr>
        <p:grpSpPr>
          <a:xfrm>
            <a:off x="7730849" y="1571630"/>
            <a:ext cx="680855" cy="991067"/>
            <a:chOff x="7730849" y="1571630"/>
            <a:chExt cx="680855" cy="991067"/>
          </a:xfrm>
        </p:grpSpPr>
        <p:sp>
          <p:nvSpPr>
            <p:cNvPr id="60" name="Google Shape;60;p5"/>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5"/>
          <p:cNvSpPr/>
          <p:nvPr/>
        </p:nvSpPr>
        <p:spPr>
          <a:xfrm>
            <a:off x="7853733" y="25008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0" name="Google Shape;70;p5"/>
          <p:cNvGrpSpPr/>
          <p:nvPr/>
        </p:nvGrpSpPr>
        <p:grpSpPr>
          <a:xfrm>
            <a:off x="6691187" y="447693"/>
            <a:ext cx="3067768" cy="1233900"/>
            <a:chOff x="6691187" y="447693"/>
            <a:chExt cx="3067768" cy="1233900"/>
          </a:xfrm>
        </p:grpSpPr>
        <p:sp>
          <p:nvSpPr>
            <p:cNvPr id="71" name="Google Shape;71;p5"/>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6691187" y="1376106"/>
              <a:ext cx="576431" cy="305486"/>
              <a:chOff x="2468025" y="734125"/>
              <a:chExt cx="980825" cy="519800"/>
            </a:xfrm>
          </p:grpSpPr>
          <p:sp>
            <p:nvSpPr>
              <p:cNvPr id="73" name="Google Shape;73;p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941825" y="749825"/>
            <a:ext cx="43923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941825" y="1717100"/>
            <a:ext cx="3287400" cy="2912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1600">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grpSp>
        <p:nvGrpSpPr>
          <p:cNvPr id="88" name="Google Shape;88;p8"/>
          <p:cNvGrpSpPr/>
          <p:nvPr/>
        </p:nvGrpSpPr>
        <p:grpSpPr>
          <a:xfrm>
            <a:off x="392162" y="82464"/>
            <a:ext cx="8684882" cy="2098270"/>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8"/>
          <p:cNvSpPr txBox="1">
            <a:spLocks noGrp="1"/>
          </p:cNvSpPr>
          <p:nvPr>
            <p:ph type="title"/>
          </p:nvPr>
        </p:nvSpPr>
        <p:spPr>
          <a:xfrm rot="-470071">
            <a:off x="2088377" y="1666919"/>
            <a:ext cx="4967265" cy="2569207"/>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92" name="Google Shape;92;p8"/>
          <p:cNvGrpSpPr/>
          <p:nvPr/>
        </p:nvGrpSpPr>
        <p:grpSpPr>
          <a:xfrm flipH="1">
            <a:off x="6277445" y="74261"/>
            <a:ext cx="3046829"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8"/>
          <p:cNvGrpSpPr/>
          <p:nvPr/>
        </p:nvGrpSpPr>
        <p:grpSpPr>
          <a:xfrm>
            <a:off x="-170980" y="82486"/>
            <a:ext cx="3046829"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8"/>
          <p:cNvSpPr/>
          <p:nvPr/>
        </p:nvSpPr>
        <p:spPr>
          <a:xfrm flipH="1">
            <a:off x="-92" y="483890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3981450" y="187850"/>
            <a:ext cx="1181100" cy="1181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flipH="1">
            <a:off x="-1967534" y="4219475"/>
            <a:ext cx="5020934" cy="1181217"/>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5338138" y="4110849"/>
            <a:ext cx="5020934" cy="128985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subTitle" idx="1"/>
          </p:nvPr>
        </p:nvSpPr>
        <p:spPr>
          <a:xfrm flipH="1">
            <a:off x="495362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21" name="Google Shape;121;p9"/>
          <p:cNvSpPr txBox="1">
            <a:spLocks noGrp="1"/>
          </p:cNvSpPr>
          <p:nvPr>
            <p:ph type="title"/>
          </p:nvPr>
        </p:nvSpPr>
        <p:spPr>
          <a:xfrm flipH="1">
            <a:off x="347732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2" name="Google Shape;122;p9"/>
          <p:cNvSpPr txBox="1">
            <a:spLocks noGrp="1"/>
          </p:cNvSpPr>
          <p:nvPr>
            <p:ph type="title" idx="2" hasCustomPrompt="1"/>
          </p:nvPr>
        </p:nvSpPr>
        <p:spPr>
          <a:xfrm flipH="1">
            <a:off x="629659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81350" y="4756626"/>
            <a:ext cx="7403577" cy="55770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1636" y="384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9"/>
          <p:cNvGrpSpPr/>
          <p:nvPr/>
        </p:nvGrpSpPr>
        <p:grpSpPr>
          <a:xfrm rot="-1325081" flipH="1">
            <a:off x="894388" y="1208945"/>
            <a:ext cx="729403" cy="386556"/>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
        <p:cNvGrpSpPr/>
        <p:nvPr/>
      </p:nvGrpSpPr>
      <p:grpSpPr>
        <a:xfrm>
          <a:off x="0" y="0"/>
          <a:ext cx="0" cy="0"/>
          <a:chOff x="0" y="0"/>
          <a:chExt cx="0" cy="0"/>
        </a:xfrm>
      </p:grpSpPr>
      <p:sp>
        <p:nvSpPr>
          <p:cNvPr id="136" name="Google Shape;136;p11"/>
          <p:cNvSpPr txBox="1">
            <a:spLocks noGrp="1"/>
          </p:cNvSpPr>
          <p:nvPr>
            <p:ph type="title" hasCustomPrompt="1"/>
          </p:nvPr>
        </p:nvSpPr>
        <p:spPr>
          <a:xfrm>
            <a:off x="713225" y="1487125"/>
            <a:ext cx="7698600" cy="1427400"/>
          </a:xfrm>
          <a:prstGeom prst="rect">
            <a:avLst/>
          </a:prstGeom>
        </p:spPr>
        <p:txBody>
          <a:bodyPr spcFirstLastPara="1" wrap="square" lIns="91425" tIns="91425" rIns="91425" bIns="91425" anchor="b" anchorCtr="0">
            <a:normAutofit/>
          </a:bodyPr>
          <a:lstStyle>
            <a:lvl1pPr lvl="0" algn="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7" name="Google Shape;137;p11"/>
          <p:cNvSpPr txBox="1">
            <a:spLocks noGrp="1"/>
          </p:cNvSpPr>
          <p:nvPr>
            <p:ph type="subTitle" idx="1"/>
          </p:nvPr>
        </p:nvSpPr>
        <p:spPr>
          <a:xfrm>
            <a:off x="5124425" y="2669600"/>
            <a:ext cx="3287400" cy="854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8" name="Google Shape;138;p11"/>
          <p:cNvGrpSpPr/>
          <p:nvPr/>
        </p:nvGrpSpPr>
        <p:grpSpPr>
          <a:xfrm rot="-1325315" flipH="1">
            <a:off x="3388532" y="3372384"/>
            <a:ext cx="483319" cy="256140"/>
            <a:chOff x="2468025" y="734125"/>
            <a:chExt cx="980825" cy="519800"/>
          </a:xfrm>
        </p:grpSpPr>
        <p:sp>
          <p:nvSpPr>
            <p:cNvPr id="139" name="Google Shape;139;p11"/>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11"/>
          <p:cNvGrpSpPr/>
          <p:nvPr/>
        </p:nvGrpSpPr>
        <p:grpSpPr>
          <a:xfrm flipH="1">
            <a:off x="1237666" y="2864534"/>
            <a:ext cx="544164" cy="970819"/>
            <a:chOff x="3734270" y="74249"/>
            <a:chExt cx="3046829" cy="5435717"/>
          </a:xfrm>
        </p:grpSpPr>
        <p:grpSp>
          <p:nvGrpSpPr>
            <p:cNvPr id="143" name="Google Shape;143;p11"/>
            <p:cNvGrpSpPr/>
            <p:nvPr/>
          </p:nvGrpSpPr>
          <p:grpSpPr>
            <a:xfrm rot="312499">
              <a:off x="4269747" y="179454"/>
              <a:ext cx="2417210" cy="2184088"/>
              <a:chOff x="3949525" y="-38550"/>
              <a:chExt cx="2695666" cy="2435690"/>
            </a:xfrm>
          </p:grpSpPr>
          <p:sp>
            <p:nvSpPr>
              <p:cNvPr id="144" name="Google Shape;144;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1"/>
          <p:cNvSpPr/>
          <p:nvPr/>
        </p:nvSpPr>
        <p:spPr>
          <a:xfrm flipH="1">
            <a:off x="2137878" y="3144280"/>
            <a:ext cx="1070343" cy="1069873"/>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flipH="1">
            <a:off x="-16433" y="3580135"/>
            <a:ext cx="4512233" cy="629111"/>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85506" y="4046400"/>
            <a:ext cx="9315231"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1307341" y="403003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11"/>
          <p:cNvGrpSpPr/>
          <p:nvPr/>
        </p:nvGrpSpPr>
        <p:grpSpPr>
          <a:xfrm>
            <a:off x="587073" y="3017967"/>
            <a:ext cx="593177" cy="989969"/>
            <a:chOff x="658400" y="2876550"/>
            <a:chExt cx="663287" cy="1106977"/>
          </a:xfrm>
        </p:grpSpPr>
        <p:grpSp>
          <p:nvGrpSpPr>
            <p:cNvPr id="158" name="Google Shape;158;p11"/>
            <p:cNvGrpSpPr/>
            <p:nvPr/>
          </p:nvGrpSpPr>
          <p:grpSpPr>
            <a:xfrm>
              <a:off x="713235" y="2876550"/>
              <a:ext cx="608452" cy="1085513"/>
              <a:chOff x="3734270" y="74249"/>
              <a:chExt cx="3046829" cy="5435717"/>
            </a:xfrm>
          </p:grpSpPr>
          <p:grpSp>
            <p:nvGrpSpPr>
              <p:cNvPr id="159" name="Google Shape;159;p11"/>
              <p:cNvGrpSpPr/>
              <p:nvPr/>
            </p:nvGrpSpPr>
            <p:grpSpPr>
              <a:xfrm rot="312499">
                <a:off x="4269747" y="179454"/>
                <a:ext cx="2417210" cy="2184088"/>
                <a:chOff x="3949525" y="-38550"/>
                <a:chExt cx="2695666" cy="2435690"/>
              </a:xfrm>
            </p:grpSpPr>
            <p:sp>
              <p:nvSpPr>
                <p:cNvPr id="160" name="Google Shape;160;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1"/>
            <p:cNvSpPr/>
            <p:nvPr/>
          </p:nvSpPr>
          <p:spPr>
            <a:xfrm>
              <a:off x="658400" y="3854852"/>
              <a:ext cx="224200" cy="128675"/>
            </a:xfrm>
            <a:custGeom>
              <a:avLst/>
              <a:gdLst/>
              <a:ahLst/>
              <a:cxnLst/>
              <a:rect l="l" t="t" r="r" b="b"/>
              <a:pathLst>
                <a:path w="8968" h="5147" extrusionOk="0">
                  <a:moveTo>
                    <a:pt x="1668" y="16"/>
                  </a:moveTo>
                  <a:cubicBezTo>
                    <a:pt x="2081" y="48"/>
                    <a:pt x="2477" y="810"/>
                    <a:pt x="3096" y="1064"/>
                  </a:cubicBezTo>
                  <a:cubicBezTo>
                    <a:pt x="3715" y="1318"/>
                    <a:pt x="4652" y="1445"/>
                    <a:pt x="5382" y="1540"/>
                  </a:cubicBezTo>
                  <a:cubicBezTo>
                    <a:pt x="6112" y="1635"/>
                    <a:pt x="6922" y="1619"/>
                    <a:pt x="7478" y="1635"/>
                  </a:cubicBezTo>
                  <a:cubicBezTo>
                    <a:pt x="8034" y="1651"/>
                    <a:pt x="8510" y="1381"/>
                    <a:pt x="8716" y="1635"/>
                  </a:cubicBezTo>
                  <a:cubicBezTo>
                    <a:pt x="8922" y="1889"/>
                    <a:pt x="9145" y="2588"/>
                    <a:pt x="8716" y="3159"/>
                  </a:cubicBezTo>
                  <a:cubicBezTo>
                    <a:pt x="8287" y="3731"/>
                    <a:pt x="7525" y="4858"/>
                    <a:pt x="6144" y="5064"/>
                  </a:cubicBezTo>
                  <a:cubicBezTo>
                    <a:pt x="4763" y="5270"/>
                    <a:pt x="1350" y="5096"/>
                    <a:pt x="429" y="4397"/>
                  </a:cubicBezTo>
                  <a:cubicBezTo>
                    <a:pt x="-492" y="3699"/>
                    <a:pt x="414" y="1603"/>
                    <a:pt x="620" y="873"/>
                  </a:cubicBezTo>
                  <a:cubicBezTo>
                    <a:pt x="827" y="143"/>
                    <a:pt x="1255" y="-16"/>
                    <a:pt x="1668" y="16"/>
                  </a:cubicBezTo>
                  <a:close/>
                </a:path>
              </a:pathLst>
            </a:custGeom>
            <a:solidFill>
              <a:schemeClr val="dk1"/>
            </a:solidFill>
            <a:ln>
              <a:noFill/>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447"/>
        <p:cNvGrpSpPr/>
        <p:nvPr/>
      </p:nvGrpSpPr>
      <p:grpSpPr>
        <a:xfrm>
          <a:off x="0" y="0"/>
          <a:ext cx="0" cy="0"/>
          <a:chOff x="0" y="0"/>
          <a:chExt cx="0" cy="0"/>
        </a:xfrm>
      </p:grpSpPr>
      <p:grpSp>
        <p:nvGrpSpPr>
          <p:cNvPr id="448" name="Google Shape;448;p16"/>
          <p:cNvGrpSpPr/>
          <p:nvPr/>
        </p:nvGrpSpPr>
        <p:grpSpPr>
          <a:xfrm>
            <a:off x="7057193" y="3112192"/>
            <a:ext cx="1033425" cy="1312120"/>
            <a:chOff x="7057193" y="3112192"/>
            <a:chExt cx="1033425" cy="1312120"/>
          </a:xfrm>
        </p:grpSpPr>
        <p:sp>
          <p:nvSpPr>
            <p:cNvPr id="449" name="Google Shape;449;p16"/>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16"/>
            <p:cNvGrpSpPr/>
            <p:nvPr/>
          </p:nvGrpSpPr>
          <p:grpSpPr>
            <a:xfrm>
              <a:off x="7057193" y="3112192"/>
              <a:ext cx="1033425" cy="1312120"/>
              <a:chOff x="7065180" y="2634629"/>
              <a:chExt cx="1033425" cy="1312120"/>
            </a:xfrm>
          </p:grpSpPr>
          <p:sp>
            <p:nvSpPr>
              <p:cNvPr id="455" name="Google Shape;455;p16"/>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4" name="Google Shape;474;p16"/>
          <p:cNvSpPr/>
          <p:nvPr/>
        </p:nvSpPr>
        <p:spPr>
          <a:xfrm>
            <a:off x="194312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16"/>
          <p:cNvGrpSpPr/>
          <p:nvPr/>
        </p:nvGrpSpPr>
        <p:grpSpPr>
          <a:xfrm>
            <a:off x="-588939" y="219093"/>
            <a:ext cx="7062069" cy="1002516"/>
            <a:chOff x="1068461" y="156718"/>
            <a:chExt cx="7062069" cy="1002516"/>
          </a:xfrm>
        </p:grpSpPr>
        <p:sp>
          <p:nvSpPr>
            <p:cNvPr id="477" name="Google Shape;477;p16"/>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6"/>
          <p:cNvSpPr/>
          <p:nvPr/>
        </p:nvSpPr>
        <p:spPr>
          <a:xfrm flipH="1">
            <a:off x="-133" y="4381700"/>
            <a:ext cx="9239383"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flipH="1">
            <a:off x="-2605136" y="39242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6"/>
          <p:cNvGrpSpPr/>
          <p:nvPr/>
        </p:nvGrpSpPr>
        <p:grpSpPr>
          <a:xfrm rot="-378412">
            <a:off x="-218501" y="1259671"/>
            <a:ext cx="2694098" cy="4154809"/>
            <a:chOff x="-138878" y="1089036"/>
            <a:chExt cx="2326695" cy="3588512"/>
          </a:xfrm>
        </p:grpSpPr>
        <p:grpSp>
          <p:nvGrpSpPr>
            <p:cNvPr id="482" name="Google Shape;482;p16"/>
            <p:cNvGrpSpPr/>
            <p:nvPr/>
          </p:nvGrpSpPr>
          <p:grpSpPr>
            <a:xfrm rot="-536374">
              <a:off x="104887" y="1212004"/>
              <a:ext cx="1839165" cy="3281175"/>
              <a:chOff x="3734270" y="74249"/>
              <a:chExt cx="3046829" cy="5435717"/>
            </a:xfrm>
          </p:grpSpPr>
          <p:grpSp>
            <p:nvGrpSpPr>
              <p:cNvPr id="483" name="Google Shape;483;p16"/>
              <p:cNvGrpSpPr/>
              <p:nvPr/>
            </p:nvGrpSpPr>
            <p:grpSpPr>
              <a:xfrm rot="312499">
                <a:off x="4269747" y="179454"/>
                <a:ext cx="2417210" cy="2184088"/>
                <a:chOff x="3949525" y="-38550"/>
                <a:chExt cx="2695666" cy="2435690"/>
              </a:xfrm>
            </p:grpSpPr>
            <p:sp>
              <p:nvSpPr>
                <p:cNvPr id="484" name="Google Shape;484;p1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494" name="Google Shape;494;p16"/>
          <p:cNvSpPr txBox="1">
            <a:spLocks noGrp="1"/>
          </p:cNvSpPr>
          <p:nvPr>
            <p:ph type="subTitle" idx="1"/>
          </p:nvPr>
        </p:nvSpPr>
        <p:spPr>
          <a:xfrm>
            <a:off x="1971425" y="3421300"/>
            <a:ext cx="2781600" cy="557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95" name="Google Shape;495;p16"/>
          <p:cNvSpPr txBox="1">
            <a:spLocks noGrp="1"/>
          </p:cNvSpPr>
          <p:nvPr>
            <p:ph type="title"/>
          </p:nvPr>
        </p:nvSpPr>
        <p:spPr>
          <a:xfrm>
            <a:off x="1971425" y="2713525"/>
            <a:ext cx="4257900" cy="7818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96" name="Google Shape;496;p16"/>
          <p:cNvSpPr txBox="1">
            <a:spLocks noGrp="1"/>
          </p:cNvSpPr>
          <p:nvPr>
            <p:ph type="title" idx="2" hasCustomPrompt="1"/>
          </p:nvPr>
        </p:nvSpPr>
        <p:spPr>
          <a:xfrm>
            <a:off x="1933450"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6">
    <p:spTree>
      <p:nvGrpSpPr>
        <p:cNvPr id="1" name="Shape 542"/>
        <p:cNvGrpSpPr/>
        <p:nvPr/>
      </p:nvGrpSpPr>
      <p:grpSpPr>
        <a:xfrm>
          <a:off x="0" y="0"/>
          <a:ext cx="0" cy="0"/>
          <a:chOff x="0" y="0"/>
          <a:chExt cx="0" cy="0"/>
        </a:xfrm>
      </p:grpSpPr>
      <p:grpSp>
        <p:nvGrpSpPr>
          <p:cNvPr id="543" name="Google Shape;543;p19"/>
          <p:cNvGrpSpPr/>
          <p:nvPr/>
        </p:nvGrpSpPr>
        <p:grpSpPr>
          <a:xfrm>
            <a:off x="-100" y="2905325"/>
            <a:ext cx="9144200" cy="2238124"/>
            <a:chOff x="-100" y="2905325"/>
            <a:chExt cx="9144200" cy="2238124"/>
          </a:xfrm>
        </p:grpSpPr>
        <p:sp>
          <p:nvSpPr>
            <p:cNvPr id="544" name="Google Shape;544;p19"/>
            <p:cNvSpPr/>
            <p:nvPr/>
          </p:nvSpPr>
          <p:spPr>
            <a:xfrm flipH="1">
              <a:off x="-80" y="2905325"/>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100" y="3067048"/>
              <a:ext cx="9144095"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19"/>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 name="Google Shape;547;p19"/>
          <p:cNvSpPr/>
          <p:nvPr/>
        </p:nvSpPr>
        <p:spPr>
          <a:xfrm flipH="1">
            <a:off x="7438310"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484164" y="8191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19"/>
          <p:cNvGrpSpPr/>
          <p:nvPr/>
        </p:nvGrpSpPr>
        <p:grpSpPr>
          <a:xfrm rot="1325081">
            <a:off x="1036454" y="411132"/>
            <a:ext cx="729403" cy="386556"/>
            <a:chOff x="2468025" y="734125"/>
            <a:chExt cx="980825" cy="519800"/>
          </a:xfrm>
        </p:grpSpPr>
        <p:sp>
          <p:nvSpPr>
            <p:cNvPr id="550" name="Google Shape;550;p1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62" r:id="rId8"/>
    <p:sldLayoutId id="2147483665" r:id="rId9"/>
    <p:sldLayoutId id="2147483666" r:id="rId10"/>
    <p:sldLayoutId id="2147483669" r:id="rId11"/>
    <p:sldLayoutId id="2147483670" r:id="rId12"/>
    <p:sldLayoutId id="2147483674" r:id="rId13"/>
    <p:sldLayoutId id="2147483675" r:id="rId14"/>
    <p:sldLayoutId id="2147483676" r:id="rId15"/>
    <p:sldLayoutId id="2147483677" r:id="rId16"/>
    <p:sldLayoutId id="2147483681" r:id="rId17"/>
    <p:sldLayoutId id="214748368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sp>
        <p:nvSpPr>
          <p:cNvPr id="854" name="Google Shape;854;p34"/>
          <p:cNvSpPr txBox="1">
            <a:spLocks noGrp="1"/>
          </p:cNvSpPr>
          <p:nvPr>
            <p:ph type="ctrTitle"/>
          </p:nvPr>
        </p:nvSpPr>
        <p:spPr>
          <a:xfrm rot="-248774">
            <a:off x="732116" y="943170"/>
            <a:ext cx="4344270" cy="11703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a:latin typeface="Times New Roman" panose="02020603050405020304" pitchFamily="18" charset="0"/>
                <a:cs typeface="Times New Roman" panose="02020603050405020304" pitchFamily="18" charset="0"/>
              </a:rPr>
              <a:t>Bài 21</a:t>
            </a:r>
            <a:br>
              <a:rPr lang="en" sz="6000">
                <a:latin typeface="Times New Roman" panose="02020603050405020304" pitchFamily="18" charset="0"/>
                <a:cs typeface="Times New Roman" panose="02020603050405020304" pitchFamily="18" charset="0"/>
              </a:rPr>
            </a:br>
            <a:r>
              <a:rPr lang="en" sz="6000">
                <a:latin typeface="Times New Roman" panose="02020603050405020304" pitchFamily="18" charset="0"/>
                <a:cs typeface="Times New Roman" panose="02020603050405020304" pitchFamily="18" charset="0"/>
              </a:rPr>
              <a:t>Mai An Tiêm</a:t>
            </a:r>
            <a:endParaRPr sz="6600">
              <a:latin typeface="Times New Roman" panose="02020603050405020304" pitchFamily="18" charset="0"/>
              <a:cs typeface="Times New Roman" panose="02020603050405020304" pitchFamily="18" charset="0"/>
            </a:endParaRPr>
          </a:p>
        </p:txBody>
      </p:sp>
      <p:grpSp>
        <p:nvGrpSpPr>
          <p:cNvPr id="857" name="Google Shape;857;p34"/>
          <p:cNvGrpSpPr/>
          <p:nvPr/>
        </p:nvGrpSpPr>
        <p:grpSpPr>
          <a:xfrm>
            <a:off x="2253549" y="467618"/>
            <a:ext cx="8796297" cy="5563599"/>
            <a:chOff x="1948749" y="467618"/>
            <a:chExt cx="8796297" cy="5563599"/>
          </a:xfrm>
        </p:grpSpPr>
        <p:sp>
          <p:nvSpPr>
            <p:cNvPr id="858" name="Google Shape;858;p3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1" name="Google Shape;1051;p34"/>
            <p:cNvGrpSpPr/>
            <p:nvPr/>
          </p:nvGrpSpPr>
          <p:grpSpPr>
            <a:xfrm>
              <a:off x="9144467" y="2877464"/>
              <a:ext cx="656500" cy="658177"/>
              <a:chOff x="9144467" y="2877464"/>
              <a:chExt cx="656500" cy="658177"/>
            </a:xfrm>
          </p:grpSpPr>
          <p:sp>
            <p:nvSpPr>
              <p:cNvPr id="1052" name="Google Shape;1052;p3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4"/>
            <p:cNvSpPr/>
            <p:nvPr/>
          </p:nvSpPr>
          <p:spPr>
            <a:xfrm>
              <a:off x="4054040" y="4277329"/>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0" name="Picture 2" descr="Cartoon watermelon sliced sweet watermelon Vector Image">
            <a:extLst>
              <a:ext uri="{FF2B5EF4-FFF2-40B4-BE49-F238E27FC236}">
                <a16:creationId xmlns:a16="http://schemas.microsoft.com/office/drawing/2014/main" id="{F1C36761-7851-46D0-ADD7-BF9A82BC167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86" t="9894" r="5040" b="18805"/>
          <a:stretch/>
        </p:blipFill>
        <p:spPr bwMode="auto">
          <a:xfrm>
            <a:off x="219207" y="2704158"/>
            <a:ext cx="2604143" cy="2187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258600" y="98238"/>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974441" y="1052664"/>
            <a:ext cx="7454920" cy="3600986"/>
          </a:xfrm>
          <a:prstGeom prst="rect">
            <a:avLst/>
          </a:prstGeom>
        </p:spPr>
        <p:txBody>
          <a:bodyPr wrap="square">
            <a:spAutoFit/>
          </a:bodyPr>
          <a:lstStyle/>
          <a:p>
            <a:pPr algn="just"/>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spTree>
    <p:extLst>
      <p:ext uri="{BB962C8B-B14F-4D97-AF65-F5344CB8AC3E}">
        <p14:creationId xmlns:p14="http://schemas.microsoft.com/office/powerpoint/2010/main" val="22487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258600" y="16658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3171" y="991174"/>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a:off x="2799770" y="2713814"/>
            <a:ext cx="934471" cy="38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01122" y="924474"/>
            <a:ext cx="7454920" cy="2739211"/>
          </a:xfrm>
          <a:prstGeom prst="rect">
            <a:avLst/>
          </a:prstGeom>
        </p:spPr>
        <p:txBody>
          <a:bodyPr wrap="square">
            <a:spAutoFit/>
          </a:bodyPr>
          <a:lstStyle/>
          <a:p>
            <a:pPr algn="just"/>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2800">
                <a:latin typeface="Times New Roman" panose="02020603050405020304" pitchFamily="18" charset="0"/>
                <a:cs typeface="Times New Roman" panose="02020603050405020304" pitchFamily="18" charset="0"/>
              </a:rPr>
              <a:t>   Thứ quả lạ đó là giống dưa hấu ngày nay.</a:t>
            </a:r>
          </a:p>
        </p:txBody>
      </p:sp>
      <p:grpSp>
        <p:nvGrpSpPr>
          <p:cNvPr id="36" name="Google Shape;7681;p56">
            <a:extLst>
              <a:ext uri="{FF2B5EF4-FFF2-40B4-BE49-F238E27FC236}">
                <a16:creationId xmlns:a16="http://schemas.microsoft.com/office/drawing/2014/main" id="{862D9E92-A471-4BA4-B4DC-37DF293AE8EE}"/>
              </a:ext>
            </a:extLst>
          </p:cNvPr>
          <p:cNvGrpSpPr/>
          <p:nvPr/>
        </p:nvGrpSpPr>
        <p:grpSpPr>
          <a:xfrm>
            <a:off x="817563" y="3851140"/>
            <a:ext cx="555384" cy="473906"/>
            <a:chOff x="1773575" y="4308850"/>
            <a:chExt cx="650450" cy="645825"/>
          </a:xfrm>
        </p:grpSpPr>
        <p:sp>
          <p:nvSpPr>
            <p:cNvPr id="37"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38"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39261F32-D93A-4362-B1F4-F6652013FA80}"/>
              </a:ext>
            </a:extLst>
          </p:cNvPr>
          <p:cNvSpPr txBox="1"/>
          <p:nvPr/>
        </p:nvSpPr>
        <p:spPr>
          <a:xfrm>
            <a:off x="1367281" y="3894202"/>
            <a:ext cx="6531870" cy="954107"/>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2800" kern="120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lấy làm tiếc và cảm thấy day dứt khi nhận ra lỗi lầm của mình.</a:t>
            </a:r>
            <a:endParaRPr kumimoji="0" lang="vi-VN" sz="2800" b="0"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DA8779D3-25DA-4AFC-9C65-2A69BD4D7E5C}"/>
              </a:ext>
            </a:extLst>
          </p:cNvPr>
          <p:cNvSpPr txBox="1"/>
          <p:nvPr/>
        </p:nvSpPr>
        <p:spPr>
          <a:xfrm>
            <a:off x="1387826" y="3869983"/>
            <a:ext cx="3395263" cy="523220"/>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Hối</a:t>
            </a:r>
            <a:r>
              <a:rPr kumimoji="0" lang="en-US" sz="2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hận</a:t>
            </a:r>
            <a:r>
              <a:rPr kumimoji="0" lang="en-US" sz="2800" b="0" i="0" u="none" strike="noStrike" kern="1200" cap="none" spc="0" normalizeH="0" noProof="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3486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1724"/>
        <p:cNvGrpSpPr/>
        <p:nvPr/>
      </p:nvGrpSpPr>
      <p:grpSpPr>
        <a:xfrm>
          <a:off x="0" y="0"/>
          <a:ext cx="0" cy="0"/>
          <a:chOff x="0" y="0"/>
          <a:chExt cx="0" cy="0"/>
        </a:xfrm>
      </p:grpSpPr>
      <p:sp>
        <p:nvSpPr>
          <p:cNvPr id="4" name="文本框 5">
            <a:extLst>
              <a:ext uri="{FF2B5EF4-FFF2-40B4-BE49-F238E27FC236}">
                <a16:creationId xmlns:a16="http://schemas.microsoft.com/office/drawing/2014/main" id="{9FF9A042-64FE-4FCB-B7CA-81EF810F28D9}"/>
              </a:ext>
            </a:extLst>
          </p:cNvPr>
          <p:cNvSpPr txBox="1"/>
          <p:nvPr/>
        </p:nvSpPr>
        <p:spPr>
          <a:xfrm>
            <a:off x="4244216" y="2451631"/>
            <a:ext cx="4012637" cy="1569660"/>
          </a:xfrm>
          <a:prstGeom prst="rect">
            <a:avLst/>
          </a:prstGeom>
          <a:noFill/>
        </p:spPr>
        <p:txBody>
          <a:bodyPr wrap="none" rtlCol="0">
            <a:spAutoFit/>
          </a:bodyPr>
          <a:lstStyle/>
          <a:p>
            <a:pPr algn="ctr"/>
            <a:r>
              <a:rPr lang="en-US" altLang="zh-CN" sz="4800" b="1" dirty="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ĐỌC </a:t>
            </a:r>
          </a:p>
          <a:p>
            <a:pPr algn="ctr"/>
            <a:r>
              <a:rPr lang="en-US" altLang="zh-CN"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NHÓM 4</a:t>
            </a:r>
            <a:endParaRPr lang="zh-CN" altLang="en-US" sz="4800" b="1" dirty="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pic>
        <p:nvPicPr>
          <p:cNvPr id="5"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186" y="1787236"/>
            <a:ext cx="4235030" cy="3356264"/>
          </a:xfrm>
          <a:prstGeom prst="rect">
            <a:avLst/>
          </a:prstGeom>
        </p:spPr>
      </p:pic>
      <p:sp>
        <p:nvSpPr>
          <p:cNvPr id="6" name="TextBox 5">
            <a:extLst>
              <a:ext uri="{FF2B5EF4-FFF2-40B4-BE49-F238E27FC236}">
                <a16:creationId xmlns:a16="http://schemas.microsoft.com/office/drawing/2014/main" id="{2A258B00-104D-4A7A-A061-507BEB31AD98}"/>
              </a:ext>
            </a:extLst>
          </p:cNvPr>
          <p:cNvSpPr txBox="1"/>
          <p:nvPr/>
        </p:nvSpPr>
        <p:spPr>
          <a:xfrm>
            <a:off x="195364" y="2451631"/>
            <a:ext cx="4447178" cy="2308324"/>
          </a:xfrm>
          <a:prstGeom prst="rect">
            <a:avLst/>
          </a:prstGeom>
          <a:noFill/>
        </p:spPr>
        <p:txBody>
          <a:bodyPr wrap="square">
            <a:spAutoFit/>
          </a:bodyPr>
          <a:lstStyle/>
          <a:p>
            <a:pPr algn="ctr" defTabSz="609630">
              <a:buClr>
                <a:srgbClr val="000000"/>
              </a:buClr>
              <a:defRPr/>
            </a:pPr>
            <a:r>
              <a:rPr lang="en-US" altLang="zh-CN"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240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48017" y="760614"/>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a:latin typeface="Times New Roman" panose="02020603050405020304" pitchFamily="18" charset="0"/>
                <a:cs typeface="Times New Roman" panose="02020603050405020304" pitchFamily="18" charset="0"/>
              </a:rPr>
              <a:t>      Ở đảo hoang, hai vợ chồng An Tiêm dựng nhà bằng tre nứa, lấy cỏ phơi khô tết thành quần áo.</a:t>
            </a:r>
          </a:p>
          <a:p>
            <a:pPr algn="just"/>
            <a:r>
              <a:rPr lang="en-US" sz="1800">
                <a:latin typeface="Times New Roman" panose="02020603050405020304" pitchFamily="18" charset="0"/>
                <a:cs typeface="Times New Roman" panose="02020603050405020304" pitchFamily="18"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a:latin typeface="Times New Roman" panose="02020603050405020304" pitchFamily="18" charset="0"/>
                <a:cs typeface="Times New Roman" panose="02020603050405020304" pitchFamily="18"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a:latin typeface="Times New Roman" panose="02020603050405020304" pitchFamily="18" charset="0"/>
                <a:cs typeface="Times New Roman" panose="02020603050405020304" pitchFamily="18" charset="0"/>
              </a:rPr>
              <a:t>       Thứ quả lạ đó là giống dưa hấu ngày nay.</a:t>
            </a:r>
          </a:p>
          <a:p>
            <a:pPr algn="r">
              <a:defRPr/>
            </a:pPr>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241551" y="74422"/>
            <a:ext cx="2701346" cy="566243"/>
            <a:chOff x="4064069" y="320220"/>
            <a:chExt cx="3555336"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6"/>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2" y="403660"/>
              <a:ext cx="3265733" cy="758659"/>
            </a:xfrm>
            <a:prstGeom prst="rect">
              <a:avLst/>
            </a:prstGeom>
            <a:noFill/>
          </p:spPr>
          <p:txBody>
            <a:bodyPr wrap="square" rtlCol="0">
              <a:spAutoFit/>
            </a:bodyPr>
            <a:lstStyle/>
            <a:p>
              <a:pPr algn="ctr"/>
              <a:r>
                <a:rPr lang="en-US" altLang="zh-CN" sz="2100" b="1">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TOÀN BÀI</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0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wipe(down)">
                                      <p:cBhvr>
                                        <p:cTn id="16" dur="500"/>
                                        <p:tgtEl>
                                          <p:spTgt spid="251"/>
                                        </p:tgtEl>
                                      </p:cBhvr>
                                    </p:animEffect>
                                  </p:childTnLst>
                                </p:cTn>
                              </p:par>
                              <p:par>
                                <p:cTn id="17" presetID="17" presetClass="entr" presetSubtype="1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p:cTn id="19" dur="750" fill="hold"/>
                                        <p:tgtEl>
                                          <p:spTgt spid="264"/>
                                        </p:tgtEl>
                                        <p:attrNameLst>
                                          <p:attrName>ppt_w</p:attrName>
                                        </p:attrNameLst>
                                      </p:cBhvr>
                                      <p:tavLst>
                                        <p:tav tm="0">
                                          <p:val>
                                            <p:fltVal val="0"/>
                                          </p:val>
                                        </p:tav>
                                        <p:tav tm="100000">
                                          <p:val>
                                            <p:strVal val="#ppt_w"/>
                                          </p:val>
                                        </p:tav>
                                      </p:tavLst>
                                    </p:anim>
                                    <p:anim calcmode="lin" valueType="num">
                                      <p:cBhvr>
                                        <p:cTn id="20" dur="750" fill="hold"/>
                                        <p:tgtEl>
                                          <p:spTgt spid="2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6" name="Google Shape;1616;p49"/>
          <p:cNvSpPr txBox="1">
            <a:spLocks noGrp="1"/>
          </p:cNvSpPr>
          <p:nvPr>
            <p:ph type="title" idx="2"/>
          </p:nvPr>
        </p:nvSpPr>
        <p:spPr>
          <a:xfrm>
            <a:off x="1964981" y="1059710"/>
            <a:ext cx="1476600" cy="9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Tiết 2</a:t>
            </a:r>
            <a:endParaRPr sz="4800"/>
          </a:p>
        </p:txBody>
      </p:sp>
      <p:grpSp>
        <p:nvGrpSpPr>
          <p:cNvPr id="1617" name="Google Shape;1617;p49"/>
          <p:cNvGrpSpPr/>
          <p:nvPr/>
        </p:nvGrpSpPr>
        <p:grpSpPr>
          <a:xfrm>
            <a:off x="6582451" y="1978310"/>
            <a:ext cx="1874847" cy="933718"/>
            <a:chOff x="6582451" y="1978310"/>
            <a:chExt cx="1874847" cy="933718"/>
          </a:xfrm>
        </p:grpSpPr>
        <p:sp>
          <p:nvSpPr>
            <p:cNvPr id="1618" name="Google Shape;1618;p49"/>
            <p:cNvSpPr/>
            <p:nvPr/>
          </p:nvSpPr>
          <p:spPr>
            <a:xfrm>
              <a:off x="7830570" y="1978310"/>
              <a:ext cx="266737" cy="117663"/>
            </a:xfrm>
            <a:custGeom>
              <a:avLst/>
              <a:gdLst/>
              <a:ahLst/>
              <a:cxnLst/>
              <a:rect l="l" t="t" r="r" b="b"/>
              <a:pathLst>
                <a:path w="5681" h="2506" extrusionOk="0">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a:off x="8077264" y="2738350"/>
              <a:ext cx="380034" cy="173677"/>
            </a:xfrm>
            <a:custGeom>
              <a:avLst/>
              <a:gdLst/>
              <a:ahLst/>
              <a:cxnLst/>
              <a:rect l="l" t="t" r="r" b="b"/>
              <a:pathLst>
                <a:path w="8094" h="3699" extrusionOk="0">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a:off x="6785149" y="2180399"/>
              <a:ext cx="380080" cy="174241"/>
            </a:xfrm>
            <a:custGeom>
              <a:avLst/>
              <a:gdLst/>
              <a:ahLst/>
              <a:cxnLst/>
              <a:rect l="l" t="t" r="r" b="b"/>
              <a:pathLst>
                <a:path w="8095" h="3711" extrusionOk="0">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a:off x="6582451" y="2659139"/>
              <a:ext cx="257394" cy="66203"/>
            </a:xfrm>
            <a:custGeom>
              <a:avLst/>
              <a:gdLst/>
              <a:ahLst/>
              <a:cxnLst/>
              <a:rect l="l" t="t" r="r" b="b"/>
              <a:pathLst>
                <a:path w="5482" h="1410" extrusionOk="0">
                  <a:moveTo>
                    <a:pt x="3881" y="1"/>
                  </a:moveTo>
                  <a:cubicBezTo>
                    <a:pt x="3412" y="1"/>
                    <a:pt x="2977" y="276"/>
                    <a:pt x="2642" y="785"/>
                  </a:cubicBezTo>
                  <a:cubicBezTo>
                    <a:pt x="2267" y="365"/>
                    <a:pt x="1906" y="210"/>
                    <a:pt x="1577" y="210"/>
                  </a:cubicBezTo>
                  <a:cubicBezTo>
                    <a:pt x="662" y="210"/>
                    <a:pt x="1" y="1409"/>
                    <a:pt x="1" y="1409"/>
                  </a:cubicBezTo>
                  <a:cubicBezTo>
                    <a:pt x="574" y="932"/>
                    <a:pt x="1042" y="763"/>
                    <a:pt x="1446" y="763"/>
                  </a:cubicBezTo>
                  <a:cubicBezTo>
                    <a:pt x="1883" y="763"/>
                    <a:pt x="2246" y="961"/>
                    <a:pt x="2585" y="1182"/>
                  </a:cubicBezTo>
                  <a:cubicBezTo>
                    <a:pt x="3019" y="680"/>
                    <a:pt x="3500" y="516"/>
                    <a:pt x="3944" y="516"/>
                  </a:cubicBezTo>
                  <a:cubicBezTo>
                    <a:pt x="4779" y="516"/>
                    <a:pt x="5482" y="1097"/>
                    <a:pt x="5482" y="1097"/>
                  </a:cubicBezTo>
                  <a:cubicBezTo>
                    <a:pt x="4972" y="347"/>
                    <a:pt x="4406" y="1"/>
                    <a:pt x="3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2" name="Google Shape;1622;p49"/>
          <p:cNvSpPr/>
          <p:nvPr/>
        </p:nvSpPr>
        <p:spPr>
          <a:xfrm>
            <a:off x="8047918" y="3832044"/>
            <a:ext cx="16058" cy="47"/>
          </a:xfrm>
          <a:custGeom>
            <a:avLst/>
            <a:gdLst/>
            <a:ahLst/>
            <a:cxnLst/>
            <a:rect l="l" t="t" r="r" b="b"/>
            <a:pathLst>
              <a:path w="342" h="1" extrusionOk="0">
                <a:moveTo>
                  <a:pt x="0" y="1"/>
                </a:moveTo>
                <a:lnTo>
                  <a:pt x="341"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9"/>
          <p:cNvSpPr/>
          <p:nvPr/>
        </p:nvSpPr>
        <p:spPr>
          <a:xfrm>
            <a:off x="2851025" y="46418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2153443" y="2521127"/>
            <a:ext cx="5011786" cy="781800"/>
          </a:xfrm>
        </p:spPr>
        <p:txBody>
          <a:bodyPr>
            <a:noAutofit/>
          </a:bodyPr>
          <a:lstStyle/>
          <a:p>
            <a:r>
              <a:rPr lang="en-US" sz="6000">
                <a:latin typeface="Times New Roman" panose="02020603050405020304" pitchFamily="18" charset="0"/>
                <a:cs typeface="Times New Roman" panose="02020603050405020304" pitchFamily="18" charset="0"/>
              </a:rPr>
              <a:t>Trả lời câu hỏi</a:t>
            </a:r>
          </a:p>
        </p:txBody>
      </p:sp>
      <p:pic>
        <p:nvPicPr>
          <p:cNvPr id="15" name="图片 2">
            <a:extLst>
              <a:ext uri="{FF2B5EF4-FFF2-40B4-BE49-F238E27FC236}">
                <a16:creationId xmlns:a16="http://schemas.microsoft.com/office/drawing/2014/main" id="{1DFEC157-E22F-409F-AE65-F8B599FFC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62" y="2928008"/>
            <a:ext cx="1482449" cy="18354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76" y="274807"/>
            <a:ext cx="8246327" cy="994172"/>
          </a:xfrm>
        </p:spPr>
        <p:txBody>
          <a:bodyPr>
            <a:normAutofit fontScale="90000"/>
          </a:bodyPr>
          <a:lstStyle/>
          <a:p>
            <a:r>
              <a:rPr lang="en-US" b="1" dirty="0">
                <a:solidFill>
                  <a:srgbClr val="002060"/>
                </a:solidFill>
                <a:latin typeface="Arial-Rounded" panose="020B0500000000000000" charset="0"/>
                <a:cs typeface="Arial-Rounded" panose="020B0500000000000000" charset="0"/>
                <a:sym typeface="+mn-ea"/>
              </a:rPr>
              <a:t>1. </a:t>
            </a:r>
            <a:r>
              <a:rPr lang="en-US" b="1" dirty="0" err="1">
                <a:solidFill>
                  <a:srgbClr val="002060"/>
                </a:solidFill>
                <a:latin typeface="Arial-Rounded" panose="020B0500000000000000" charset="0"/>
                <a:cs typeface="Arial-Rounded" panose="020B0500000000000000" charset="0"/>
                <a:sym typeface="+mn-ea"/>
              </a:rPr>
              <a:t>Vợ</a:t>
            </a:r>
            <a:r>
              <a:rPr lang="en-US" b="1" dirty="0">
                <a:solidFill>
                  <a:srgbClr val="002060"/>
                </a:solidFill>
                <a:latin typeface="Arial-Rounded" panose="020B0500000000000000" charset="0"/>
                <a:cs typeface="Arial-Rounded" panose="020B0500000000000000" charset="0"/>
                <a:sym typeface="+mn-ea"/>
              </a:rPr>
              <a:t> </a:t>
            </a:r>
            <a:r>
              <a:rPr lang="en-US" b="1" dirty="0" err="1">
                <a:solidFill>
                  <a:srgbClr val="002060"/>
                </a:solidFill>
                <a:latin typeface="Arial-Rounded" panose="020B0500000000000000" charset="0"/>
                <a:cs typeface="Arial-Rounded" panose="020B0500000000000000" charset="0"/>
                <a:sym typeface="+mn-ea"/>
              </a:rPr>
              <a:t>chồng</a:t>
            </a:r>
            <a:r>
              <a:rPr lang="en-US" b="1" dirty="0">
                <a:solidFill>
                  <a:srgbClr val="002060"/>
                </a:solidFill>
                <a:latin typeface="Arial-Rounded" panose="020B0500000000000000" charset="0"/>
                <a:cs typeface="Arial-Rounded" panose="020B0500000000000000" charset="0"/>
                <a:sym typeface="+mn-ea"/>
              </a:rPr>
              <a:t> Mai An </a:t>
            </a:r>
            <a:r>
              <a:rPr lang="en-US" b="1" dirty="0" err="1">
                <a:solidFill>
                  <a:srgbClr val="002060"/>
                </a:solidFill>
                <a:latin typeface="Arial-Rounded" panose="020B0500000000000000" charset="0"/>
                <a:cs typeface="Arial-Rounded" panose="020B0500000000000000" charset="0"/>
                <a:sym typeface="+mn-ea"/>
              </a:rPr>
              <a:t>Tiêm</a:t>
            </a:r>
            <a:r>
              <a:rPr lang="en-US" b="1" dirty="0">
                <a:solidFill>
                  <a:srgbClr val="002060"/>
                </a:solidFill>
                <a:latin typeface="Arial-Rounded" panose="020B0500000000000000" charset="0"/>
                <a:cs typeface="Arial-Rounded" panose="020B0500000000000000" charset="0"/>
                <a:sym typeface="+mn-ea"/>
              </a:rPr>
              <a:t> </a:t>
            </a:r>
            <a:r>
              <a:rPr lang="en-US" b="1" dirty="0" err="1">
                <a:solidFill>
                  <a:srgbClr val="002060"/>
                </a:solidFill>
                <a:latin typeface="Arial-Rounded" panose="020B0500000000000000" charset="0"/>
                <a:cs typeface="Arial-Rounded" panose="020B0500000000000000" charset="0"/>
                <a:sym typeface="+mn-ea"/>
              </a:rPr>
              <a:t>đã</a:t>
            </a:r>
            <a:r>
              <a:rPr lang="en-US" b="1" dirty="0">
                <a:solidFill>
                  <a:srgbClr val="002060"/>
                </a:solidFill>
                <a:latin typeface="Arial-Rounded" panose="020B0500000000000000" charset="0"/>
                <a:cs typeface="Arial-Rounded" panose="020B0500000000000000" charset="0"/>
                <a:sym typeface="+mn-ea"/>
              </a:rPr>
              <a:t> </a:t>
            </a:r>
            <a:r>
              <a:rPr lang="en-US" b="1" dirty="0" err="1">
                <a:solidFill>
                  <a:srgbClr val="002060"/>
                </a:solidFill>
                <a:latin typeface="Arial-Rounded" panose="020B0500000000000000" charset="0"/>
                <a:cs typeface="Arial-Rounded" panose="020B0500000000000000" charset="0"/>
                <a:sym typeface="+mn-ea"/>
              </a:rPr>
              <a:t>làm</a:t>
            </a:r>
            <a:r>
              <a:rPr lang="en-US" b="1" dirty="0">
                <a:solidFill>
                  <a:srgbClr val="002060"/>
                </a:solidFill>
                <a:latin typeface="Arial-Rounded" panose="020B0500000000000000" charset="0"/>
                <a:cs typeface="Arial-Rounded" panose="020B0500000000000000" charset="0"/>
                <a:sym typeface="+mn-ea"/>
              </a:rPr>
              <a:t> </a:t>
            </a:r>
            <a:r>
              <a:rPr lang="en-US" b="1" dirty="0" err="1">
                <a:solidFill>
                  <a:srgbClr val="002060"/>
                </a:solidFill>
                <a:latin typeface="Arial-Rounded" panose="020B0500000000000000" charset="0"/>
                <a:cs typeface="Arial-Rounded" panose="020B0500000000000000" charset="0"/>
                <a:sym typeface="+mn-ea"/>
              </a:rPr>
              <a:t>gì</a:t>
            </a:r>
            <a:r>
              <a:rPr lang="en-US" b="1" dirty="0">
                <a:solidFill>
                  <a:srgbClr val="002060"/>
                </a:solidFill>
                <a:latin typeface="Arial-Rounded" panose="020B0500000000000000" charset="0"/>
                <a:cs typeface="Arial-Rounded" panose="020B0500000000000000" charset="0"/>
                <a:sym typeface="+mn-ea"/>
              </a:rPr>
              <a:t> </a:t>
            </a:r>
            <a:br>
              <a:rPr lang="en-US" b="1" dirty="0">
                <a:solidFill>
                  <a:srgbClr val="002060"/>
                </a:solidFill>
                <a:latin typeface="Arial-Rounded" panose="020B0500000000000000" charset="0"/>
                <a:cs typeface="Arial-Rounded" panose="020B0500000000000000" charset="0"/>
                <a:sym typeface="+mn-ea"/>
              </a:rPr>
            </a:br>
            <a:r>
              <a:rPr lang="en-US" b="1" dirty="0" err="1">
                <a:solidFill>
                  <a:srgbClr val="002060"/>
                </a:solidFill>
                <a:latin typeface="Arial-Rounded" panose="020B0500000000000000" charset="0"/>
                <a:cs typeface="Arial-Rounded" panose="020B0500000000000000" charset="0"/>
                <a:sym typeface="+mn-ea"/>
              </a:rPr>
              <a:t>trên</a:t>
            </a:r>
            <a:r>
              <a:rPr lang="en-US" b="1" dirty="0">
                <a:solidFill>
                  <a:srgbClr val="002060"/>
                </a:solidFill>
                <a:latin typeface="Arial-Rounded" panose="020B0500000000000000" charset="0"/>
                <a:cs typeface="Arial-Rounded" panose="020B0500000000000000" charset="0"/>
                <a:sym typeface="+mn-ea"/>
              </a:rPr>
              <a:t> </a:t>
            </a:r>
            <a:r>
              <a:rPr lang="en-US" b="1" dirty="0" err="1">
                <a:solidFill>
                  <a:srgbClr val="002060"/>
                </a:solidFill>
                <a:latin typeface="Arial-Rounded" panose="020B0500000000000000" charset="0"/>
                <a:cs typeface="Arial-Rounded" panose="020B0500000000000000" charset="0"/>
                <a:sym typeface="+mn-ea"/>
              </a:rPr>
              <a:t>đảo</a:t>
            </a:r>
            <a:r>
              <a:rPr lang="en-US" b="1" dirty="0">
                <a:solidFill>
                  <a:srgbClr val="002060"/>
                </a:solidFill>
                <a:latin typeface="Arial-Rounded" panose="020B0500000000000000" charset="0"/>
                <a:cs typeface="Arial-Rounded" panose="020B0500000000000000" charset="0"/>
                <a:sym typeface="+mn-ea"/>
              </a:rPr>
              <a:t> </a:t>
            </a:r>
            <a:r>
              <a:rPr lang="en-US" b="1" dirty="0" err="1">
                <a:solidFill>
                  <a:srgbClr val="002060"/>
                </a:solidFill>
                <a:latin typeface="Arial-Rounded" panose="020B0500000000000000" charset="0"/>
                <a:cs typeface="Arial-Rounded" panose="020B0500000000000000" charset="0"/>
                <a:sym typeface="+mn-ea"/>
              </a:rPr>
              <a:t>hoang</a:t>
            </a:r>
            <a:r>
              <a:rPr lang="en-US" b="1" dirty="0">
                <a:solidFill>
                  <a:srgbClr val="002060"/>
                </a:solidFill>
                <a:latin typeface="Arial-Rounded" panose="020B0500000000000000" charset="0"/>
                <a:cs typeface="Arial-Rounded" panose="020B0500000000000000" charset="0"/>
                <a:sym typeface="+mn-ea"/>
              </a:rPr>
              <a:t>?</a:t>
            </a:r>
          </a:p>
        </p:txBody>
      </p:sp>
      <p:pic>
        <p:nvPicPr>
          <p:cNvPr id="10" name="图片 9"/>
          <p:cNvPicPr>
            <a:picLocks noGrp="1" noChangeAspect="1"/>
          </p:cNvPicPr>
          <p:nvPr>
            <p:ph idx="1"/>
          </p:nvPr>
        </p:nvPicPr>
        <p:blipFill rotWithShape="1">
          <a:blip r:embed="rId2"/>
          <a:srcRect l="46256" t="-41660" r="-22977" b="41660"/>
          <a:stretch>
            <a:fillRect/>
          </a:stretch>
        </p:blipFill>
        <p:spPr>
          <a:xfrm>
            <a:off x="175097" y="4332249"/>
            <a:ext cx="603531" cy="626081"/>
          </a:xfrm>
          <a:prstGeom prst="rect">
            <a:avLst/>
          </a:prstGeom>
        </p:spPr>
      </p:pic>
      <p:grpSp>
        <p:nvGrpSpPr>
          <p:cNvPr id="23" name="组合 22"/>
          <p:cNvGrpSpPr/>
          <p:nvPr/>
        </p:nvGrpSpPr>
        <p:grpSpPr>
          <a:xfrm>
            <a:off x="8212874" y="3939869"/>
            <a:ext cx="843054" cy="1018461"/>
            <a:chOff x="8194080" y="3408873"/>
            <a:chExt cx="2724693" cy="3182549"/>
          </a:xfrm>
        </p:grpSpPr>
        <p:pic>
          <p:nvPicPr>
            <p:cNvPr id="18" name="图片 17"/>
            <p:cNvPicPr>
              <a:picLocks noChangeAspect="1"/>
            </p:cNvPicPr>
            <p:nvPr/>
          </p:nvPicPr>
          <p:blipFill rotWithShape="1">
            <a:blip r:embed="rId3"/>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4"/>
            <a:stretch>
              <a:fillRect/>
            </a:stretch>
          </p:blipFill>
          <p:spPr>
            <a:xfrm>
              <a:off x="9445250" y="3408873"/>
              <a:ext cx="1473523" cy="1473563"/>
            </a:xfrm>
            <a:prstGeom prst="rect">
              <a:avLst/>
            </a:prstGeom>
          </p:spPr>
        </p:pic>
      </p:grpSp>
      <p:pic>
        <p:nvPicPr>
          <p:cNvPr id="8" name="Picture 7">
            <a:extLst>
              <a:ext uri="{FF2B5EF4-FFF2-40B4-BE49-F238E27FC236}">
                <a16:creationId xmlns:a16="http://schemas.microsoft.com/office/drawing/2014/main" id="{FCA52150-1D97-45E8-953F-CDBF93540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423" y="1579369"/>
            <a:ext cx="2914903" cy="2360500"/>
          </a:xfrm>
          <a:prstGeom prst="rect">
            <a:avLst/>
          </a:prstGeom>
        </p:spPr>
      </p:pic>
      <p:pic>
        <p:nvPicPr>
          <p:cNvPr id="12" name="Picture 11" descr="A screenshot of a video game&#10;&#10;Description automatically generated with low confidence">
            <a:extLst>
              <a:ext uri="{FF2B5EF4-FFF2-40B4-BE49-F238E27FC236}">
                <a16:creationId xmlns:a16="http://schemas.microsoft.com/office/drawing/2014/main" id="{BEA020F1-F335-4583-962D-CA3AA872D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734" y="2308132"/>
            <a:ext cx="2874894" cy="2354784"/>
          </a:xfrm>
          <a:prstGeom prst="rect">
            <a:avLst/>
          </a:prstGeom>
        </p:spPr>
      </p:pic>
      <p:sp>
        <p:nvSpPr>
          <p:cNvPr id="13" name="TextBox 12">
            <a:extLst>
              <a:ext uri="{FF2B5EF4-FFF2-40B4-BE49-F238E27FC236}">
                <a16:creationId xmlns:a16="http://schemas.microsoft.com/office/drawing/2014/main" id="{C273F508-6A25-4CBE-BA35-E5764BA3B0DF}"/>
              </a:ext>
            </a:extLst>
          </p:cNvPr>
          <p:cNvSpPr txBox="1"/>
          <p:nvPr/>
        </p:nvSpPr>
        <p:spPr>
          <a:xfrm>
            <a:off x="213067" y="3929708"/>
            <a:ext cx="4627697" cy="738664"/>
          </a:xfrm>
          <a:prstGeom prst="rect">
            <a:avLst/>
          </a:prstGeom>
          <a:noFill/>
        </p:spPr>
        <p:txBody>
          <a:bodyPr wrap="square" rtlCol="0">
            <a:spAutoFit/>
          </a:bodyPr>
          <a:lstStyle/>
          <a:p>
            <a:pPr algn="ctr"/>
            <a:r>
              <a:rPr lang="en-US" sz="2100" b="1" dirty="0" err="1">
                <a:solidFill>
                  <a:schemeClr val="accent6">
                    <a:lumMod val="50000"/>
                  </a:schemeClr>
                </a:solidFill>
              </a:rPr>
              <a:t>dựng</a:t>
            </a:r>
            <a:r>
              <a:rPr lang="en-US" sz="2100" b="1" dirty="0">
                <a:solidFill>
                  <a:schemeClr val="accent6">
                    <a:lumMod val="50000"/>
                  </a:schemeClr>
                </a:solidFill>
              </a:rPr>
              <a:t> </a:t>
            </a:r>
            <a:r>
              <a:rPr lang="en-US" sz="2100" b="1" dirty="0" err="1">
                <a:solidFill>
                  <a:schemeClr val="accent6">
                    <a:lumMod val="50000"/>
                  </a:schemeClr>
                </a:solidFill>
              </a:rPr>
              <a:t>nhà</a:t>
            </a:r>
            <a:r>
              <a:rPr lang="en-US" sz="2100" b="1" dirty="0">
                <a:solidFill>
                  <a:schemeClr val="accent6">
                    <a:lumMod val="50000"/>
                  </a:schemeClr>
                </a:solidFill>
              </a:rPr>
              <a:t> </a:t>
            </a:r>
            <a:r>
              <a:rPr lang="en-US" sz="2100" b="1" dirty="0" err="1">
                <a:solidFill>
                  <a:schemeClr val="accent6">
                    <a:lumMod val="50000"/>
                  </a:schemeClr>
                </a:solidFill>
              </a:rPr>
              <a:t>bằng</a:t>
            </a:r>
            <a:r>
              <a:rPr lang="en-US" sz="2100" b="1" dirty="0">
                <a:solidFill>
                  <a:schemeClr val="accent6">
                    <a:lumMod val="50000"/>
                  </a:schemeClr>
                </a:solidFill>
              </a:rPr>
              <a:t> </a:t>
            </a:r>
            <a:r>
              <a:rPr lang="en-US" sz="2100" b="1" dirty="0" err="1">
                <a:solidFill>
                  <a:schemeClr val="accent6">
                    <a:lumMod val="50000"/>
                  </a:schemeClr>
                </a:solidFill>
              </a:rPr>
              <a:t>tre</a:t>
            </a:r>
            <a:r>
              <a:rPr lang="en-US" sz="2100" b="1" dirty="0">
                <a:solidFill>
                  <a:schemeClr val="accent6">
                    <a:lumMod val="50000"/>
                  </a:schemeClr>
                </a:solidFill>
              </a:rPr>
              <a:t> </a:t>
            </a:r>
            <a:r>
              <a:rPr lang="en-US" sz="2100" b="1" dirty="0" err="1">
                <a:solidFill>
                  <a:schemeClr val="accent6">
                    <a:lumMod val="50000"/>
                  </a:schemeClr>
                </a:solidFill>
              </a:rPr>
              <a:t>nứa</a:t>
            </a:r>
            <a:r>
              <a:rPr lang="en-US" sz="2100" b="1" dirty="0">
                <a:solidFill>
                  <a:schemeClr val="accent6">
                    <a:lumMod val="50000"/>
                  </a:schemeClr>
                </a:solidFill>
              </a:rPr>
              <a:t>,</a:t>
            </a:r>
          </a:p>
          <a:p>
            <a:pPr algn="ctr"/>
            <a:r>
              <a:rPr lang="en-US" sz="2100" b="1" dirty="0">
                <a:solidFill>
                  <a:schemeClr val="accent6">
                    <a:lumMod val="50000"/>
                  </a:schemeClr>
                </a:solidFill>
              </a:rPr>
              <a:t> </a:t>
            </a:r>
            <a:r>
              <a:rPr lang="en-US" sz="2100" b="1" dirty="0" err="1">
                <a:solidFill>
                  <a:schemeClr val="accent6">
                    <a:lumMod val="50000"/>
                  </a:schemeClr>
                </a:solidFill>
              </a:rPr>
              <a:t>lấy</a:t>
            </a:r>
            <a:r>
              <a:rPr lang="en-US" sz="2100" b="1" dirty="0">
                <a:solidFill>
                  <a:schemeClr val="accent6">
                    <a:lumMod val="50000"/>
                  </a:schemeClr>
                </a:solidFill>
              </a:rPr>
              <a:t> </a:t>
            </a:r>
            <a:r>
              <a:rPr lang="en-US" sz="2100" b="1" dirty="0" err="1">
                <a:solidFill>
                  <a:schemeClr val="accent6">
                    <a:lumMod val="50000"/>
                  </a:schemeClr>
                </a:solidFill>
              </a:rPr>
              <a:t>cỏ</a:t>
            </a:r>
            <a:r>
              <a:rPr lang="en-US" sz="2100" b="1" dirty="0">
                <a:solidFill>
                  <a:schemeClr val="accent6">
                    <a:lumMod val="50000"/>
                  </a:schemeClr>
                </a:solidFill>
              </a:rPr>
              <a:t> </a:t>
            </a:r>
            <a:r>
              <a:rPr lang="en-US" sz="2100" b="1" dirty="0" err="1">
                <a:solidFill>
                  <a:schemeClr val="accent6">
                    <a:lumMod val="50000"/>
                  </a:schemeClr>
                </a:solidFill>
              </a:rPr>
              <a:t>phơi</a:t>
            </a:r>
            <a:r>
              <a:rPr lang="en-US" sz="2100" b="1" dirty="0">
                <a:solidFill>
                  <a:schemeClr val="accent6">
                    <a:lumMod val="50000"/>
                  </a:schemeClr>
                </a:solidFill>
              </a:rPr>
              <a:t> </a:t>
            </a:r>
            <a:r>
              <a:rPr lang="en-US" sz="2100" b="1" dirty="0" err="1">
                <a:solidFill>
                  <a:schemeClr val="accent6">
                    <a:lumMod val="50000"/>
                  </a:schemeClr>
                </a:solidFill>
              </a:rPr>
              <a:t>khô</a:t>
            </a:r>
            <a:r>
              <a:rPr lang="en-US" sz="2100" b="1" dirty="0">
                <a:solidFill>
                  <a:schemeClr val="accent6">
                    <a:lumMod val="50000"/>
                  </a:schemeClr>
                </a:solidFill>
              </a:rPr>
              <a:t> </a:t>
            </a:r>
            <a:r>
              <a:rPr lang="en-US" sz="2100" b="1" dirty="0" err="1">
                <a:solidFill>
                  <a:schemeClr val="accent6">
                    <a:lumMod val="50000"/>
                  </a:schemeClr>
                </a:solidFill>
              </a:rPr>
              <a:t>kết</a:t>
            </a:r>
            <a:r>
              <a:rPr lang="en-US" sz="2100" b="1" dirty="0">
                <a:solidFill>
                  <a:schemeClr val="accent6">
                    <a:lumMod val="50000"/>
                  </a:schemeClr>
                </a:solidFill>
              </a:rPr>
              <a:t> </a:t>
            </a:r>
            <a:r>
              <a:rPr lang="en-US" sz="2100" b="1" dirty="0" err="1">
                <a:solidFill>
                  <a:schemeClr val="accent6">
                    <a:lumMod val="50000"/>
                  </a:schemeClr>
                </a:solidFill>
              </a:rPr>
              <a:t>thành</a:t>
            </a:r>
            <a:r>
              <a:rPr lang="en-US" sz="2100" b="1" dirty="0">
                <a:solidFill>
                  <a:schemeClr val="accent6">
                    <a:lumMod val="50000"/>
                  </a:schemeClr>
                </a:solidFill>
              </a:rPr>
              <a:t> </a:t>
            </a:r>
            <a:r>
              <a:rPr lang="en-US" sz="2100" b="1" dirty="0" err="1">
                <a:solidFill>
                  <a:schemeClr val="accent6">
                    <a:lumMod val="50000"/>
                  </a:schemeClr>
                </a:solidFill>
              </a:rPr>
              <a:t>quần</a:t>
            </a:r>
            <a:r>
              <a:rPr lang="en-US" sz="2100" b="1" dirty="0">
                <a:solidFill>
                  <a:schemeClr val="accent6">
                    <a:lumMod val="50000"/>
                  </a:schemeClr>
                </a:solidFill>
              </a:rPr>
              <a:t> </a:t>
            </a:r>
            <a:r>
              <a:rPr lang="en-US" sz="2100" b="1" dirty="0" err="1">
                <a:solidFill>
                  <a:schemeClr val="accent6">
                    <a:lumMod val="50000"/>
                  </a:schemeClr>
                </a:solidFill>
              </a:rPr>
              <a:t>áo</a:t>
            </a:r>
            <a:endParaRPr lang="vi-VN" sz="2100" b="1" dirty="0">
              <a:solidFill>
                <a:schemeClr val="accent6">
                  <a:lumMod val="50000"/>
                </a:schemeClr>
              </a:solidFill>
            </a:endParaRPr>
          </a:p>
        </p:txBody>
      </p:sp>
      <p:sp>
        <p:nvSpPr>
          <p:cNvPr id="19" name="TextBox 18">
            <a:extLst>
              <a:ext uri="{FF2B5EF4-FFF2-40B4-BE49-F238E27FC236}">
                <a16:creationId xmlns:a16="http://schemas.microsoft.com/office/drawing/2014/main" id="{D39428A6-66F0-4447-82A5-0E3ABECEE195}"/>
              </a:ext>
            </a:extLst>
          </p:cNvPr>
          <p:cNvSpPr txBox="1"/>
          <p:nvPr/>
        </p:nvSpPr>
        <p:spPr>
          <a:xfrm>
            <a:off x="4204531" y="1477313"/>
            <a:ext cx="4627697" cy="738664"/>
          </a:xfrm>
          <a:prstGeom prst="rect">
            <a:avLst/>
          </a:prstGeom>
          <a:noFill/>
        </p:spPr>
        <p:txBody>
          <a:bodyPr wrap="square" rtlCol="0">
            <a:spAutoFit/>
          </a:bodyPr>
          <a:lstStyle/>
          <a:p>
            <a:pPr algn="ctr"/>
            <a:r>
              <a:rPr lang="en-US" sz="2100" b="1" dirty="0" err="1">
                <a:solidFill>
                  <a:srgbClr val="00B050"/>
                </a:solidFill>
              </a:rPr>
              <a:t>nhặt</a:t>
            </a:r>
            <a:r>
              <a:rPr lang="en-US" sz="2100" b="1" dirty="0">
                <a:solidFill>
                  <a:srgbClr val="00B050"/>
                </a:solidFill>
              </a:rPr>
              <a:t> </a:t>
            </a:r>
            <a:r>
              <a:rPr lang="en-US" sz="2100" b="1" dirty="0" err="1">
                <a:solidFill>
                  <a:srgbClr val="00B050"/>
                </a:solidFill>
              </a:rPr>
              <a:t>và</a:t>
            </a:r>
            <a:r>
              <a:rPr lang="en-US" sz="2100" b="1" dirty="0">
                <a:solidFill>
                  <a:srgbClr val="00B050"/>
                </a:solidFill>
              </a:rPr>
              <a:t> </a:t>
            </a:r>
            <a:r>
              <a:rPr lang="en-US" sz="2100" b="1" dirty="0" err="1">
                <a:solidFill>
                  <a:srgbClr val="00B050"/>
                </a:solidFill>
              </a:rPr>
              <a:t>gieo</a:t>
            </a:r>
            <a:r>
              <a:rPr lang="en-US" sz="2100" b="1" dirty="0">
                <a:solidFill>
                  <a:srgbClr val="00B050"/>
                </a:solidFill>
              </a:rPr>
              <a:t> </a:t>
            </a:r>
            <a:r>
              <a:rPr lang="en-US" sz="2100" b="1" dirty="0" err="1">
                <a:solidFill>
                  <a:srgbClr val="00B050"/>
                </a:solidFill>
              </a:rPr>
              <a:t>trồng</a:t>
            </a:r>
            <a:r>
              <a:rPr lang="en-US" sz="2100" b="1" dirty="0">
                <a:solidFill>
                  <a:srgbClr val="00B050"/>
                </a:solidFill>
              </a:rPr>
              <a:t> </a:t>
            </a:r>
            <a:r>
              <a:rPr lang="en-US" sz="2100" b="1" dirty="0" err="1">
                <a:solidFill>
                  <a:srgbClr val="00B050"/>
                </a:solidFill>
              </a:rPr>
              <a:t>một</a:t>
            </a:r>
            <a:r>
              <a:rPr lang="en-US" sz="2100" b="1" dirty="0">
                <a:solidFill>
                  <a:srgbClr val="00B050"/>
                </a:solidFill>
              </a:rPr>
              <a:t> </a:t>
            </a:r>
            <a:r>
              <a:rPr lang="en-US" sz="2100" b="1" dirty="0" err="1">
                <a:solidFill>
                  <a:srgbClr val="00B050"/>
                </a:solidFill>
              </a:rPr>
              <a:t>loại</a:t>
            </a:r>
            <a:r>
              <a:rPr lang="en-US" sz="2100" b="1" dirty="0">
                <a:solidFill>
                  <a:srgbClr val="00B050"/>
                </a:solidFill>
              </a:rPr>
              <a:t> </a:t>
            </a:r>
            <a:r>
              <a:rPr lang="en-US" sz="2100" b="1" dirty="0" err="1">
                <a:solidFill>
                  <a:srgbClr val="00B050"/>
                </a:solidFill>
              </a:rPr>
              <a:t>hạt</a:t>
            </a:r>
            <a:r>
              <a:rPr lang="en-US" sz="2100" b="1" dirty="0">
                <a:solidFill>
                  <a:srgbClr val="00B050"/>
                </a:solidFill>
              </a:rPr>
              <a:t> </a:t>
            </a:r>
          </a:p>
          <a:p>
            <a:pPr algn="ctr"/>
            <a:r>
              <a:rPr lang="en-US" sz="2100" b="1" dirty="0">
                <a:solidFill>
                  <a:srgbClr val="00B050"/>
                </a:solidFill>
              </a:rPr>
              <a:t>do </a:t>
            </a:r>
            <a:r>
              <a:rPr lang="en-US" sz="2100" b="1" dirty="0" err="1">
                <a:solidFill>
                  <a:srgbClr val="00B050"/>
                </a:solidFill>
              </a:rPr>
              <a:t>chim</a:t>
            </a:r>
            <a:r>
              <a:rPr lang="en-US" sz="2100" b="1" dirty="0">
                <a:solidFill>
                  <a:srgbClr val="00B050"/>
                </a:solidFill>
              </a:rPr>
              <a:t> </a:t>
            </a:r>
            <a:r>
              <a:rPr lang="en-US" sz="2100" b="1" dirty="0" err="1">
                <a:solidFill>
                  <a:srgbClr val="00B050"/>
                </a:solidFill>
              </a:rPr>
              <a:t>làm</a:t>
            </a:r>
            <a:r>
              <a:rPr lang="en-US" sz="2100" b="1" dirty="0">
                <a:solidFill>
                  <a:srgbClr val="00B050"/>
                </a:solidFill>
              </a:rPr>
              <a:t> </a:t>
            </a:r>
            <a:r>
              <a:rPr lang="en-US" sz="2100" b="1" dirty="0" err="1">
                <a:solidFill>
                  <a:srgbClr val="00B050"/>
                </a:solidFill>
              </a:rPr>
              <a:t>rơi</a:t>
            </a:r>
            <a:r>
              <a:rPr lang="en-US" sz="2100" b="1" dirty="0">
                <a:solidFill>
                  <a:srgbClr val="00B050"/>
                </a:solidFill>
              </a:rPr>
              <a:t> </a:t>
            </a:r>
            <a:r>
              <a:rPr lang="en-US" sz="2100" b="1" dirty="0" err="1">
                <a:solidFill>
                  <a:srgbClr val="00B050"/>
                </a:solidFill>
              </a:rPr>
              <a:t>xuống</a:t>
            </a:r>
            <a:endParaRPr lang="vi-VN" sz="2100" b="1" dirty="0">
              <a:solidFill>
                <a:srgbClr val="00B050"/>
              </a:solidFill>
            </a:endParaRPr>
          </a:p>
        </p:txBody>
      </p:sp>
    </p:spTree>
    <p:extLst>
      <p:ext uri="{BB962C8B-B14F-4D97-AF65-F5344CB8AC3E}">
        <p14:creationId xmlns:p14="http://schemas.microsoft.com/office/powerpoint/2010/main" val="16740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91" y="274807"/>
            <a:ext cx="8611312" cy="994172"/>
          </a:xfrm>
        </p:spPr>
        <p:txBody>
          <a:bodyPr>
            <a:normAutofit fontScale="90000"/>
          </a:bodyPr>
          <a:lstStyle/>
          <a:p>
            <a:pPr>
              <a:lnSpc>
                <a:spcPct val="100000"/>
              </a:lnSpc>
            </a:pPr>
            <a:r>
              <a:rPr lang="en-US" sz="3000" b="1" dirty="0">
                <a:solidFill>
                  <a:srgbClr val="002060"/>
                </a:solidFill>
                <a:latin typeface="Arial-Rounded" panose="020B0500000000000000" charset="0"/>
                <a:cs typeface="Arial-Rounded" panose="020B0500000000000000" charset="0"/>
                <a:sym typeface="+mn-ea"/>
              </a:rPr>
              <a:t>2. Mai An </a:t>
            </a:r>
            <a:r>
              <a:rPr lang="en-US" sz="3000" b="1" dirty="0" err="1">
                <a:solidFill>
                  <a:srgbClr val="002060"/>
                </a:solidFill>
                <a:latin typeface="Arial-Rounded" panose="020B0500000000000000" charset="0"/>
                <a:cs typeface="Arial-Rounded" panose="020B0500000000000000" charset="0"/>
                <a:sym typeface="+mn-ea"/>
              </a:rPr>
              <a:t>Tiêm</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nghĩ</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gì</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khi</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nhặt</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và</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gieo</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trồng</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loại</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hạt</a:t>
            </a:r>
            <a:r>
              <a:rPr lang="en-US" sz="3000" b="1" dirty="0">
                <a:solidFill>
                  <a:srgbClr val="002060"/>
                </a:solidFill>
                <a:latin typeface="Arial-Rounded" panose="020B0500000000000000" charset="0"/>
                <a:cs typeface="Arial-Rounded" panose="020B0500000000000000" charset="0"/>
                <a:sym typeface="+mn-ea"/>
              </a:rPr>
              <a:t> do </a:t>
            </a:r>
            <a:r>
              <a:rPr lang="en-US" sz="3000" b="1" dirty="0" err="1">
                <a:solidFill>
                  <a:srgbClr val="002060"/>
                </a:solidFill>
                <a:latin typeface="Arial-Rounded" panose="020B0500000000000000" charset="0"/>
                <a:cs typeface="Arial-Rounded" panose="020B0500000000000000" charset="0"/>
                <a:sym typeface="+mn-ea"/>
              </a:rPr>
              <a:t>chim</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thả</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xuống</a:t>
            </a:r>
            <a:r>
              <a:rPr lang="en-US" sz="3000" b="1" dirty="0">
                <a:solidFill>
                  <a:srgbClr val="002060"/>
                </a:solidFill>
                <a:latin typeface="Arial-Rounded" panose="020B0500000000000000" charset="0"/>
                <a:cs typeface="Arial-Rounded" panose="020B0500000000000000" charset="0"/>
                <a:sym typeface="+mn-ea"/>
              </a:rPr>
              <a:t>?</a:t>
            </a:r>
          </a:p>
        </p:txBody>
      </p:sp>
      <p:pic>
        <p:nvPicPr>
          <p:cNvPr id="10" name="图片 9"/>
          <p:cNvPicPr>
            <a:picLocks noGrp="1" noChangeAspect="1"/>
          </p:cNvPicPr>
          <p:nvPr>
            <p:ph idx="1"/>
          </p:nvPr>
        </p:nvPicPr>
        <p:blipFill rotWithShape="1">
          <a:blip r:embed="rId2"/>
          <a:srcRect l="46256" t="-41660" r="-22977" b="41660"/>
          <a:stretch>
            <a:fillRect/>
          </a:stretch>
        </p:blipFill>
        <p:spPr>
          <a:xfrm>
            <a:off x="175097" y="4332249"/>
            <a:ext cx="603531" cy="626081"/>
          </a:xfrm>
          <a:prstGeom prst="rect">
            <a:avLst/>
          </a:prstGeom>
        </p:spPr>
      </p:pic>
      <p:grpSp>
        <p:nvGrpSpPr>
          <p:cNvPr id="23" name="组合 22"/>
          <p:cNvGrpSpPr/>
          <p:nvPr/>
        </p:nvGrpSpPr>
        <p:grpSpPr>
          <a:xfrm>
            <a:off x="8212874" y="3939869"/>
            <a:ext cx="843054" cy="1018461"/>
            <a:chOff x="8194080" y="3408873"/>
            <a:chExt cx="2724693" cy="3182549"/>
          </a:xfrm>
        </p:grpSpPr>
        <p:pic>
          <p:nvPicPr>
            <p:cNvPr id="18" name="图片 17"/>
            <p:cNvPicPr>
              <a:picLocks noChangeAspect="1"/>
            </p:cNvPicPr>
            <p:nvPr/>
          </p:nvPicPr>
          <p:blipFill rotWithShape="1">
            <a:blip r:embed="rId3"/>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4"/>
            <a:stretch>
              <a:fillRect/>
            </a:stretch>
          </p:blipFill>
          <p:spPr>
            <a:xfrm>
              <a:off x="9445250" y="3408873"/>
              <a:ext cx="1473523" cy="1473563"/>
            </a:xfrm>
            <a:prstGeom prst="rect">
              <a:avLst/>
            </a:prstGeom>
          </p:spPr>
        </p:pic>
      </p:grpSp>
      <p:pic>
        <p:nvPicPr>
          <p:cNvPr id="4" name="Picture 3">
            <a:extLst>
              <a:ext uri="{FF2B5EF4-FFF2-40B4-BE49-F238E27FC236}">
                <a16:creationId xmlns:a16="http://schemas.microsoft.com/office/drawing/2014/main" id="{82508F60-CD3E-4A43-BAF9-17058D96B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942" y="1391920"/>
            <a:ext cx="4273705" cy="3253369"/>
          </a:xfrm>
          <a:prstGeom prst="rect">
            <a:avLst/>
          </a:prstGeom>
        </p:spPr>
      </p:pic>
      <p:sp>
        <p:nvSpPr>
          <p:cNvPr id="5" name="Thought Bubble: Cloud 4">
            <a:extLst>
              <a:ext uri="{FF2B5EF4-FFF2-40B4-BE49-F238E27FC236}">
                <a16:creationId xmlns:a16="http://schemas.microsoft.com/office/drawing/2014/main" id="{6A2F72AD-842A-4DD9-8649-722885E0D650}"/>
              </a:ext>
            </a:extLst>
          </p:cNvPr>
          <p:cNvSpPr/>
          <p:nvPr/>
        </p:nvSpPr>
        <p:spPr>
          <a:xfrm>
            <a:off x="5227135" y="978520"/>
            <a:ext cx="3752168" cy="2249759"/>
          </a:xfrm>
          <a:prstGeom prst="cloudCallout">
            <a:avLst>
              <a:gd name="adj1" fmla="val -75756"/>
              <a:gd name="adj2" fmla="val 24600"/>
            </a:avLst>
          </a:prstGeom>
          <a:solidFill>
            <a:srgbClr val="7030A0">
              <a:alpha val="17000"/>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p>
        </p:txBody>
      </p:sp>
      <p:sp>
        <p:nvSpPr>
          <p:cNvPr id="6" name="TextBox 5">
            <a:extLst>
              <a:ext uri="{FF2B5EF4-FFF2-40B4-BE49-F238E27FC236}">
                <a16:creationId xmlns:a16="http://schemas.microsoft.com/office/drawing/2014/main" id="{49436BE5-9547-4338-92A7-5D877F226175}"/>
              </a:ext>
            </a:extLst>
          </p:cNvPr>
          <p:cNvSpPr txBox="1"/>
          <p:nvPr/>
        </p:nvSpPr>
        <p:spPr>
          <a:xfrm>
            <a:off x="5603760" y="1435599"/>
            <a:ext cx="3288780" cy="1546577"/>
          </a:xfrm>
          <a:prstGeom prst="rect">
            <a:avLst/>
          </a:prstGeom>
          <a:noFill/>
        </p:spPr>
        <p:txBody>
          <a:bodyPr wrap="square" rtlCol="0">
            <a:spAutoFit/>
          </a:bodyPr>
          <a:lstStyle/>
          <a:p>
            <a:pPr>
              <a:lnSpc>
                <a:spcPct val="150000"/>
              </a:lnSpc>
            </a:pPr>
            <a:r>
              <a:rPr lang="en-US" sz="2100" b="1" dirty="0" err="1">
                <a:solidFill>
                  <a:srgbClr val="00B050"/>
                </a:solidFill>
              </a:rPr>
              <a:t>Quả</a:t>
            </a:r>
            <a:r>
              <a:rPr lang="en-US" sz="2100" b="1" dirty="0">
                <a:solidFill>
                  <a:srgbClr val="00B050"/>
                </a:solidFill>
              </a:rPr>
              <a:t> </a:t>
            </a:r>
            <a:r>
              <a:rPr lang="en-US" sz="2100" b="1" dirty="0" err="1">
                <a:solidFill>
                  <a:srgbClr val="00B050"/>
                </a:solidFill>
              </a:rPr>
              <a:t>này</a:t>
            </a:r>
            <a:r>
              <a:rPr lang="en-US" sz="2100" b="1" dirty="0">
                <a:solidFill>
                  <a:srgbClr val="00B050"/>
                </a:solidFill>
              </a:rPr>
              <a:t> </a:t>
            </a:r>
            <a:r>
              <a:rPr lang="en-US" sz="2100" b="1" dirty="0" err="1">
                <a:solidFill>
                  <a:srgbClr val="00B050"/>
                </a:solidFill>
              </a:rPr>
              <a:t>chim</a:t>
            </a:r>
            <a:r>
              <a:rPr lang="en-US" sz="2100" b="1" dirty="0">
                <a:solidFill>
                  <a:srgbClr val="00B050"/>
                </a:solidFill>
              </a:rPr>
              <a:t> </a:t>
            </a:r>
            <a:r>
              <a:rPr lang="en-US" sz="2100" b="1" dirty="0" err="1">
                <a:solidFill>
                  <a:srgbClr val="00B050"/>
                </a:solidFill>
              </a:rPr>
              <a:t>ăn</a:t>
            </a:r>
            <a:r>
              <a:rPr lang="en-US" sz="2100" b="1" dirty="0">
                <a:solidFill>
                  <a:srgbClr val="00B050"/>
                </a:solidFill>
              </a:rPr>
              <a:t> </a:t>
            </a:r>
            <a:r>
              <a:rPr lang="en-US" sz="2100" b="1" dirty="0" err="1">
                <a:solidFill>
                  <a:srgbClr val="00B050"/>
                </a:solidFill>
              </a:rPr>
              <a:t>được</a:t>
            </a:r>
            <a:r>
              <a:rPr lang="en-US" sz="2100" b="1" dirty="0">
                <a:solidFill>
                  <a:srgbClr val="00B050"/>
                </a:solidFill>
              </a:rPr>
              <a:t> </a:t>
            </a:r>
            <a:r>
              <a:rPr lang="en-US" sz="2100" b="1" dirty="0" err="1">
                <a:solidFill>
                  <a:srgbClr val="00B050"/>
                </a:solidFill>
              </a:rPr>
              <a:t>thì</a:t>
            </a:r>
            <a:r>
              <a:rPr lang="en-US" sz="2100" b="1" dirty="0">
                <a:solidFill>
                  <a:srgbClr val="00B050"/>
                </a:solidFill>
              </a:rPr>
              <a:t> </a:t>
            </a:r>
            <a:r>
              <a:rPr lang="en-US" sz="2100" b="1" dirty="0" err="1">
                <a:solidFill>
                  <a:srgbClr val="00B050"/>
                </a:solidFill>
              </a:rPr>
              <a:t>người</a:t>
            </a:r>
            <a:r>
              <a:rPr lang="en-US" sz="2100" b="1" dirty="0">
                <a:solidFill>
                  <a:srgbClr val="00B050"/>
                </a:solidFill>
              </a:rPr>
              <a:t> </a:t>
            </a:r>
            <a:r>
              <a:rPr lang="en-US" sz="2100" b="1" dirty="0" err="1">
                <a:solidFill>
                  <a:srgbClr val="00B050"/>
                </a:solidFill>
              </a:rPr>
              <a:t>cũng</a:t>
            </a:r>
            <a:r>
              <a:rPr lang="en-US" sz="2100" b="1" dirty="0">
                <a:solidFill>
                  <a:srgbClr val="00B050"/>
                </a:solidFill>
              </a:rPr>
              <a:t> </a:t>
            </a:r>
            <a:r>
              <a:rPr lang="en-US" sz="2100" b="1" dirty="0" err="1">
                <a:solidFill>
                  <a:srgbClr val="00B050"/>
                </a:solidFill>
              </a:rPr>
              <a:t>ăn</a:t>
            </a:r>
            <a:r>
              <a:rPr lang="en-US" sz="2100" b="1" dirty="0">
                <a:solidFill>
                  <a:srgbClr val="00B050"/>
                </a:solidFill>
              </a:rPr>
              <a:t> </a:t>
            </a:r>
            <a:r>
              <a:rPr lang="en-US" sz="2100" b="1" dirty="0" err="1">
                <a:solidFill>
                  <a:srgbClr val="00B050"/>
                </a:solidFill>
              </a:rPr>
              <a:t>được</a:t>
            </a:r>
            <a:r>
              <a:rPr lang="en-US" sz="2100" b="1" dirty="0">
                <a:solidFill>
                  <a:srgbClr val="00B050"/>
                </a:solidFill>
              </a:rPr>
              <a:t>.</a:t>
            </a:r>
            <a:endParaRPr lang="vi-VN" sz="2100" dirty="0">
              <a:solidFill>
                <a:srgbClr val="00B050"/>
              </a:solidFill>
            </a:endParaRPr>
          </a:p>
        </p:txBody>
      </p:sp>
    </p:spTree>
    <p:extLst>
      <p:ext uri="{BB962C8B-B14F-4D97-AF65-F5344CB8AC3E}">
        <p14:creationId xmlns:p14="http://schemas.microsoft.com/office/powerpoint/2010/main" val="13914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par>
                                <p:cTn id="17" presetID="6" presetClass="entr" presetSubtype="16"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91" y="398485"/>
            <a:ext cx="8611312" cy="994172"/>
          </a:xfrm>
        </p:spPr>
        <p:txBody>
          <a:bodyPr>
            <a:normAutofit fontScale="90000"/>
          </a:bodyPr>
          <a:lstStyle/>
          <a:p>
            <a:pPr>
              <a:lnSpc>
                <a:spcPct val="100000"/>
              </a:lnSpc>
            </a:pPr>
            <a:r>
              <a:rPr lang="en-US" sz="3000" b="1" dirty="0">
                <a:solidFill>
                  <a:srgbClr val="002060"/>
                </a:solidFill>
                <a:latin typeface="Arial-Rounded" panose="020B0500000000000000" charset="0"/>
                <a:cs typeface="Arial-Rounded" panose="020B0500000000000000" charset="0"/>
                <a:sym typeface="+mn-ea"/>
              </a:rPr>
              <a:t>3. </a:t>
            </a:r>
            <a:r>
              <a:rPr lang="en-US" sz="3000" b="1" dirty="0" err="1">
                <a:solidFill>
                  <a:srgbClr val="002060"/>
                </a:solidFill>
                <a:latin typeface="Arial-Rounded" panose="020B0500000000000000" charset="0"/>
                <a:cs typeface="Arial-Rounded" panose="020B0500000000000000" charset="0"/>
                <a:sym typeface="+mn-ea"/>
              </a:rPr>
              <a:t>Nối</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tiếp</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các</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câu</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sau</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đây</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để</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giới</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thiệu</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loại</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quả</a:t>
            </a:r>
            <a:r>
              <a:rPr lang="en-US" sz="3000" b="1" dirty="0">
                <a:solidFill>
                  <a:srgbClr val="002060"/>
                </a:solidFill>
                <a:latin typeface="Arial-Rounded" panose="020B0500000000000000" charset="0"/>
                <a:cs typeface="Arial-Rounded" panose="020B0500000000000000" charset="0"/>
                <a:sym typeface="+mn-ea"/>
              </a:rPr>
              <a:t> Mai An </a:t>
            </a:r>
            <a:r>
              <a:rPr lang="en-US" sz="3000" b="1" dirty="0" err="1">
                <a:solidFill>
                  <a:srgbClr val="002060"/>
                </a:solidFill>
                <a:latin typeface="Arial-Rounded" panose="020B0500000000000000" charset="0"/>
                <a:cs typeface="Arial-Rounded" panose="020B0500000000000000" charset="0"/>
                <a:sym typeface="+mn-ea"/>
              </a:rPr>
              <a:t>Tiêm</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đã</a:t>
            </a:r>
            <a:r>
              <a:rPr lang="en-US" sz="3000" b="1" dirty="0">
                <a:solidFill>
                  <a:srgbClr val="002060"/>
                </a:solidFill>
                <a:latin typeface="Arial-Rounded" panose="020B0500000000000000" charset="0"/>
                <a:cs typeface="Arial-Rounded" panose="020B0500000000000000" charset="0"/>
                <a:sym typeface="+mn-ea"/>
              </a:rPr>
              <a:t> </a:t>
            </a:r>
            <a:r>
              <a:rPr lang="en-US" sz="3000" b="1" dirty="0" err="1">
                <a:solidFill>
                  <a:srgbClr val="002060"/>
                </a:solidFill>
                <a:latin typeface="Arial-Rounded" panose="020B0500000000000000" charset="0"/>
                <a:cs typeface="Arial-Rounded" panose="020B0500000000000000" charset="0"/>
                <a:sym typeface="+mn-ea"/>
              </a:rPr>
              <a:t>trồng</a:t>
            </a:r>
            <a:r>
              <a:rPr lang="en-US" sz="3000" b="1" dirty="0">
                <a:solidFill>
                  <a:srgbClr val="002060"/>
                </a:solidFill>
                <a:latin typeface="Arial-Rounded" panose="020B0500000000000000" charset="0"/>
                <a:cs typeface="Arial-Rounded" panose="020B0500000000000000" charset="0"/>
                <a:sym typeface="+mn-ea"/>
              </a:rPr>
              <a:t>.</a:t>
            </a:r>
          </a:p>
        </p:txBody>
      </p:sp>
      <p:pic>
        <p:nvPicPr>
          <p:cNvPr id="10" name="图片 9"/>
          <p:cNvPicPr>
            <a:picLocks noGrp="1" noChangeAspect="1"/>
          </p:cNvPicPr>
          <p:nvPr>
            <p:ph idx="1"/>
          </p:nvPr>
        </p:nvPicPr>
        <p:blipFill rotWithShape="1">
          <a:blip r:embed="rId2"/>
          <a:srcRect l="46256" t="-41660" r="-22977" b="41660"/>
          <a:stretch>
            <a:fillRect/>
          </a:stretch>
        </p:blipFill>
        <p:spPr>
          <a:xfrm>
            <a:off x="175097" y="4332249"/>
            <a:ext cx="603531" cy="626081"/>
          </a:xfrm>
          <a:prstGeom prst="rect">
            <a:avLst/>
          </a:prstGeom>
        </p:spPr>
      </p:pic>
      <p:grpSp>
        <p:nvGrpSpPr>
          <p:cNvPr id="23" name="组合 22"/>
          <p:cNvGrpSpPr/>
          <p:nvPr/>
        </p:nvGrpSpPr>
        <p:grpSpPr>
          <a:xfrm>
            <a:off x="8212874" y="3939869"/>
            <a:ext cx="843054" cy="1018461"/>
            <a:chOff x="8194080" y="3408873"/>
            <a:chExt cx="2724693" cy="3182549"/>
          </a:xfrm>
        </p:grpSpPr>
        <p:pic>
          <p:nvPicPr>
            <p:cNvPr id="18" name="图片 17"/>
            <p:cNvPicPr>
              <a:picLocks noChangeAspect="1"/>
            </p:cNvPicPr>
            <p:nvPr/>
          </p:nvPicPr>
          <p:blipFill rotWithShape="1">
            <a:blip r:embed="rId3"/>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4"/>
            <a:stretch>
              <a:fillRect/>
            </a:stretch>
          </p:blipFill>
          <p:spPr>
            <a:xfrm>
              <a:off x="9445250" y="3408873"/>
              <a:ext cx="1473523" cy="1473563"/>
            </a:xfrm>
            <a:prstGeom prst="rect">
              <a:avLst/>
            </a:prstGeom>
          </p:spPr>
        </p:pic>
      </p:grpSp>
      <p:sp>
        <p:nvSpPr>
          <p:cNvPr id="3" name="TextBox 2">
            <a:extLst>
              <a:ext uri="{FF2B5EF4-FFF2-40B4-BE49-F238E27FC236}">
                <a16:creationId xmlns:a16="http://schemas.microsoft.com/office/drawing/2014/main" id="{E52C2970-5620-4A80-94E5-91E70A3FEA6D}"/>
              </a:ext>
            </a:extLst>
          </p:cNvPr>
          <p:cNvSpPr txBox="1"/>
          <p:nvPr/>
        </p:nvSpPr>
        <p:spPr>
          <a:xfrm>
            <a:off x="476863" y="1765428"/>
            <a:ext cx="8014563" cy="507831"/>
          </a:xfrm>
          <a:prstGeom prst="rect">
            <a:avLst/>
          </a:prstGeom>
          <a:noFill/>
        </p:spPr>
        <p:txBody>
          <a:bodyPr wrap="square" rtlCol="0">
            <a:spAutoFit/>
          </a:bodyPr>
          <a:lstStyle/>
          <a:p>
            <a:r>
              <a:rPr lang="en-US" sz="2700" b="1" dirty="0">
                <a:solidFill>
                  <a:schemeClr val="accent2">
                    <a:lumMod val="50000"/>
                  </a:schemeClr>
                </a:solidFill>
              </a:rPr>
              <a:t>- </a:t>
            </a:r>
            <a:r>
              <a:rPr lang="en-US" sz="2700" b="1" dirty="0" err="1">
                <a:solidFill>
                  <a:schemeClr val="accent2">
                    <a:lumMod val="50000"/>
                  </a:schemeClr>
                </a:solidFill>
              </a:rPr>
              <a:t>Quả</a:t>
            </a:r>
            <a:r>
              <a:rPr lang="en-US" sz="2700" b="1" dirty="0">
                <a:solidFill>
                  <a:schemeClr val="accent2">
                    <a:lumMod val="50000"/>
                  </a:schemeClr>
                </a:solidFill>
              </a:rPr>
              <a:t> </a:t>
            </a:r>
            <a:r>
              <a:rPr lang="en-US" sz="2700" b="1" dirty="0" err="1">
                <a:solidFill>
                  <a:schemeClr val="accent2">
                    <a:lumMod val="50000"/>
                  </a:schemeClr>
                </a:solidFill>
              </a:rPr>
              <a:t>có</a:t>
            </a:r>
            <a:r>
              <a:rPr lang="en-US" sz="2700" b="1" dirty="0">
                <a:solidFill>
                  <a:schemeClr val="accent2">
                    <a:lumMod val="50000"/>
                  </a:schemeClr>
                </a:solidFill>
              </a:rPr>
              <a:t> </a:t>
            </a:r>
            <a:r>
              <a:rPr lang="en-US" sz="2700" b="1" dirty="0" err="1">
                <a:solidFill>
                  <a:schemeClr val="accent2">
                    <a:lumMod val="50000"/>
                  </a:schemeClr>
                </a:solidFill>
              </a:rPr>
              <a:t>vỏ</a:t>
            </a:r>
            <a:r>
              <a:rPr lang="en-US" sz="2700" b="1" dirty="0">
                <a:solidFill>
                  <a:schemeClr val="accent2">
                    <a:lumMod val="50000"/>
                  </a:schemeClr>
                </a:solidFill>
              </a:rPr>
              <a:t> </a:t>
            </a:r>
            <a:r>
              <a:rPr lang="en-US" sz="2700" b="1" dirty="0" err="1">
                <a:solidFill>
                  <a:schemeClr val="accent2">
                    <a:lumMod val="50000"/>
                  </a:schemeClr>
                </a:solidFill>
              </a:rPr>
              <a:t>màu</a:t>
            </a:r>
            <a:r>
              <a:rPr lang="en-US" sz="2700" b="1" dirty="0">
                <a:solidFill>
                  <a:schemeClr val="accent2">
                    <a:lumMod val="50000"/>
                  </a:schemeClr>
                </a:solidFill>
              </a:rPr>
              <a:t> (…), </a:t>
            </a:r>
            <a:r>
              <a:rPr lang="en-US" sz="2700" b="1" dirty="0" err="1">
                <a:solidFill>
                  <a:schemeClr val="accent2">
                    <a:lumMod val="50000"/>
                  </a:schemeClr>
                </a:solidFill>
              </a:rPr>
              <a:t>ruột</a:t>
            </a:r>
            <a:r>
              <a:rPr lang="en-US" sz="2700" b="1" dirty="0">
                <a:solidFill>
                  <a:schemeClr val="accent2">
                    <a:lumMod val="50000"/>
                  </a:schemeClr>
                </a:solidFill>
              </a:rPr>
              <a:t> (…), </a:t>
            </a:r>
            <a:r>
              <a:rPr lang="en-US" sz="2700" b="1" dirty="0" err="1">
                <a:solidFill>
                  <a:schemeClr val="accent2">
                    <a:lumMod val="50000"/>
                  </a:schemeClr>
                </a:solidFill>
              </a:rPr>
              <a:t>hạt</a:t>
            </a:r>
            <a:r>
              <a:rPr lang="en-US" sz="2700" b="1" dirty="0">
                <a:solidFill>
                  <a:schemeClr val="accent2">
                    <a:lumMod val="50000"/>
                  </a:schemeClr>
                </a:solidFill>
              </a:rPr>
              <a:t> (…), </a:t>
            </a:r>
            <a:r>
              <a:rPr lang="en-US" sz="2700" b="1" dirty="0" err="1">
                <a:solidFill>
                  <a:schemeClr val="accent2">
                    <a:lumMod val="50000"/>
                  </a:schemeClr>
                </a:solidFill>
              </a:rPr>
              <a:t>vị</a:t>
            </a:r>
            <a:r>
              <a:rPr lang="en-US" sz="2700" b="1" dirty="0">
                <a:solidFill>
                  <a:schemeClr val="accent2">
                    <a:lumMod val="50000"/>
                  </a:schemeClr>
                </a:solidFill>
              </a:rPr>
              <a:t> (…).</a:t>
            </a:r>
            <a:endParaRPr lang="vi-VN" sz="2700" b="1" dirty="0">
              <a:solidFill>
                <a:schemeClr val="accent2">
                  <a:lumMod val="50000"/>
                </a:schemeClr>
              </a:solidFill>
            </a:endParaRPr>
          </a:p>
        </p:txBody>
      </p:sp>
      <p:sp>
        <p:nvSpPr>
          <p:cNvPr id="11" name="TextBox 10">
            <a:extLst>
              <a:ext uri="{FF2B5EF4-FFF2-40B4-BE49-F238E27FC236}">
                <a16:creationId xmlns:a16="http://schemas.microsoft.com/office/drawing/2014/main" id="{1ED19B66-ACAD-4B91-A332-353E0983CF38}"/>
              </a:ext>
            </a:extLst>
          </p:cNvPr>
          <p:cNvSpPr txBox="1"/>
          <p:nvPr/>
        </p:nvSpPr>
        <p:spPr>
          <a:xfrm>
            <a:off x="476863" y="2806464"/>
            <a:ext cx="8014563" cy="507831"/>
          </a:xfrm>
          <a:prstGeom prst="rect">
            <a:avLst/>
          </a:prstGeom>
          <a:noFill/>
        </p:spPr>
        <p:txBody>
          <a:bodyPr wrap="square" rtlCol="0">
            <a:spAutoFit/>
          </a:bodyPr>
          <a:lstStyle/>
          <a:p>
            <a:r>
              <a:rPr lang="en-US" sz="2700" b="1" dirty="0">
                <a:solidFill>
                  <a:schemeClr val="accent2">
                    <a:lumMod val="50000"/>
                  </a:schemeClr>
                </a:solidFill>
              </a:rPr>
              <a:t>- </a:t>
            </a:r>
            <a:r>
              <a:rPr lang="en-US" sz="2700" b="1" dirty="0" err="1">
                <a:solidFill>
                  <a:schemeClr val="accent2">
                    <a:lumMod val="50000"/>
                  </a:schemeClr>
                </a:solidFill>
              </a:rPr>
              <a:t>Quả</a:t>
            </a:r>
            <a:r>
              <a:rPr lang="en-US" sz="2700" b="1" dirty="0">
                <a:solidFill>
                  <a:schemeClr val="accent2">
                    <a:lumMod val="50000"/>
                  </a:schemeClr>
                </a:solidFill>
              </a:rPr>
              <a:t> </a:t>
            </a:r>
            <a:r>
              <a:rPr lang="en-US" sz="2700" b="1" dirty="0" err="1">
                <a:solidFill>
                  <a:schemeClr val="accent2">
                    <a:lumMod val="50000"/>
                  </a:schemeClr>
                </a:solidFill>
              </a:rPr>
              <a:t>đó</a:t>
            </a:r>
            <a:r>
              <a:rPr lang="en-US" sz="2700" b="1" dirty="0">
                <a:solidFill>
                  <a:schemeClr val="accent2">
                    <a:lumMod val="50000"/>
                  </a:schemeClr>
                </a:solidFill>
              </a:rPr>
              <a:t> </a:t>
            </a:r>
            <a:r>
              <a:rPr lang="en-US" sz="2700" b="1" dirty="0" err="1">
                <a:solidFill>
                  <a:schemeClr val="accent2">
                    <a:lumMod val="50000"/>
                  </a:schemeClr>
                </a:solidFill>
              </a:rPr>
              <a:t>có</a:t>
            </a:r>
            <a:r>
              <a:rPr lang="en-US" sz="2700" b="1" dirty="0">
                <a:solidFill>
                  <a:schemeClr val="accent2">
                    <a:lumMod val="50000"/>
                  </a:schemeClr>
                </a:solidFill>
              </a:rPr>
              <a:t> </a:t>
            </a:r>
            <a:r>
              <a:rPr lang="en-US" sz="2700" b="1" dirty="0" err="1">
                <a:solidFill>
                  <a:schemeClr val="accent2">
                    <a:lumMod val="50000"/>
                  </a:schemeClr>
                </a:solidFill>
              </a:rPr>
              <a:t>tên</a:t>
            </a:r>
            <a:r>
              <a:rPr lang="en-US" sz="2700" b="1" dirty="0">
                <a:solidFill>
                  <a:schemeClr val="accent2">
                    <a:lumMod val="50000"/>
                  </a:schemeClr>
                </a:solidFill>
              </a:rPr>
              <a:t> </a:t>
            </a:r>
            <a:r>
              <a:rPr lang="en-US" sz="2700" b="1" dirty="0" err="1">
                <a:solidFill>
                  <a:schemeClr val="accent2">
                    <a:lumMod val="50000"/>
                  </a:schemeClr>
                </a:solidFill>
              </a:rPr>
              <a:t>là</a:t>
            </a:r>
            <a:r>
              <a:rPr lang="en-US" sz="2700" b="1" dirty="0">
                <a:solidFill>
                  <a:schemeClr val="accent2">
                    <a:lumMod val="50000"/>
                  </a:schemeClr>
                </a:solidFill>
              </a:rPr>
              <a:t> (…).</a:t>
            </a:r>
            <a:endParaRPr lang="vi-VN" sz="2700" b="1" dirty="0">
              <a:solidFill>
                <a:schemeClr val="accent2">
                  <a:lumMod val="50000"/>
                </a:schemeClr>
              </a:solidFill>
            </a:endParaRPr>
          </a:p>
        </p:txBody>
      </p:sp>
      <p:sp>
        <p:nvSpPr>
          <p:cNvPr id="12" name="TextBox 11">
            <a:extLst>
              <a:ext uri="{FF2B5EF4-FFF2-40B4-BE49-F238E27FC236}">
                <a16:creationId xmlns:a16="http://schemas.microsoft.com/office/drawing/2014/main" id="{1331ADE0-BF45-48B2-BE23-0F2F3321EABF}"/>
              </a:ext>
            </a:extLst>
          </p:cNvPr>
          <p:cNvSpPr txBox="1"/>
          <p:nvPr/>
        </p:nvSpPr>
        <p:spPr>
          <a:xfrm>
            <a:off x="476863" y="1766923"/>
            <a:ext cx="8014563" cy="923330"/>
          </a:xfrm>
          <a:prstGeom prst="rect">
            <a:avLst/>
          </a:prstGeom>
          <a:noFill/>
        </p:spPr>
        <p:txBody>
          <a:bodyPr wrap="square" rtlCol="0">
            <a:spAutoFit/>
          </a:bodyPr>
          <a:lstStyle/>
          <a:p>
            <a:r>
              <a:rPr lang="en-US" sz="2700" b="1" dirty="0">
                <a:solidFill>
                  <a:schemeClr val="accent2">
                    <a:lumMod val="50000"/>
                  </a:schemeClr>
                </a:solidFill>
              </a:rPr>
              <a:t>- </a:t>
            </a:r>
            <a:r>
              <a:rPr lang="en-US" sz="2700" b="1" dirty="0" err="1">
                <a:solidFill>
                  <a:schemeClr val="accent2">
                    <a:lumMod val="50000"/>
                  </a:schemeClr>
                </a:solidFill>
              </a:rPr>
              <a:t>Quả</a:t>
            </a:r>
            <a:r>
              <a:rPr lang="en-US" sz="2700" b="1" dirty="0">
                <a:solidFill>
                  <a:schemeClr val="accent2">
                    <a:lumMod val="50000"/>
                  </a:schemeClr>
                </a:solidFill>
              </a:rPr>
              <a:t> </a:t>
            </a:r>
            <a:r>
              <a:rPr lang="en-US" sz="2700" b="1" dirty="0" err="1">
                <a:solidFill>
                  <a:schemeClr val="accent2">
                    <a:lumMod val="50000"/>
                  </a:schemeClr>
                </a:solidFill>
              </a:rPr>
              <a:t>có</a:t>
            </a:r>
            <a:r>
              <a:rPr lang="en-US" sz="2700" b="1" dirty="0">
                <a:solidFill>
                  <a:schemeClr val="accent2">
                    <a:lumMod val="50000"/>
                  </a:schemeClr>
                </a:solidFill>
              </a:rPr>
              <a:t> </a:t>
            </a:r>
            <a:r>
              <a:rPr lang="en-US" sz="2700" b="1" dirty="0" err="1">
                <a:solidFill>
                  <a:schemeClr val="accent2">
                    <a:lumMod val="50000"/>
                  </a:schemeClr>
                </a:solidFill>
              </a:rPr>
              <a:t>vỏ</a:t>
            </a:r>
            <a:r>
              <a:rPr lang="en-US" sz="2700" b="1" dirty="0">
                <a:solidFill>
                  <a:schemeClr val="accent2">
                    <a:lumMod val="50000"/>
                  </a:schemeClr>
                </a:solidFill>
              </a:rPr>
              <a:t> </a:t>
            </a:r>
            <a:r>
              <a:rPr lang="en-US" sz="2700" b="1" dirty="0" err="1">
                <a:solidFill>
                  <a:schemeClr val="accent2">
                    <a:lumMod val="50000"/>
                  </a:schemeClr>
                </a:solidFill>
              </a:rPr>
              <a:t>màu</a:t>
            </a:r>
            <a:r>
              <a:rPr lang="en-US" sz="2700" b="1" dirty="0">
                <a:solidFill>
                  <a:schemeClr val="accent2">
                    <a:lumMod val="50000"/>
                  </a:schemeClr>
                </a:solidFill>
              </a:rPr>
              <a:t> </a:t>
            </a:r>
            <a:r>
              <a:rPr lang="en-US" sz="2700" b="1" dirty="0" err="1">
                <a:solidFill>
                  <a:srgbClr val="FF0000"/>
                </a:solidFill>
              </a:rPr>
              <a:t>xanh</a:t>
            </a:r>
            <a:r>
              <a:rPr lang="en-US" sz="2700" b="1" dirty="0">
                <a:solidFill>
                  <a:schemeClr val="accent2">
                    <a:lumMod val="50000"/>
                  </a:schemeClr>
                </a:solidFill>
              </a:rPr>
              <a:t>, </a:t>
            </a:r>
            <a:r>
              <a:rPr lang="en-US" sz="2700" b="1" dirty="0" err="1">
                <a:solidFill>
                  <a:schemeClr val="accent2">
                    <a:lumMod val="50000"/>
                  </a:schemeClr>
                </a:solidFill>
              </a:rPr>
              <a:t>ruột</a:t>
            </a:r>
            <a:r>
              <a:rPr lang="en-US" sz="2700" b="1" dirty="0">
                <a:solidFill>
                  <a:schemeClr val="accent2">
                    <a:lumMod val="50000"/>
                  </a:schemeClr>
                </a:solidFill>
              </a:rPr>
              <a:t> </a:t>
            </a:r>
            <a:r>
              <a:rPr lang="en-US" sz="2700" b="1" dirty="0" err="1">
                <a:solidFill>
                  <a:srgbClr val="FF0000"/>
                </a:solidFill>
              </a:rPr>
              <a:t>đỏ</a:t>
            </a:r>
            <a:r>
              <a:rPr lang="en-US" sz="2700" b="1" dirty="0">
                <a:solidFill>
                  <a:schemeClr val="accent2">
                    <a:lumMod val="50000"/>
                  </a:schemeClr>
                </a:solidFill>
              </a:rPr>
              <a:t>, </a:t>
            </a:r>
            <a:r>
              <a:rPr lang="en-US" sz="2700" b="1" dirty="0" err="1">
                <a:solidFill>
                  <a:schemeClr val="accent2">
                    <a:lumMod val="50000"/>
                  </a:schemeClr>
                </a:solidFill>
              </a:rPr>
              <a:t>hạt</a:t>
            </a:r>
            <a:r>
              <a:rPr lang="en-US" sz="2700" b="1" dirty="0">
                <a:solidFill>
                  <a:schemeClr val="accent2">
                    <a:lumMod val="50000"/>
                  </a:schemeClr>
                </a:solidFill>
              </a:rPr>
              <a:t> </a:t>
            </a:r>
            <a:r>
              <a:rPr lang="en-US" sz="2700" b="1" dirty="0" err="1">
                <a:solidFill>
                  <a:srgbClr val="FF0000"/>
                </a:solidFill>
              </a:rPr>
              <a:t>đen</a:t>
            </a:r>
            <a:r>
              <a:rPr lang="en-US" sz="2700" b="1" dirty="0">
                <a:solidFill>
                  <a:srgbClr val="FF0000"/>
                </a:solidFill>
              </a:rPr>
              <a:t> </a:t>
            </a:r>
            <a:r>
              <a:rPr lang="en-US" sz="2700" b="1" dirty="0" err="1">
                <a:solidFill>
                  <a:srgbClr val="FF0000"/>
                </a:solidFill>
              </a:rPr>
              <a:t>nhánh</a:t>
            </a:r>
            <a:r>
              <a:rPr lang="en-US" sz="2700" b="1" dirty="0">
                <a:solidFill>
                  <a:schemeClr val="accent2">
                    <a:lumMod val="50000"/>
                  </a:schemeClr>
                </a:solidFill>
              </a:rPr>
              <a:t>, </a:t>
            </a:r>
            <a:r>
              <a:rPr lang="en-US" sz="2700" b="1" dirty="0" err="1">
                <a:solidFill>
                  <a:schemeClr val="accent2">
                    <a:lumMod val="50000"/>
                  </a:schemeClr>
                </a:solidFill>
              </a:rPr>
              <a:t>vị</a:t>
            </a:r>
            <a:r>
              <a:rPr lang="en-US" sz="2700" b="1" dirty="0">
                <a:solidFill>
                  <a:schemeClr val="accent2">
                    <a:lumMod val="50000"/>
                  </a:schemeClr>
                </a:solidFill>
              </a:rPr>
              <a:t> </a:t>
            </a:r>
            <a:r>
              <a:rPr lang="en-US" sz="2700" b="1" dirty="0" err="1">
                <a:solidFill>
                  <a:srgbClr val="FF0000"/>
                </a:solidFill>
              </a:rPr>
              <a:t>ngọt</a:t>
            </a:r>
            <a:r>
              <a:rPr lang="en-US" sz="2700" b="1" dirty="0">
                <a:solidFill>
                  <a:srgbClr val="FF0000"/>
                </a:solidFill>
              </a:rPr>
              <a:t> </a:t>
            </a:r>
            <a:r>
              <a:rPr lang="en-US" sz="2700" b="1" dirty="0" err="1">
                <a:solidFill>
                  <a:srgbClr val="FF0000"/>
                </a:solidFill>
              </a:rPr>
              <a:t>và</a:t>
            </a:r>
            <a:r>
              <a:rPr lang="en-US" sz="2700" b="1" dirty="0">
                <a:solidFill>
                  <a:srgbClr val="FF0000"/>
                </a:solidFill>
              </a:rPr>
              <a:t> </a:t>
            </a:r>
            <a:r>
              <a:rPr lang="en-US" sz="2700" b="1" dirty="0" err="1">
                <a:solidFill>
                  <a:srgbClr val="FF0000"/>
                </a:solidFill>
              </a:rPr>
              <a:t>mát</a:t>
            </a:r>
            <a:r>
              <a:rPr lang="en-US" sz="2700" b="1" dirty="0">
                <a:solidFill>
                  <a:schemeClr val="accent2">
                    <a:lumMod val="50000"/>
                  </a:schemeClr>
                </a:solidFill>
              </a:rPr>
              <a:t>.</a:t>
            </a:r>
            <a:endParaRPr lang="vi-VN" sz="2700" b="1" dirty="0">
              <a:solidFill>
                <a:schemeClr val="accent2">
                  <a:lumMod val="50000"/>
                </a:schemeClr>
              </a:solidFill>
            </a:endParaRPr>
          </a:p>
        </p:txBody>
      </p:sp>
      <p:pic>
        <p:nvPicPr>
          <p:cNvPr id="8" name="Picture 7">
            <a:extLst>
              <a:ext uri="{FF2B5EF4-FFF2-40B4-BE49-F238E27FC236}">
                <a16:creationId xmlns:a16="http://schemas.microsoft.com/office/drawing/2014/main" id="{3009B4C8-D4BC-45EF-86B6-FFA0C9E84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481" y="2571750"/>
            <a:ext cx="3705740" cy="1216627"/>
          </a:xfrm>
          <a:prstGeom prst="rect">
            <a:avLst/>
          </a:prstGeom>
          <a:ln w="28575">
            <a:solidFill>
              <a:schemeClr val="accent1">
                <a:shade val="50000"/>
              </a:schemeClr>
            </a:solidFill>
          </a:ln>
        </p:spPr>
      </p:pic>
      <p:sp>
        <p:nvSpPr>
          <p:cNvPr id="15" name="TextBox 14">
            <a:extLst>
              <a:ext uri="{FF2B5EF4-FFF2-40B4-BE49-F238E27FC236}">
                <a16:creationId xmlns:a16="http://schemas.microsoft.com/office/drawing/2014/main" id="{D45006E5-309E-4108-BB6D-62107216821C}"/>
              </a:ext>
            </a:extLst>
          </p:cNvPr>
          <p:cNvSpPr txBox="1"/>
          <p:nvPr/>
        </p:nvSpPr>
        <p:spPr>
          <a:xfrm>
            <a:off x="666365" y="3998347"/>
            <a:ext cx="8014563" cy="507831"/>
          </a:xfrm>
          <a:prstGeom prst="rect">
            <a:avLst/>
          </a:prstGeom>
          <a:noFill/>
        </p:spPr>
        <p:txBody>
          <a:bodyPr wrap="square" rtlCol="0">
            <a:spAutoFit/>
          </a:bodyPr>
          <a:lstStyle/>
          <a:p>
            <a:r>
              <a:rPr lang="en-US" sz="2700" b="1" dirty="0">
                <a:solidFill>
                  <a:schemeClr val="accent2">
                    <a:lumMod val="50000"/>
                  </a:schemeClr>
                </a:solidFill>
              </a:rPr>
              <a:t>- </a:t>
            </a:r>
            <a:r>
              <a:rPr lang="en-US" sz="2700" b="1" dirty="0" err="1">
                <a:solidFill>
                  <a:schemeClr val="accent2">
                    <a:lumMod val="50000"/>
                  </a:schemeClr>
                </a:solidFill>
              </a:rPr>
              <a:t>Quả</a:t>
            </a:r>
            <a:r>
              <a:rPr lang="en-US" sz="2700" b="1" dirty="0">
                <a:solidFill>
                  <a:schemeClr val="accent2">
                    <a:lumMod val="50000"/>
                  </a:schemeClr>
                </a:solidFill>
              </a:rPr>
              <a:t> </a:t>
            </a:r>
            <a:r>
              <a:rPr lang="en-US" sz="2700" b="1" dirty="0" err="1">
                <a:solidFill>
                  <a:schemeClr val="accent2">
                    <a:lumMod val="50000"/>
                  </a:schemeClr>
                </a:solidFill>
              </a:rPr>
              <a:t>đó</a:t>
            </a:r>
            <a:r>
              <a:rPr lang="en-US" sz="2700" b="1" dirty="0">
                <a:solidFill>
                  <a:schemeClr val="accent2">
                    <a:lumMod val="50000"/>
                  </a:schemeClr>
                </a:solidFill>
              </a:rPr>
              <a:t> </a:t>
            </a:r>
            <a:r>
              <a:rPr lang="en-US" sz="2700" b="1" dirty="0" err="1">
                <a:solidFill>
                  <a:schemeClr val="accent2">
                    <a:lumMod val="50000"/>
                  </a:schemeClr>
                </a:solidFill>
              </a:rPr>
              <a:t>có</a:t>
            </a:r>
            <a:r>
              <a:rPr lang="en-US" sz="2700" b="1" dirty="0">
                <a:solidFill>
                  <a:schemeClr val="accent2">
                    <a:lumMod val="50000"/>
                  </a:schemeClr>
                </a:solidFill>
              </a:rPr>
              <a:t> </a:t>
            </a:r>
            <a:r>
              <a:rPr lang="en-US" sz="2700" b="1" dirty="0" err="1">
                <a:solidFill>
                  <a:schemeClr val="accent2">
                    <a:lumMod val="50000"/>
                  </a:schemeClr>
                </a:solidFill>
              </a:rPr>
              <a:t>tên</a:t>
            </a:r>
            <a:r>
              <a:rPr lang="en-US" sz="2700" b="1" dirty="0">
                <a:solidFill>
                  <a:schemeClr val="accent2">
                    <a:lumMod val="50000"/>
                  </a:schemeClr>
                </a:solidFill>
              </a:rPr>
              <a:t> </a:t>
            </a:r>
            <a:r>
              <a:rPr lang="en-US" sz="2700" b="1" dirty="0" err="1">
                <a:solidFill>
                  <a:schemeClr val="accent2">
                    <a:lumMod val="50000"/>
                  </a:schemeClr>
                </a:solidFill>
              </a:rPr>
              <a:t>là</a:t>
            </a:r>
            <a:r>
              <a:rPr lang="en-US" sz="2700" b="1" dirty="0">
                <a:solidFill>
                  <a:schemeClr val="accent2">
                    <a:lumMod val="50000"/>
                  </a:schemeClr>
                </a:solidFill>
              </a:rPr>
              <a:t> </a:t>
            </a:r>
            <a:r>
              <a:rPr lang="en-US" sz="2700" b="1" dirty="0" err="1">
                <a:solidFill>
                  <a:srgbClr val="FF0000"/>
                </a:solidFill>
              </a:rPr>
              <a:t>quả</a:t>
            </a:r>
            <a:r>
              <a:rPr lang="en-US" sz="2700" b="1" dirty="0">
                <a:solidFill>
                  <a:srgbClr val="FF0000"/>
                </a:solidFill>
              </a:rPr>
              <a:t> </a:t>
            </a:r>
            <a:r>
              <a:rPr lang="en-US" sz="2700" b="1" dirty="0" err="1">
                <a:solidFill>
                  <a:srgbClr val="FF0000"/>
                </a:solidFill>
              </a:rPr>
              <a:t>dưa</a:t>
            </a:r>
            <a:r>
              <a:rPr lang="en-US" sz="2700" b="1" dirty="0">
                <a:solidFill>
                  <a:srgbClr val="FF0000"/>
                </a:solidFill>
              </a:rPr>
              <a:t> </a:t>
            </a:r>
            <a:r>
              <a:rPr lang="en-US" sz="2700" b="1" dirty="0" err="1">
                <a:solidFill>
                  <a:srgbClr val="FF0000"/>
                </a:solidFill>
              </a:rPr>
              <a:t>hấu</a:t>
            </a:r>
            <a:r>
              <a:rPr lang="en-US" sz="2700" b="1" dirty="0">
                <a:solidFill>
                  <a:schemeClr val="accent2">
                    <a:lumMod val="50000"/>
                  </a:schemeClr>
                </a:solidFill>
              </a:rPr>
              <a:t>.</a:t>
            </a:r>
            <a:endParaRPr lang="vi-VN" sz="2700" b="1" dirty="0">
              <a:solidFill>
                <a:schemeClr val="accent2">
                  <a:lumMod val="50000"/>
                </a:schemeClr>
              </a:solidFill>
            </a:endParaRPr>
          </a:p>
        </p:txBody>
      </p:sp>
    </p:spTree>
    <p:extLst>
      <p:ext uri="{BB962C8B-B14F-4D97-AF65-F5344CB8AC3E}">
        <p14:creationId xmlns:p14="http://schemas.microsoft.com/office/powerpoint/2010/main" val="381687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4.58333E-6 -2.59259E-6 L -0.00143 0.21227 " pathEditMode="relative" rAng="0" ptsTypes="AA">
                                      <p:cBhvr>
                                        <p:cTn id="21" dur="2000" fill="hold"/>
                                        <p:tgtEl>
                                          <p:spTgt spid="11"/>
                                        </p:tgtEl>
                                        <p:attrNameLst>
                                          <p:attrName>ppt_x</p:attrName>
                                          <p:attrName>ppt_y</p:attrName>
                                        </p:attrNameLst>
                                      </p:cBhvr>
                                      <p:rCtr x="-78" y="10602"/>
                                    </p:animMotion>
                                  </p:childTnLst>
                                </p:cTn>
                              </p:par>
                              <p:par>
                                <p:cTn id="22" presetID="1" presetClass="exit"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3000" fill="hold"/>
                                        <p:tgtEl>
                                          <p:spTgt spid="8"/>
                                        </p:tgtEl>
                                        <p:attrNameLst>
                                          <p:attrName>ppt_w</p:attrName>
                                        </p:attrNameLst>
                                      </p:cBhvr>
                                      <p:tavLst>
                                        <p:tav tm="0">
                                          <p:val>
                                            <p:fltVal val="0"/>
                                          </p:val>
                                        </p:tav>
                                        <p:tav tm="100000">
                                          <p:val>
                                            <p:strVal val="#ppt_w"/>
                                          </p:val>
                                        </p:tav>
                                      </p:tavLst>
                                    </p:anim>
                                    <p:anim calcmode="lin" valueType="num">
                                      <p:cBhvr>
                                        <p:cTn id="30" dur="3000" fill="hold"/>
                                        <p:tgtEl>
                                          <p:spTgt spid="8"/>
                                        </p:tgtEl>
                                        <p:attrNameLst>
                                          <p:attrName>ppt_h</p:attrName>
                                        </p:attrNameLst>
                                      </p:cBhvr>
                                      <p:tavLst>
                                        <p:tav tm="0">
                                          <p:val>
                                            <p:fltVal val="0"/>
                                          </p:val>
                                        </p:tav>
                                        <p:tav tm="100000">
                                          <p:val>
                                            <p:strVal val="#ppt_h"/>
                                          </p:val>
                                        </p:tav>
                                      </p:tavLst>
                                    </p:anim>
                                    <p:animEffect transition="in" filter="fade">
                                      <p:cBhvr>
                                        <p:cTn id="31" dur="3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2" nodeType="clickEffect">
                                  <p:stCondLst>
                                    <p:cond delay="0"/>
                                  </p:stCondLst>
                                  <p:childTnLst>
                                    <p:set>
                                      <p:cBhvr>
                                        <p:cTn id="35" dur="1" fill="hold">
                                          <p:stCondLst>
                                            <p:cond delay="0"/>
                                          </p:stCondLst>
                                        </p:cTn>
                                        <p:tgtEl>
                                          <p:spTgt spid="11"/>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1" grpId="0"/>
      <p:bldP spid="11" grpId="1"/>
      <p:bldP spid="11" grpId="2"/>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6"/>
        <p:cNvGrpSpPr/>
        <p:nvPr/>
      </p:nvGrpSpPr>
      <p:grpSpPr>
        <a:xfrm>
          <a:off x="0" y="0"/>
          <a:ext cx="0" cy="0"/>
          <a:chOff x="0" y="0"/>
          <a:chExt cx="0" cy="0"/>
        </a:xfrm>
      </p:grpSpPr>
      <p:grpSp>
        <p:nvGrpSpPr>
          <p:cNvPr id="23" name="Group 22">
            <a:extLst>
              <a:ext uri="{FF2B5EF4-FFF2-40B4-BE49-F238E27FC236}">
                <a16:creationId xmlns:a16="http://schemas.microsoft.com/office/drawing/2014/main" id="{76264D61-AC26-415D-B76A-E43AE7F5AE33}"/>
              </a:ext>
            </a:extLst>
          </p:cNvPr>
          <p:cNvGrpSpPr/>
          <p:nvPr/>
        </p:nvGrpSpPr>
        <p:grpSpPr>
          <a:xfrm>
            <a:off x="595408" y="348125"/>
            <a:ext cx="8149876" cy="569610"/>
            <a:chOff x="294783" y="915918"/>
            <a:chExt cx="10893451" cy="761363"/>
          </a:xfrm>
        </p:grpSpPr>
        <p:grpSp>
          <p:nvGrpSpPr>
            <p:cNvPr id="24" name="Group 23">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6"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7"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4</a:t>
                </a:r>
              </a:p>
            </p:txBody>
          </p:sp>
        </p:grpSp>
        <p:sp>
          <p:nvSpPr>
            <p:cNvPr id="25" name="TextBox 24">
              <a:extLst>
                <a:ext uri="{FF2B5EF4-FFF2-40B4-BE49-F238E27FC236}">
                  <a16:creationId xmlns:a16="http://schemas.microsoft.com/office/drawing/2014/main" id="{E8C76774-F026-4F5B-ABB2-1537E1362715}"/>
                </a:ext>
              </a:extLst>
            </p:cNvPr>
            <p:cNvSpPr txBox="1"/>
            <p:nvPr/>
          </p:nvSpPr>
          <p:spPr>
            <a:xfrm>
              <a:off x="1047742" y="998494"/>
              <a:ext cx="10140492"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Theo em, Mai An Tiêm là người thế nào?</a:t>
              </a:r>
            </a:p>
          </p:txBody>
        </p:sp>
      </p:grpSp>
      <p:sp>
        <p:nvSpPr>
          <p:cNvPr id="28" name="TextBox 27">
            <a:extLst>
              <a:ext uri="{FF2B5EF4-FFF2-40B4-BE49-F238E27FC236}">
                <a16:creationId xmlns:a16="http://schemas.microsoft.com/office/drawing/2014/main" id="{E31B7B67-0325-4E68-94B0-9380778D8DF5}"/>
              </a:ext>
            </a:extLst>
          </p:cNvPr>
          <p:cNvSpPr txBox="1"/>
          <p:nvPr/>
        </p:nvSpPr>
        <p:spPr>
          <a:xfrm>
            <a:off x="700511" y="3765339"/>
            <a:ext cx="7586554" cy="1338828"/>
          </a:xfrm>
          <a:prstGeom prst="rect">
            <a:avLst/>
          </a:prstGeom>
          <a:solidFill>
            <a:schemeClr val="tx2">
              <a:lumMod val="20000"/>
              <a:lumOff val="80000"/>
            </a:schemeClr>
          </a:solidFill>
        </p:spPr>
        <p:txBody>
          <a:bodyPr wrap="square" rtlCol="0">
            <a:spAutoFit/>
          </a:bodyPr>
          <a:lstStyle/>
          <a:p>
            <a:pPr algn="just"/>
            <a:r>
              <a:rPr lang="en-US" sz="2700">
                <a:latin typeface="+mj-lt"/>
                <a:ea typeface="Arial-Rounded" pitchFamily="34" charset="0"/>
                <a:cs typeface="Arial-Rounded" pitchFamily="34" charset="0"/>
              </a:rPr>
              <a:t>Mai An Tiêm là người cần cù, chịu khó, dám nghĩ, dám làm, thông minh, sáng tạo và là người con hiếu thảo.</a:t>
            </a:r>
          </a:p>
        </p:txBody>
      </p:sp>
      <p:pic>
        <p:nvPicPr>
          <p:cNvPr id="1026" name="Picture 2" descr="Giải Bài 21: Đọc: Mai An Tiêm SGK Tiếng Việt 2 tập 2 Kết nối tri thức với  cuộc sống | Tiếng Việt 2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319" y="928314"/>
            <a:ext cx="4621959" cy="283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40"/>
          <p:cNvSpPr txBox="1">
            <a:spLocks noGrp="1"/>
          </p:cNvSpPr>
          <p:nvPr>
            <p:ph type="title"/>
          </p:nvPr>
        </p:nvSpPr>
        <p:spPr>
          <a:xfrm flipH="1">
            <a:off x="3098918" y="2816636"/>
            <a:ext cx="4257900" cy="78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latin typeface="Times New Roman" panose="02020603050405020304" pitchFamily="18" charset="0"/>
                <a:cs typeface="Times New Roman" panose="02020603050405020304" pitchFamily="18" charset="0"/>
              </a:rPr>
              <a:t>Luyện đọc lại</a:t>
            </a:r>
            <a:endParaRPr>
              <a:latin typeface="Times New Roman" panose="02020603050405020304" pitchFamily="18" charset="0"/>
              <a:cs typeface="Times New Roman" panose="02020603050405020304" pitchFamily="18" charset="0"/>
            </a:endParaRPr>
          </a:p>
        </p:txBody>
      </p:sp>
      <p:sp>
        <p:nvSpPr>
          <p:cNvPr id="1282" name="Google Shape;1282;p40"/>
          <p:cNvSpPr/>
          <p:nvPr/>
        </p:nvSpPr>
        <p:spPr>
          <a:xfrm>
            <a:off x="1855466" y="4156755"/>
            <a:ext cx="436345" cy="21598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1283" name="Google Shape;1283;p40"/>
          <p:cNvGrpSpPr/>
          <p:nvPr/>
        </p:nvGrpSpPr>
        <p:grpSpPr>
          <a:xfrm>
            <a:off x="-824969" y="1807899"/>
            <a:ext cx="5108460" cy="4488654"/>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pic>
        <p:nvPicPr>
          <p:cNvPr id="33" name="图片 2">
            <a:extLst>
              <a:ext uri="{FF2B5EF4-FFF2-40B4-BE49-F238E27FC236}">
                <a16:creationId xmlns:a16="http://schemas.microsoft.com/office/drawing/2014/main" id="{42C761B3-F6F8-473C-87B2-1323013BB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926" y="-64674"/>
            <a:ext cx="2740922" cy="275118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43"/>
          <p:cNvSpPr/>
          <p:nvPr/>
        </p:nvSpPr>
        <p:spPr>
          <a:xfrm>
            <a:off x="573111" y="8347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3"/>
          <p:cNvSpPr/>
          <p:nvPr/>
        </p:nvSpPr>
        <p:spPr>
          <a:xfrm flipH="1">
            <a:off x="6619114" y="467199"/>
            <a:ext cx="1833791" cy="46863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le 3"/>
          <p:cNvSpPr/>
          <p:nvPr/>
        </p:nvSpPr>
        <p:spPr>
          <a:xfrm>
            <a:off x="353708" y="99499"/>
            <a:ext cx="8420100" cy="486727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5AA20C4-BCAD-46E8-B8C2-EEC39E993D4A}"/>
              </a:ext>
            </a:extLst>
          </p:cNvPr>
          <p:cNvGrpSpPr/>
          <p:nvPr/>
        </p:nvGrpSpPr>
        <p:grpSpPr>
          <a:xfrm>
            <a:off x="655488" y="602088"/>
            <a:ext cx="7830770" cy="3595999"/>
            <a:chOff x="949965" y="915721"/>
            <a:chExt cx="10708633" cy="4989780"/>
          </a:xfrm>
        </p:grpSpPr>
        <p:grpSp>
          <p:nvGrpSpPr>
            <p:cNvPr id="19" name="Group 18">
              <a:extLst>
                <a:ext uri="{FF2B5EF4-FFF2-40B4-BE49-F238E27FC236}">
                  <a16:creationId xmlns:a16="http://schemas.microsoft.com/office/drawing/2014/main" id="{3CC6CF7A-EAAC-47AA-88F9-AA115B7CCCE9}"/>
                </a:ext>
              </a:extLst>
            </p:cNvPr>
            <p:cNvGrpSpPr/>
            <p:nvPr/>
          </p:nvGrpSpPr>
          <p:grpSpPr>
            <a:xfrm rot="10800000">
              <a:off x="949965" y="915722"/>
              <a:ext cx="10708633" cy="4989778"/>
              <a:chOff x="351005" y="819151"/>
              <a:chExt cx="8380225" cy="4224587"/>
            </a:xfrm>
          </p:grpSpPr>
          <p:pic>
            <p:nvPicPr>
              <p:cNvPr id="24" name="Picture 2">
                <a:extLst>
                  <a:ext uri="{FF2B5EF4-FFF2-40B4-BE49-F238E27FC236}">
                    <a16:creationId xmlns:a16="http://schemas.microsoft.com/office/drawing/2014/main" id="{73CC399A-5FFE-4CC7-A814-F0AFBC0DD5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1006" y="819151"/>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FEB38FE0-6DE6-4DE0-9DA7-4D6592917A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3"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angle 19">
              <a:extLst>
                <a:ext uri="{FF2B5EF4-FFF2-40B4-BE49-F238E27FC236}">
                  <a16:creationId xmlns:a16="http://schemas.microsoft.com/office/drawing/2014/main" id="{11A9F035-E752-4FD4-AFBD-8F93F8AEABD1}"/>
                </a:ext>
              </a:extLst>
            </p:cNvPr>
            <p:cNvSpPr/>
            <p:nvPr/>
          </p:nvSpPr>
          <p:spPr>
            <a:xfrm>
              <a:off x="1502700" y="1318070"/>
              <a:ext cx="9731339" cy="768723"/>
            </a:xfrm>
            <a:prstGeom prst="rect">
              <a:avLst/>
            </a:prstGeom>
          </p:spPr>
          <p:txBody>
            <a:bodyPr wrap="square">
              <a:spAutoFit/>
            </a:bodyPr>
            <a:lstStyle/>
            <a:p>
              <a:pPr defTabSz="1218578">
                <a:defRPr/>
              </a:pPr>
              <a:r>
                <a:rPr lang="en-US" sz="3000" b="1" dirty="0">
                  <a:solidFill>
                    <a:srgbClr val="660066"/>
                  </a:solidFill>
                  <a:latin typeface="HP001 4 hàng" pitchFamily="34" charset="0"/>
                  <a:ea typeface="Arial-Rounded" pitchFamily="34" charset="0"/>
                  <a:cs typeface="Arial-Rounded" pitchFamily="34" charset="0"/>
                </a:rPr>
                <a:t> </a:t>
              </a:r>
              <a:r>
                <a:rPr lang="en-US" sz="3000" b="1" dirty="0" err="1">
                  <a:solidFill>
                    <a:srgbClr val="660066"/>
                  </a:solidFill>
                  <a:latin typeface="HP001 4 hàng" pitchFamily="34" charset="0"/>
                  <a:ea typeface="Arial-Rounded" pitchFamily="34" charset="0"/>
                  <a:cs typeface="Arial-Rounded" pitchFamily="34" charset="0"/>
                </a:rPr>
                <a:t>Thứ</a:t>
              </a:r>
              <a:r>
                <a:rPr lang="en-US" sz="3000" b="1" dirty="0">
                  <a:solidFill>
                    <a:srgbClr val="660066"/>
                  </a:solidFill>
                  <a:latin typeface="HP001 4 hàng" pitchFamily="34" charset="0"/>
                  <a:ea typeface="Arial-Rounded" pitchFamily="34" charset="0"/>
                  <a:cs typeface="Arial-Rounded" pitchFamily="34" charset="0"/>
                </a:rPr>
                <a:t> </a:t>
              </a:r>
              <a:r>
                <a:rPr lang="en-US" sz="3000" b="1" dirty="0" err="1">
                  <a:solidFill>
                    <a:srgbClr val="660066"/>
                  </a:solidFill>
                  <a:latin typeface="HP001 4 hàng" pitchFamily="34" charset="0"/>
                  <a:ea typeface="Arial-Rounded" pitchFamily="34" charset="0"/>
                  <a:cs typeface="Arial-Rounded" pitchFamily="34" charset="0"/>
                </a:rPr>
                <a:t>hai</a:t>
              </a:r>
              <a:r>
                <a:rPr lang="en-US" sz="3000" b="1" dirty="0">
                  <a:solidFill>
                    <a:srgbClr val="660066"/>
                  </a:solidFill>
                  <a:latin typeface="HP001 4 hàng" pitchFamily="34" charset="0"/>
                  <a:ea typeface="Arial-Rounded" pitchFamily="34" charset="0"/>
                  <a:cs typeface="Arial-Rounded" pitchFamily="34" charset="0"/>
                </a:rPr>
                <a:t> </a:t>
              </a:r>
              <a:r>
                <a:rPr lang="en-US" sz="3000" b="1" dirty="0" err="1">
                  <a:solidFill>
                    <a:srgbClr val="660066"/>
                  </a:solidFill>
                  <a:latin typeface="HP001 4 hàng" pitchFamily="34" charset="0"/>
                  <a:ea typeface="Arial-Rounded" pitchFamily="34" charset="0"/>
                  <a:cs typeface="Arial-Rounded" pitchFamily="34" charset="0"/>
                </a:rPr>
                <a:t>ngày</a:t>
              </a:r>
              <a:r>
                <a:rPr lang="en-US" sz="3000" b="1" dirty="0">
                  <a:solidFill>
                    <a:srgbClr val="660066"/>
                  </a:solidFill>
                  <a:latin typeface="HP001 4 hàng" pitchFamily="34" charset="0"/>
                  <a:ea typeface="Arial-Rounded" pitchFamily="34" charset="0"/>
                  <a:cs typeface="Arial-Rounded" pitchFamily="34" charset="0"/>
                </a:rPr>
                <a:t> 18 </a:t>
              </a:r>
              <a:r>
                <a:rPr lang="en-US" sz="3000" b="1" dirty="0" err="1">
                  <a:solidFill>
                    <a:srgbClr val="660066"/>
                  </a:solidFill>
                  <a:latin typeface="HP001 4 hàng" pitchFamily="34" charset="0"/>
                  <a:ea typeface="Arial-Rounded" pitchFamily="34" charset="0"/>
                  <a:cs typeface="Arial-Rounded" pitchFamily="34" charset="0"/>
                </a:rPr>
                <a:t>tháng</a:t>
              </a:r>
              <a:r>
                <a:rPr lang="en-US" sz="3000" b="1" dirty="0">
                  <a:solidFill>
                    <a:srgbClr val="660066"/>
                  </a:solidFill>
                  <a:latin typeface="HP001 4 hàng" pitchFamily="34" charset="0"/>
                  <a:ea typeface="Arial-Rounded" pitchFamily="34" charset="0"/>
                  <a:cs typeface="Arial-Rounded" pitchFamily="34" charset="0"/>
                </a:rPr>
                <a:t> 4 </a:t>
              </a:r>
              <a:r>
                <a:rPr lang="en-US" sz="3000" b="1" dirty="0" err="1">
                  <a:solidFill>
                    <a:srgbClr val="660066"/>
                  </a:solidFill>
                  <a:latin typeface="HP001 4 hàng" pitchFamily="34" charset="0"/>
                  <a:ea typeface="Arial-Rounded" pitchFamily="34" charset="0"/>
                  <a:cs typeface="Arial-Rounded" pitchFamily="34" charset="0"/>
                </a:rPr>
                <a:t>năm</a:t>
              </a:r>
              <a:r>
                <a:rPr lang="en-US" sz="3000" b="1" dirty="0">
                  <a:solidFill>
                    <a:srgbClr val="660066"/>
                  </a:solidFill>
                  <a:latin typeface="HP001 4 hàng" pitchFamily="34" charset="0"/>
                  <a:ea typeface="Arial-Rounded" pitchFamily="34" charset="0"/>
                  <a:cs typeface="Arial-Rounded" pitchFamily="34" charset="0"/>
                </a:rPr>
                <a:t> 2022</a:t>
              </a:r>
            </a:p>
          </p:txBody>
        </p:sp>
        <p:sp>
          <p:nvSpPr>
            <p:cNvPr id="21" name="Rectangle 20">
              <a:extLst>
                <a:ext uri="{FF2B5EF4-FFF2-40B4-BE49-F238E27FC236}">
                  <a16:creationId xmlns:a16="http://schemas.microsoft.com/office/drawing/2014/main" id="{05E49486-34F3-4A14-8DCE-7FE40C7DF6A9}"/>
                </a:ext>
              </a:extLst>
            </p:cNvPr>
            <p:cNvSpPr/>
            <p:nvPr/>
          </p:nvSpPr>
          <p:spPr>
            <a:xfrm>
              <a:off x="3981837" y="2127366"/>
              <a:ext cx="3431938" cy="768723"/>
            </a:xfrm>
            <a:prstGeom prst="rect">
              <a:avLst/>
            </a:prstGeom>
          </p:spPr>
          <p:txBody>
            <a:bodyPr wrap="square">
              <a:spAutoFit/>
            </a:bodyPr>
            <a:lstStyle/>
            <a:p>
              <a:pPr algn="ctr" defTabSz="1218578">
                <a:defRPr/>
              </a:pPr>
              <a:r>
                <a:rPr lang="en-US" sz="3000" b="1" dirty="0">
                  <a:solidFill>
                    <a:srgbClr val="660066"/>
                  </a:solidFill>
                  <a:latin typeface="HP001 4 hàng" pitchFamily="34" charset="0"/>
                  <a:ea typeface="Arial-Rounded" pitchFamily="34" charset="0"/>
                  <a:cs typeface="Arial-Rounded" pitchFamily="34" charset="0"/>
                </a:rPr>
                <a:t> </a:t>
              </a:r>
              <a:r>
                <a:rPr lang="en-US" sz="3000" b="1" dirty="0" err="1" smtClean="0">
                  <a:solidFill>
                    <a:srgbClr val="660066"/>
                  </a:solidFill>
                  <a:latin typeface="HP001 4 hàng" pitchFamily="34" charset="0"/>
                  <a:ea typeface="Arial-Rounded" pitchFamily="34" charset="0"/>
                  <a:cs typeface="Arial-Rounded" pitchFamily="34" charset="0"/>
                </a:rPr>
                <a:t>Đọc</a:t>
              </a:r>
              <a:endParaRPr lang="en-US" sz="3000" b="1" dirty="0">
                <a:solidFill>
                  <a:srgbClr val="660066"/>
                </a:solidFill>
                <a:latin typeface="HP001 4 hàng" pitchFamily="34" charset="0"/>
                <a:ea typeface="Arial-Rounded" pitchFamily="34" charset="0"/>
                <a:cs typeface="Arial-Rounded" pitchFamily="34" charset="0"/>
              </a:endParaRPr>
            </a:p>
          </p:txBody>
        </p:sp>
        <p:sp>
          <p:nvSpPr>
            <p:cNvPr id="22" name="Rectangle 21">
              <a:extLst>
                <a:ext uri="{FF2B5EF4-FFF2-40B4-BE49-F238E27FC236}">
                  <a16:creationId xmlns:a16="http://schemas.microsoft.com/office/drawing/2014/main" id="{7ECFCF23-7784-46C3-AC0C-94FB7E11F1C3}"/>
                </a:ext>
              </a:extLst>
            </p:cNvPr>
            <p:cNvSpPr/>
            <p:nvPr/>
          </p:nvSpPr>
          <p:spPr>
            <a:xfrm>
              <a:off x="4400144" y="2949989"/>
              <a:ext cx="6243561" cy="768723"/>
            </a:xfrm>
            <a:prstGeom prst="rect">
              <a:avLst/>
            </a:prstGeom>
          </p:spPr>
          <p:txBody>
            <a:bodyPr wrap="square">
              <a:spAutoFit/>
            </a:bodyPr>
            <a:lstStyle/>
            <a:p>
              <a:pPr defTabSz="1218578">
                <a:defRPr/>
              </a:pPr>
              <a:r>
                <a:rPr lang="en-US" sz="3000" b="1" dirty="0" smtClean="0">
                  <a:solidFill>
                    <a:srgbClr val="660066"/>
                  </a:solidFill>
                  <a:latin typeface="HP001 4 hàng" pitchFamily="34" charset="0"/>
                  <a:ea typeface="Arial-Rounded" pitchFamily="34" charset="0"/>
                  <a:cs typeface="Arial-Rounded" pitchFamily="34" charset="0"/>
                </a:rPr>
                <a:t>Mai </a:t>
              </a:r>
              <a:r>
                <a:rPr lang="en-US" sz="3000" b="1" dirty="0">
                  <a:solidFill>
                    <a:srgbClr val="660066"/>
                  </a:solidFill>
                  <a:latin typeface="HP001 4 hàng" pitchFamily="34" charset="0"/>
                  <a:ea typeface="Arial-Rounded" pitchFamily="34" charset="0"/>
                  <a:cs typeface="Arial-Rounded" pitchFamily="34" charset="0"/>
                </a:rPr>
                <a:t>An </a:t>
              </a:r>
              <a:r>
                <a:rPr lang="en-US" sz="3000" b="1" dirty="0" err="1">
                  <a:solidFill>
                    <a:srgbClr val="660066"/>
                  </a:solidFill>
                  <a:latin typeface="HP001 4 hàng" pitchFamily="34" charset="0"/>
                  <a:ea typeface="Arial-Rounded" pitchFamily="34" charset="0"/>
                  <a:cs typeface="Arial-Rounded" pitchFamily="34" charset="0"/>
                </a:rPr>
                <a:t>Tiêm</a:t>
              </a:r>
              <a:endParaRPr lang="en-US" sz="3000" b="1" dirty="0">
                <a:solidFill>
                  <a:srgbClr val="660066"/>
                </a:solidFill>
                <a:latin typeface="HP001 4 hàng" pitchFamily="34" charset="0"/>
                <a:ea typeface="Arial-Rounded" pitchFamily="34" charset="0"/>
                <a:cs typeface="Arial-Rounded" pitchFamily="34" charset="0"/>
              </a:endParaRPr>
            </a:p>
          </p:txBody>
        </p:sp>
        <p:cxnSp>
          <p:nvCxnSpPr>
            <p:cNvPr id="23" name="Straight Connector 22">
              <a:extLst>
                <a:ext uri="{FF2B5EF4-FFF2-40B4-BE49-F238E27FC236}">
                  <a16:creationId xmlns:a16="http://schemas.microsoft.com/office/drawing/2014/main" id="{4588AD24-D8FC-4E25-884A-83224F4A4ED0}"/>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6" name="Rectangle 25">
            <a:extLst>
              <a:ext uri="{FF2B5EF4-FFF2-40B4-BE49-F238E27FC236}">
                <a16:creationId xmlns:a16="http://schemas.microsoft.com/office/drawing/2014/main" id="{D183529E-6B2E-4470-BC05-BF48D55DDDED}"/>
              </a:ext>
            </a:extLst>
          </p:cNvPr>
          <p:cNvSpPr/>
          <p:nvPr/>
        </p:nvSpPr>
        <p:spPr>
          <a:xfrm>
            <a:off x="5869900" y="4252872"/>
            <a:ext cx="2789048" cy="600164"/>
          </a:xfrm>
          <a:prstGeom prst="rect">
            <a:avLst/>
          </a:prstGeom>
        </p:spPr>
        <p:txBody>
          <a:bodyPr wrap="square">
            <a:spAutoFit/>
          </a:bodyPr>
          <a:lstStyle/>
          <a:p>
            <a:pPr algn="ctr">
              <a:defRPr/>
            </a:pPr>
            <a:r>
              <a:rPr lang="en-US" sz="3300" b="1">
                <a:solidFill>
                  <a:srgbClr val="1F497D">
                    <a:lumMod val="75000"/>
                  </a:srgbClr>
                </a:solidFill>
                <a:effectLst>
                  <a:outerShdw blurRad="50800" dist="38100" dir="2700000" algn="tl" rotWithShape="0">
                    <a:prstClr val="black">
                      <a:alpha val="40000"/>
                    </a:prstClr>
                  </a:outerShdw>
                </a:effectLst>
                <a:latin typeface="UTM Bitsumishi Pro" panose="02040603050506020204" pitchFamily="18" charset="0"/>
                <a:cs typeface="Arial" charset="0"/>
              </a:rPr>
              <a:t>TRANG </a:t>
            </a:r>
            <a:endParaRPr lang="en-US" sz="3300" b="1" dirty="0">
              <a:solidFill>
                <a:srgbClr val="1F497D">
                  <a:lumMod val="75000"/>
                </a:srgbClr>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grpSp>
        <p:nvGrpSpPr>
          <p:cNvPr id="27" name="Google Shape;1178;p39"/>
          <p:cNvGrpSpPr/>
          <p:nvPr/>
        </p:nvGrpSpPr>
        <p:grpSpPr>
          <a:xfrm>
            <a:off x="-386920" y="2964128"/>
            <a:ext cx="2885572" cy="3430209"/>
            <a:chOff x="-571269" y="2972518"/>
            <a:chExt cx="4564410" cy="4405194"/>
          </a:xfrm>
        </p:grpSpPr>
        <p:sp>
          <p:nvSpPr>
            <p:cNvPr id="28"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1197;p39"/>
            <p:cNvGrpSpPr/>
            <p:nvPr/>
          </p:nvGrpSpPr>
          <p:grpSpPr>
            <a:xfrm>
              <a:off x="1183132" y="3542367"/>
              <a:ext cx="2810009" cy="3835345"/>
              <a:chOff x="1023520" y="3199967"/>
              <a:chExt cx="2810009" cy="3835345"/>
            </a:xfrm>
          </p:grpSpPr>
          <p:sp>
            <p:nvSpPr>
              <p:cNvPr id="47"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48017" y="760614"/>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a:latin typeface="Times New Roman" panose="02020603050405020304" pitchFamily="18" charset="0"/>
                <a:cs typeface="Times New Roman" panose="02020603050405020304" pitchFamily="18" charset="0"/>
              </a:rPr>
              <a:t>      Ở đảo hoang, hai vợ chồng An Tiêm dựng nhà bằng tre nứa, lấy cỏ phơi khô tết thành quần áo.</a:t>
            </a:r>
          </a:p>
          <a:p>
            <a:pPr algn="just"/>
            <a:r>
              <a:rPr lang="en-US" sz="1800">
                <a:latin typeface="Times New Roman" panose="02020603050405020304" pitchFamily="18" charset="0"/>
                <a:cs typeface="Times New Roman" panose="02020603050405020304" pitchFamily="18"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a:latin typeface="Times New Roman" panose="02020603050405020304" pitchFamily="18" charset="0"/>
                <a:cs typeface="Times New Roman" panose="02020603050405020304" pitchFamily="18"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a:latin typeface="Times New Roman" panose="02020603050405020304" pitchFamily="18" charset="0"/>
                <a:cs typeface="Times New Roman" panose="02020603050405020304" pitchFamily="18" charset="0"/>
              </a:rPr>
              <a:t>       Thứ quả lạ đó là giống dưa hấu ngày nay.</a:t>
            </a:r>
          </a:p>
          <a:p>
            <a:pPr algn="r">
              <a:defRPr/>
            </a:pPr>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241551" y="74422"/>
            <a:ext cx="2701346" cy="566243"/>
            <a:chOff x="4064069" y="320220"/>
            <a:chExt cx="3555336"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6"/>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2" y="403660"/>
              <a:ext cx="3265733" cy="758659"/>
            </a:xfrm>
            <a:prstGeom prst="rect">
              <a:avLst/>
            </a:prstGeom>
            <a:noFill/>
          </p:spPr>
          <p:txBody>
            <a:bodyPr wrap="square" rtlCol="0">
              <a:spAutoFit/>
            </a:bodyPr>
            <a:lstStyle/>
            <a:p>
              <a:pPr algn="ctr"/>
              <a:r>
                <a:rPr lang="en-US" altLang="zh-CN" sz="2100" b="1">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LUYỆN ĐỌC LẠI</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wipe(down)">
                                      <p:cBhvr>
                                        <p:cTn id="16" dur="500"/>
                                        <p:tgtEl>
                                          <p:spTgt spid="251"/>
                                        </p:tgtEl>
                                      </p:cBhvr>
                                    </p:animEffect>
                                  </p:childTnLst>
                                </p:cTn>
                              </p:par>
                              <p:par>
                                <p:cTn id="17" presetID="17" presetClass="entr" presetSubtype="1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p:cTn id="19" dur="750" fill="hold"/>
                                        <p:tgtEl>
                                          <p:spTgt spid="264"/>
                                        </p:tgtEl>
                                        <p:attrNameLst>
                                          <p:attrName>ppt_w</p:attrName>
                                        </p:attrNameLst>
                                      </p:cBhvr>
                                      <p:tavLst>
                                        <p:tav tm="0">
                                          <p:val>
                                            <p:fltVal val="0"/>
                                          </p:val>
                                        </p:tav>
                                        <p:tav tm="100000">
                                          <p:val>
                                            <p:strVal val="#ppt_w"/>
                                          </p:val>
                                        </p:tav>
                                      </p:tavLst>
                                    </p:anim>
                                    <p:anim calcmode="lin" valueType="num">
                                      <p:cBhvr>
                                        <p:cTn id="20" dur="750" fill="hold"/>
                                        <p:tgtEl>
                                          <p:spTgt spid="2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9;p45"/>
          <p:cNvSpPr txBox="1">
            <a:spLocks noGrp="1"/>
          </p:cNvSpPr>
          <p:nvPr>
            <p:ph type="title"/>
          </p:nvPr>
        </p:nvSpPr>
        <p:spPr>
          <a:xfrm>
            <a:off x="2422029" y="2419235"/>
            <a:ext cx="4257900" cy="781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Luyện tập theo văn bản đọc</a:t>
            </a:r>
            <a:endParaRPr>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DBCB7842-DF9B-497E-80F4-6D0231CA07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8" t="7442" b="8400"/>
          <a:stretch/>
        </p:blipFill>
        <p:spPr>
          <a:xfrm flipH="1">
            <a:off x="967627" y="2561210"/>
            <a:ext cx="2370963" cy="2582290"/>
          </a:xfrm>
          <a:prstGeom prst="rect">
            <a:avLst/>
          </a:prstGeom>
        </p:spPr>
      </p:pic>
    </p:spTree>
    <p:extLst>
      <p:ext uri="{BB962C8B-B14F-4D97-AF65-F5344CB8AC3E}">
        <p14:creationId xmlns:p14="http://schemas.microsoft.com/office/powerpoint/2010/main" val="38482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24" name="Rounded Rectangle 23"/>
          <p:cNvSpPr/>
          <p:nvPr/>
        </p:nvSpPr>
        <p:spPr>
          <a:xfrm>
            <a:off x="206194" y="16168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405393-1CC8-4F97-896A-54C7A849B4E3}"/>
              </a:ext>
            </a:extLst>
          </p:cNvPr>
          <p:cNvGrpSpPr/>
          <p:nvPr/>
        </p:nvGrpSpPr>
        <p:grpSpPr>
          <a:xfrm>
            <a:off x="850528" y="506005"/>
            <a:ext cx="7788017" cy="1066803"/>
            <a:chOff x="292250" y="915918"/>
            <a:chExt cx="10409775" cy="1425931"/>
          </a:xfrm>
        </p:grpSpPr>
        <p:grpSp>
          <p:nvGrpSpPr>
            <p:cNvPr id="12" name="Group 11">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14"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1048">
                  <a:solidFill>
                    <a:srgbClr val="002060"/>
                  </a:solidFill>
                  <a:latin typeface="+mj-lt"/>
                  <a:ea typeface="Arial-Rounded" pitchFamily="34" charset="0"/>
                  <a:cs typeface="Arial-Rounded" pitchFamily="34" charset="0"/>
                </a:endParaRPr>
              </a:p>
            </p:txBody>
          </p:sp>
          <p:sp>
            <p:nvSpPr>
              <p:cNvPr id="15"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1</a:t>
                </a:r>
              </a:p>
            </p:txBody>
          </p:sp>
        </p:grpSp>
        <p:sp>
          <p:nvSpPr>
            <p:cNvPr id="13" name="TextBox 12">
              <a:extLst>
                <a:ext uri="{FF2B5EF4-FFF2-40B4-BE49-F238E27FC236}">
                  <a16:creationId xmlns:a16="http://schemas.microsoft.com/office/drawing/2014/main" id="{52982427-0955-4ACA-9120-B42B1FAD046E}"/>
                </a:ext>
              </a:extLst>
            </p:cNvPr>
            <p:cNvSpPr txBox="1"/>
            <p:nvPr/>
          </p:nvSpPr>
          <p:spPr>
            <a:xfrm>
              <a:off x="995275" y="984274"/>
              <a:ext cx="9706750" cy="1357575"/>
            </a:xfrm>
            <a:prstGeom prst="rect">
              <a:avLst/>
            </a:prstGeom>
            <a:noFill/>
          </p:spPr>
          <p:txBody>
            <a:bodyPr wrap="square" rtlCol="0">
              <a:spAutoFit/>
            </a:bodyPr>
            <a:lstStyle/>
            <a:p>
              <a:pPr algn="just"/>
              <a:r>
                <a:rPr lang="en-US" sz="3000">
                  <a:latin typeface="+mj-lt"/>
                  <a:ea typeface="Arial-Rounded" pitchFamily="34" charset="0"/>
                  <a:cs typeface="Arial-Rounded" pitchFamily="34" charset="0"/>
                </a:rPr>
                <a:t>Tìm từ ngữ chỉ hoạt động trong đoạn văn sau:</a:t>
              </a:r>
            </a:p>
          </p:txBody>
        </p:sp>
      </p:grpSp>
      <p:grpSp>
        <p:nvGrpSpPr>
          <p:cNvPr id="16" name="Group 15">
            <a:extLst>
              <a:ext uri="{FF2B5EF4-FFF2-40B4-BE49-F238E27FC236}">
                <a16:creationId xmlns:a16="http://schemas.microsoft.com/office/drawing/2014/main" id="{1CF7EF9E-F43C-4EC3-8076-DABFD28B04B6}"/>
              </a:ext>
            </a:extLst>
          </p:cNvPr>
          <p:cNvGrpSpPr/>
          <p:nvPr/>
        </p:nvGrpSpPr>
        <p:grpSpPr>
          <a:xfrm>
            <a:off x="177554" y="0"/>
            <a:ext cx="766054" cy="693605"/>
            <a:chOff x="382486" y="1419041"/>
            <a:chExt cx="1023938" cy="927100"/>
          </a:xfrm>
        </p:grpSpPr>
        <p:sp>
          <p:nvSpPr>
            <p:cNvPr id="17" name="Oval 16">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48">
                <a:latin typeface="+mj-lt"/>
                <a:ea typeface="Arial-Rounded" panose="020B0500000000000000" pitchFamily="34" charset="0"/>
                <a:cs typeface="Arial-Rounded" panose="020B0500000000000000" pitchFamily="34" charset="0"/>
              </a:endParaRPr>
            </a:p>
          </p:txBody>
        </p:sp>
        <p:pic>
          <p:nvPicPr>
            <p:cNvPr id="27"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a:extLst>
              <a:ext uri="{FF2B5EF4-FFF2-40B4-BE49-F238E27FC236}">
                <a16:creationId xmlns:a16="http://schemas.microsoft.com/office/drawing/2014/main" id="{15D21771-F48C-4FF8-9C3F-6301DB89CCD7}"/>
              </a:ext>
            </a:extLst>
          </p:cNvPr>
          <p:cNvSpPr txBox="1"/>
          <p:nvPr/>
        </p:nvSpPr>
        <p:spPr>
          <a:xfrm>
            <a:off x="1124169" y="1669105"/>
            <a:ext cx="7262054" cy="2400657"/>
          </a:xfrm>
          <a:prstGeom prst="rect">
            <a:avLst/>
          </a:prstGeom>
          <a:solidFill>
            <a:schemeClr val="bg2">
              <a:lumMod val="40000"/>
              <a:lumOff val="60000"/>
            </a:schemeClr>
          </a:solidFill>
        </p:spPr>
        <p:txBody>
          <a:bodyPr wrap="square">
            <a:spAutoFit/>
          </a:bodyPr>
          <a:lstStyle/>
          <a:p>
            <a:pPr algn="just"/>
            <a:r>
              <a:rPr lang="en-US" sz="3000"/>
              <a:t>An Tiêm khắc tên mình vào quả, thả xuống biển, nhờ sóng đưa vào đất liền. Một người dân vớt được quả lạ đem dâng vua. Vua hối hận cho đón vợ chồng An Tiêm trở về.</a:t>
            </a:r>
            <a:endParaRPr lang="en-US" sz="3000" i="1">
              <a:latin typeface="Arial" panose="020B0604020202020204" pitchFamily="34" charset="0"/>
              <a:ea typeface="Arial-Rounded" panose="020B0500000000000000"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C6DF0B6-15E4-4E16-B555-744C7ABBD9B2}"/>
              </a:ext>
            </a:extLst>
          </p:cNvPr>
          <p:cNvCxnSpPr>
            <a:cxnSpLocks/>
          </p:cNvCxnSpPr>
          <p:nvPr/>
        </p:nvCxnSpPr>
        <p:spPr>
          <a:xfrm>
            <a:off x="2917403" y="2119271"/>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873EAF-3A48-47F0-8BF9-FD5C75AA7285}"/>
              </a:ext>
            </a:extLst>
          </p:cNvPr>
          <p:cNvCxnSpPr>
            <a:cxnSpLocks/>
          </p:cNvCxnSpPr>
          <p:nvPr/>
        </p:nvCxnSpPr>
        <p:spPr>
          <a:xfrm>
            <a:off x="7765415" y="2119271"/>
            <a:ext cx="5412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97C5F5-4A10-4355-BC34-5520592C9E90}"/>
              </a:ext>
            </a:extLst>
          </p:cNvPr>
          <p:cNvCxnSpPr>
            <a:cxnSpLocks/>
          </p:cNvCxnSpPr>
          <p:nvPr/>
        </p:nvCxnSpPr>
        <p:spPr>
          <a:xfrm>
            <a:off x="5333650" y="2597492"/>
            <a:ext cx="13402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F48A5D-67D8-411D-BFF5-38675F4A2E58}"/>
              </a:ext>
            </a:extLst>
          </p:cNvPr>
          <p:cNvCxnSpPr>
            <a:cxnSpLocks/>
          </p:cNvCxnSpPr>
          <p:nvPr/>
        </p:nvCxnSpPr>
        <p:spPr>
          <a:xfrm>
            <a:off x="4159850" y="3012278"/>
            <a:ext cx="5953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F324FD-48A8-4DED-BCE8-061C0DA506CF}"/>
              </a:ext>
            </a:extLst>
          </p:cNvPr>
          <p:cNvCxnSpPr>
            <a:cxnSpLocks/>
          </p:cNvCxnSpPr>
          <p:nvPr/>
        </p:nvCxnSpPr>
        <p:spPr>
          <a:xfrm>
            <a:off x="7593819" y="3018971"/>
            <a:ext cx="792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0DB2B-23DB-4ED1-B16C-FA057DB5A7EA}"/>
              </a:ext>
            </a:extLst>
          </p:cNvPr>
          <p:cNvCxnSpPr>
            <a:cxnSpLocks/>
          </p:cNvCxnSpPr>
          <p:nvPr/>
        </p:nvCxnSpPr>
        <p:spPr>
          <a:xfrm>
            <a:off x="5928996" y="3484680"/>
            <a:ext cx="654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oogle Shape;2370;p59"/>
          <p:cNvGrpSpPr/>
          <p:nvPr/>
        </p:nvGrpSpPr>
        <p:grpSpPr>
          <a:xfrm rot="20643890">
            <a:off x="596847" y="4049875"/>
            <a:ext cx="708333" cy="428476"/>
            <a:chOff x="1053500" y="4741875"/>
            <a:chExt cx="1148400" cy="694675"/>
          </a:xfrm>
        </p:grpSpPr>
        <p:sp>
          <p:nvSpPr>
            <p:cNvPr id="37" name="Google Shape;2371;p59"/>
            <p:cNvSpPr/>
            <p:nvPr/>
          </p:nvSpPr>
          <p:spPr>
            <a:xfrm>
              <a:off x="1941750" y="5226675"/>
              <a:ext cx="157300" cy="63700"/>
            </a:xfrm>
            <a:custGeom>
              <a:avLst/>
              <a:gdLst/>
              <a:ahLst/>
              <a:cxnLst/>
              <a:rect l="l" t="t" r="r" b="b"/>
              <a:pathLst>
                <a:path w="6292" h="2548" extrusionOk="0">
                  <a:moveTo>
                    <a:pt x="2771" y="0"/>
                  </a:moveTo>
                  <a:cubicBezTo>
                    <a:pt x="1483" y="0"/>
                    <a:pt x="363" y="450"/>
                    <a:pt x="363" y="450"/>
                  </a:cubicBezTo>
                  <a:lnTo>
                    <a:pt x="0" y="2547"/>
                  </a:lnTo>
                  <a:cubicBezTo>
                    <a:pt x="1062" y="2050"/>
                    <a:pt x="2115" y="1884"/>
                    <a:pt x="3048" y="1884"/>
                  </a:cubicBezTo>
                  <a:cubicBezTo>
                    <a:pt x="4912" y="1884"/>
                    <a:pt x="6292" y="2547"/>
                    <a:pt x="6292" y="2547"/>
                  </a:cubicBezTo>
                  <a:cubicBezTo>
                    <a:pt x="5671" y="499"/>
                    <a:pt x="4127" y="0"/>
                    <a:pt x="27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2;p59"/>
            <p:cNvSpPr/>
            <p:nvPr/>
          </p:nvSpPr>
          <p:spPr>
            <a:xfrm>
              <a:off x="1922600" y="5277225"/>
              <a:ext cx="155275" cy="105900"/>
            </a:xfrm>
            <a:custGeom>
              <a:avLst/>
              <a:gdLst/>
              <a:ahLst/>
              <a:cxnLst/>
              <a:rect l="l" t="t" r="r" b="b"/>
              <a:pathLst>
                <a:path w="6211" h="4236" extrusionOk="0">
                  <a:moveTo>
                    <a:pt x="1170" y="1"/>
                  </a:moveTo>
                  <a:lnTo>
                    <a:pt x="0" y="1816"/>
                  </a:lnTo>
                  <a:cubicBezTo>
                    <a:pt x="108" y="1811"/>
                    <a:pt x="214" y="1808"/>
                    <a:pt x="319" y="1808"/>
                  </a:cubicBezTo>
                  <a:cubicBezTo>
                    <a:pt x="3684" y="1808"/>
                    <a:pt x="5808" y="4235"/>
                    <a:pt x="5808" y="4235"/>
                  </a:cubicBezTo>
                  <a:cubicBezTo>
                    <a:pt x="6211" y="82"/>
                    <a:pt x="1170" y="1"/>
                    <a:pt x="1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3;p59"/>
            <p:cNvSpPr/>
            <p:nvPr/>
          </p:nvSpPr>
          <p:spPr>
            <a:xfrm>
              <a:off x="1862100" y="5294375"/>
              <a:ext cx="160325" cy="142175"/>
            </a:xfrm>
            <a:custGeom>
              <a:avLst/>
              <a:gdLst/>
              <a:ahLst/>
              <a:cxnLst/>
              <a:rect l="l" t="t" r="r" b="b"/>
              <a:pathLst>
                <a:path w="6413" h="5687" extrusionOk="0">
                  <a:moveTo>
                    <a:pt x="1775" y="0"/>
                  </a:moveTo>
                  <a:lnTo>
                    <a:pt x="0" y="1210"/>
                  </a:lnTo>
                  <a:cubicBezTo>
                    <a:pt x="3307" y="2420"/>
                    <a:pt x="4396" y="5687"/>
                    <a:pt x="4396" y="5687"/>
                  </a:cubicBezTo>
                  <a:cubicBezTo>
                    <a:pt x="6413" y="2017"/>
                    <a:pt x="1775"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4;p59"/>
            <p:cNvSpPr/>
            <p:nvPr/>
          </p:nvSpPr>
          <p:spPr>
            <a:xfrm>
              <a:off x="1176500" y="5226675"/>
              <a:ext cx="157325" cy="63700"/>
            </a:xfrm>
            <a:custGeom>
              <a:avLst/>
              <a:gdLst/>
              <a:ahLst/>
              <a:cxnLst/>
              <a:rect l="l" t="t" r="r" b="b"/>
              <a:pathLst>
                <a:path w="6293" h="2548" extrusionOk="0">
                  <a:moveTo>
                    <a:pt x="3522" y="0"/>
                  </a:moveTo>
                  <a:cubicBezTo>
                    <a:pt x="2165" y="0"/>
                    <a:pt x="621" y="499"/>
                    <a:pt x="1" y="2547"/>
                  </a:cubicBezTo>
                  <a:cubicBezTo>
                    <a:pt x="1" y="2547"/>
                    <a:pt x="1381" y="1884"/>
                    <a:pt x="3245" y="1884"/>
                  </a:cubicBezTo>
                  <a:cubicBezTo>
                    <a:pt x="4177" y="1884"/>
                    <a:pt x="5230" y="2050"/>
                    <a:pt x="6292" y="2547"/>
                  </a:cubicBezTo>
                  <a:lnTo>
                    <a:pt x="5929" y="450"/>
                  </a:lnTo>
                  <a:cubicBezTo>
                    <a:pt x="5929" y="450"/>
                    <a:pt x="4810"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5;p59"/>
            <p:cNvSpPr/>
            <p:nvPr/>
          </p:nvSpPr>
          <p:spPr>
            <a:xfrm>
              <a:off x="1197675" y="5277225"/>
              <a:ext cx="155300" cy="105900"/>
            </a:xfrm>
            <a:custGeom>
              <a:avLst/>
              <a:gdLst/>
              <a:ahLst/>
              <a:cxnLst/>
              <a:rect l="l" t="t" r="r" b="b"/>
              <a:pathLst>
                <a:path w="6212" h="4236" extrusionOk="0">
                  <a:moveTo>
                    <a:pt x="5042" y="1"/>
                  </a:moveTo>
                  <a:cubicBezTo>
                    <a:pt x="5042" y="1"/>
                    <a:pt x="1" y="82"/>
                    <a:pt x="404" y="4235"/>
                  </a:cubicBezTo>
                  <a:cubicBezTo>
                    <a:pt x="404" y="4235"/>
                    <a:pt x="2528" y="1808"/>
                    <a:pt x="5892" y="1808"/>
                  </a:cubicBezTo>
                  <a:cubicBezTo>
                    <a:pt x="5997" y="1808"/>
                    <a:pt x="6104" y="1811"/>
                    <a:pt x="6211" y="1816"/>
                  </a:cubicBezTo>
                  <a:lnTo>
                    <a:pt x="50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6;p59"/>
            <p:cNvSpPr/>
            <p:nvPr/>
          </p:nvSpPr>
          <p:spPr>
            <a:xfrm>
              <a:off x="1253125" y="5294375"/>
              <a:ext cx="160350" cy="142175"/>
            </a:xfrm>
            <a:custGeom>
              <a:avLst/>
              <a:gdLst/>
              <a:ahLst/>
              <a:cxnLst/>
              <a:rect l="l" t="t" r="r" b="b"/>
              <a:pathLst>
                <a:path w="6414" h="5687" extrusionOk="0">
                  <a:moveTo>
                    <a:pt x="4679" y="0"/>
                  </a:moveTo>
                  <a:cubicBezTo>
                    <a:pt x="4679" y="0"/>
                    <a:pt x="1" y="2017"/>
                    <a:pt x="2017" y="5687"/>
                  </a:cubicBezTo>
                  <a:cubicBezTo>
                    <a:pt x="2017" y="5687"/>
                    <a:pt x="3146" y="2420"/>
                    <a:pt x="6413" y="1210"/>
                  </a:cubicBezTo>
                  <a:lnTo>
                    <a:pt x="4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7;p59"/>
            <p:cNvSpPr/>
            <p:nvPr/>
          </p:nvSpPr>
          <p:spPr>
            <a:xfrm>
              <a:off x="1191625" y="4980825"/>
              <a:ext cx="872150" cy="452700"/>
            </a:xfrm>
            <a:custGeom>
              <a:avLst/>
              <a:gdLst/>
              <a:ahLst/>
              <a:cxnLst/>
              <a:rect l="l" t="t" r="r" b="b"/>
              <a:pathLst>
                <a:path w="34886" h="18108" extrusionOk="0">
                  <a:moveTo>
                    <a:pt x="17423" y="0"/>
                  </a:moveTo>
                  <a:cubicBezTo>
                    <a:pt x="17423" y="0"/>
                    <a:pt x="8066" y="282"/>
                    <a:pt x="4034" y="5646"/>
                  </a:cubicBezTo>
                  <a:cubicBezTo>
                    <a:pt x="1" y="10970"/>
                    <a:pt x="5243" y="18108"/>
                    <a:pt x="17423" y="18108"/>
                  </a:cubicBezTo>
                  <a:cubicBezTo>
                    <a:pt x="29642" y="18108"/>
                    <a:pt x="34885" y="10929"/>
                    <a:pt x="30852" y="5646"/>
                  </a:cubicBezTo>
                  <a:cubicBezTo>
                    <a:pt x="26819" y="282"/>
                    <a:pt x="17423" y="0"/>
                    <a:pt x="17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8;p59"/>
            <p:cNvSpPr/>
            <p:nvPr/>
          </p:nvSpPr>
          <p:spPr>
            <a:xfrm>
              <a:off x="1845225" y="4983700"/>
              <a:ext cx="210800" cy="141625"/>
            </a:xfrm>
            <a:custGeom>
              <a:avLst/>
              <a:gdLst/>
              <a:ahLst/>
              <a:cxnLst/>
              <a:rect l="l" t="t" r="r" b="b"/>
              <a:pathLst>
                <a:path w="8432" h="5665" extrusionOk="0">
                  <a:moveTo>
                    <a:pt x="7388" y="1"/>
                  </a:moveTo>
                  <a:cubicBezTo>
                    <a:pt x="7162" y="1"/>
                    <a:pt x="6942" y="109"/>
                    <a:pt x="6805" y="369"/>
                  </a:cubicBezTo>
                  <a:cubicBezTo>
                    <a:pt x="5676" y="2506"/>
                    <a:pt x="3216" y="3716"/>
                    <a:pt x="917" y="4200"/>
                  </a:cubicBezTo>
                  <a:cubicBezTo>
                    <a:pt x="0" y="4353"/>
                    <a:pt x="314" y="5665"/>
                    <a:pt x="1173" y="5665"/>
                  </a:cubicBezTo>
                  <a:cubicBezTo>
                    <a:pt x="1221" y="5665"/>
                    <a:pt x="1270" y="5661"/>
                    <a:pt x="1321" y="5652"/>
                  </a:cubicBezTo>
                  <a:cubicBezTo>
                    <a:pt x="3982" y="5128"/>
                    <a:pt x="6805" y="3636"/>
                    <a:pt x="8096" y="1135"/>
                  </a:cubicBezTo>
                  <a:cubicBezTo>
                    <a:pt x="8431" y="549"/>
                    <a:pt x="7896" y="1"/>
                    <a:pt x="7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9;p59"/>
            <p:cNvSpPr/>
            <p:nvPr/>
          </p:nvSpPr>
          <p:spPr>
            <a:xfrm>
              <a:off x="1967950" y="4806400"/>
              <a:ext cx="233950" cy="218000"/>
            </a:xfrm>
            <a:custGeom>
              <a:avLst/>
              <a:gdLst/>
              <a:ahLst/>
              <a:cxnLst/>
              <a:rect l="l" t="t" r="r" b="b"/>
              <a:pathLst>
                <a:path w="9358" h="8720" extrusionOk="0">
                  <a:moveTo>
                    <a:pt x="4357" y="0"/>
                  </a:moveTo>
                  <a:cubicBezTo>
                    <a:pt x="4357" y="0"/>
                    <a:pt x="1" y="887"/>
                    <a:pt x="283" y="4517"/>
                  </a:cubicBezTo>
                  <a:cubicBezTo>
                    <a:pt x="465" y="7244"/>
                    <a:pt x="2856" y="8719"/>
                    <a:pt x="5026" y="8719"/>
                  </a:cubicBezTo>
                  <a:cubicBezTo>
                    <a:pt x="5743" y="8719"/>
                    <a:pt x="6437" y="8558"/>
                    <a:pt x="7018" y="8227"/>
                  </a:cubicBezTo>
                  <a:cubicBezTo>
                    <a:pt x="9357" y="6896"/>
                    <a:pt x="8228" y="1130"/>
                    <a:pt x="8228" y="1129"/>
                  </a:cubicBezTo>
                  <a:lnTo>
                    <a:pt x="8228" y="1129"/>
                  </a:lnTo>
                  <a:lnTo>
                    <a:pt x="4961" y="3751"/>
                  </a:lnTo>
                  <a:lnTo>
                    <a:pt x="4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80;p59"/>
            <p:cNvSpPr/>
            <p:nvPr/>
          </p:nvSpPr>
          <p:spPr>
            <a:xfrm>
              <a:off x="1199375" y="4983700"/>
              <a:ext cx="210800" cy="141625"/>
            </a:xfrm>
            <a:custGeom>
              <a:avLst/>
              <a:gdLst/>
              <a:ahLst/>
              <a:cxnLst/>
              <a:rect l="l" t="t" r="r" b="b"/>
              <a:pathLst>
                <a:path w="8432" h="5665" extrusionOk="0">
                  <a:moveTo>
                    <a:pt x="1044" y="1"/>
                  </a:moveTo>
                  <a:cubicBezTo>
                    <a:pt x="536" y="1"/>
                    <a:pt x="1" y="549"/>
                    <a:pt x="336" y="1135"/>
                  </a:cubicBezTo>
                  <a:cubicBezTo>
                    <a:pt x="1626" y="3636"/>
                    <a:pt x="4449" y="5128"/>
                    <a:pt x="7111" y="5652"/>
                  </a:cubicBezTo>
                  <a:cubicBezTo>
                    <a:pt x="7162" y="5661"/>
                    <a:pt x="7211" y="5665"/>
                    <a:pt x="7259" y="5665"/>
                  </a:cubicBezTo>
                  <a:cubicBezTo>
                    <a:pt x="8118" y="5665"/>
                    <a:pt x="8432" y="4353"/>
                    <a:pt x="7514" y="4200"/>
                  </a:cubicBezTo>
                  <a:cubicBezTo>
                    <a:pt x="5216" y="3716"/>
                    <a:pt x="2756" y="2506"/>
                    <a:pt x="1626" y="369"/>
                  </a:cubicBezTo>
                  <a:cubicBezTo>
                    <a:pt x="1490" y="109"/>
                    <a:pt x="1270" y="1"/>
                    <a:pt x="1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81;p59"/>
            <p:cNvSpPr/>
            <p:nvPr/>
          </p:nvSpPr>
          <p:spPr>
            <a:xfrm>
              <a:off x="1053500" y="4806400"/>
              <a:ext cx="233925" cy="218000"/>
            </a:xfrm>
            <a:custGeom>
              <a:avLst/>
              <a:gdLst/>
              <a:ahLst/>
              <a:cxnLst/>
              <a:rect l="l" t="t" r="r" b="b"/>
              <a:pathLst>
                <a:path w="9357" h="8720" extrusionOk="0">
                  <a:moveTo>
                    <a:pt x="5001" y="0"/>
                  </a:moveTo>
                  <a:lnTo>
                    <a:pt x="4396" y="3751"/>
                  </a:lnTo>
                  <a:lnTo>
                    <a:pt x="1130" y="1129"/>
                  </a:lnTo>
                  <a:lnTo>
                    <a:pt x="1130" y="1129"/>
                  </a:lnTo>
                  <a:cubicBezTo>
                    <a:pt x="1130" y="1130"/>
                    <a:pt x="1" y="6896"/>
                    <a:pt x="2340" y="8227"/>
                  </a:cubicBezTo>
                  <a:cubicBezTo>
                    <a:pt x="2931" y="8558"/>
                    <a:pt x="3630" y="8719"/>
                    <a:pt x="4350" y="8719"/>
                  </a:cubicBezTo>
                  <a:cubicBezTo>
                    <a:pt x="6527" y="8719"/>
                    <a:pt x="8903" y="7244"/>
                    <a:pt x="9115" y="4517"/>
                  </a:cubicBezTo>
                  <a:cubicBezTo>
                    <a:pt x="9357" y="887"/>
                    <a:pt x="5001" y="0"/>
                    <a:pt x="5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82;p59"/>
            <p:cNvSpPr/>
            <p:nvPr/>
          </p:nvSpPr>
          <p:spPr>
            <a:xfrm>
              <a:off x="1461200" y="4865625"/>
              <a:ext cx="93425" cy="224650"/>
            </a:xfrm>
            <a:custGeom>
              <a:avLst/>
              <a:gdLst/>
              <a:ahLst/>
              <a:cxnLst/>
              <a:rect l="l" t="t" r="r" b="b"/>
              <a:pathLst>
                <a:path w="3737" h="8986" extrusionOk="0">
                  <a:moveTo>
                    <a:pt x="1605" y="1"/>
                  </a:moveTo>
                  <a:cubicBezTo>
                    <a:pt x="853" y="1"/>
                    <a:pt x="1" y="651"/>
                    <a:pt x="147" y="1624"/>
                  </a:cubicBezTo>
                  <a:lnTo>
                    <a:pt x="1074" y="8036"/>
                  </a:lnTo>
                  <a:cubicBezTo>
                    <a:pt x="1171" y="8698"/>
                    <a:pt x="1630" y="8985"/>
                    <a:pt x="2133" y="8985"/>
                  </a:cubicBezTo>
                  <a:cubicBezTo>
                    <a:pt x="2886" y="8985"/>
                    <a:pt x="3736" y="8342"/>
                    <a:pt x="3615" y="7350"/>
                  </a:cubicBezTo>
                  <a:lnTo>
                    <a:pt x="2647" y="938"/>
                  </a:lnTo>
                  <a:cubicBezTo>
                    <a:pt x="2551" y="282"/>
                    <a:pt x="2100" y="1"/>
                    <a:pt x="1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83;p59"/>
            <p:cNvSpPr/>
            <p:nvPr/>
          </p:nvSpPr>
          <p:spPr>
            <a:xfrm>
              <a:off x="1374125" y="4741875"/>
              <a:ext cx="226875" cy="225850"/>
            </a:xfrm>
            <a:custGeom>
              <a:avLst/>
              <a:gdLst/>
              <a:ahLst/>
              <a:cxnLst/>
              <a:rect l="l" t="t" r="r" b="b"/>
              <a:pathLst>
                <a:path w="9075" h="9034" extrusionOk="0">
                  <a:moveTo>
                    <a:pt x="4517" y="0"/>
                  </a:moveTo>
                  <a:cubicBezTo>
                    <a:pt x="2017" y="0"/>
                    <a:pt x="0" y="2017"/>
                    <a:pt x="0" y="4517"/>
                  </a:cubicBezTo>
                  <a:cubicBezTo>
                    <a:pt x="0" y="7017"/>
                    <a:pt x="2017" y="9034"/>
                    <a:pt x="4517" y="9034"/>
                  </a:cubicBezTo>
                  <a:cubicBezTo>
                    <a:pt x="7017" y="9034"/>
                    <a:pt x="9074" y="7017"/>
                    <a:pt x="9074" y="4517"/>
                  </a:cubicBezTo>
                  <a:cubicBezTo>
                    <a:pt x="9074" y="2017"/>
                    <a:pt x="7017" y="0"/>
                    <a:pt x="4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4;p59"/>
            <p:cNvSpPr/>
            <p:nvPr/>
          </p:nvSpPr>
          <p:spPr>
            <a:xfrm>
              <a:off x="1406375" y="4773125"/>
              <a:ext cx="162350" cy="162350"/>
            </a:xfrm>
            <a:custGeom>
              <a:avLst/>
              <a:gdLst/>
              <a:ahLst/>
              <a:cxnLst/>
              <a:rect l="l" t="t" r="r" b="b"/>
              <a:pathLst>
                <a:path w="6494" h="6494" extrusionOk="0">
                  <a:moveTo>
                    <a:pt x="3227" y="0"/>
                  </a:moveTo>
                  <a:cubicBezTo>
                    <a:pt x="1453" y="0"/>
                    <a:pt x="1" y="1452"/>
                    <a:pt x="1" y="3267"/>
                  </a:cubicBezTo>
                  <a:cubicBezTo>
                    <a:pt x="1" y="5041"/>
                    <a:pt x="1453" y="6493"/>
                    <a:pt x="3227" y="6493"/>
                  </a:cubicBezTo>
                  <a:cubicBezTo>
                    <a:pt x="5042" y="6493"/>
                    <a:pt x="6494" y="5041"/>
                    <a:pt x="6494" y="3267"/>
                  </a:cubicBezTo>
                  <a:cubicBezTo>
                    <a:pt x="6494" y="1452"/>
                    <a:pt x="5042"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85;p59"/>
            <p:cNvSpPr/>
            <p:nvPr/>
          </p:nvSpPr>
          <p:spPr>
            <a:xfrm>
              <a:off x="1438650" y="4823200"/>
              <a:ext cx="98925" cy="60150"/>
            </a:xfrm>
            <a:custGeom>
              <a:avLst/>
              <a:gdLst/>
              <a:ahLst/>
              <a:cxnLst/>
              <a:rect l="l" t="t" r="r" b="b"/>
              <a:pathLst>
                <a:path w="3957" h="2406" extrusionOk="0">
                  <a:moveTo>
                    <a:pt x="2002" y="1"/>
                  </a:moveTo>
                  <a:cubicBezTo>
                    <a:pt x="1927" y="1"/>
                    <a:pt x="1851" y="5"/>
                    <a:pt x="1775" y="14"/>
                  </a:cubicBezTo>
                  <a:cubicBezTo>
                    <a:pt x="767" y="175"/>
                    <a:pt x="0" y="1103"/>
                    <a:pt x="121" y="2111"/>
                  </a:cubicBezTo>
                  <a:cubicBezTo>
                    <a:pt x="140" y="2313"/>
                    <a:pt x="283" y="2406"/>
                    <a:pt x="430" y="2406"/>
                  </a:cubicBezTo>
                  <a:cubicBezTo>
                    <a:pt x="607" y="2406"/>
                    <a:pt x="789" y="2272"/>
                    <a:pt x="767" y="2030"/>
                  </a:cubicBezTo>
                  <a:lnTo>
                    <a:pt x="767" y="2030"/>
                  </a:lnTo>
                  <a:lnTo>
                    <a:pt x="767" y="2071"/>
                  </a:lnTo>
                  <a:cubicBezTo>
                    <a:pt x="700" y="1184"/>
                    <a:pt x="1389" y="687"/>
                    <a:pt x="2063" y="687"/>
                  </a:cubicBezTo>
                  <a:cubicBezTo>
                    <a:pt x="2615" y="687"/>
                    <a:pt x="3158" y="1021"/>
                    <a:pt x="3267" y="1748"/>
                  </a:cubicBezTo>
                  <a:cubicBezTo>
                    <a:pt x="3303" y="1930"/>
                    <a:pt x="3454" y="2013"/>
                    <a:pt x="3602" y="2013"/>
                  </a:cubicBezTo>
                  <a:cubicBezTo>
                    <a:pt x="3782" y="2013"/>
                    <a:pt x="3957" y="1889"/>
                    <a:pt x="3912" y="1667"/>
                  </a:cubicBezTo>
                  <a:cubicBezTo>
                    <a:pt x="3763" y="695"/>
                    <a:pt x="2955" y="1"/>
                    <a:pt x="2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86;p59"/>
            <p:cNvSpPr/>
            <p:nvPr/>
          </p:nvSpPr>
          <p:spPr>
            <a:xfrm>
              <a:off x="1693725" y="4865625"/>
              <a:ext cx="94425" cy="224650"/>
            </a:xfrm>
            <a:custGeom>
              <a:avLst/>
              <a:gdLst/>
              <a:ahLst/>
              <a:cxnLst/>
              <a:rect l="l" t="t" r="r" b="b"/>
              <a:pathLst>
                <a:path w="3777" h="8986" extrusionOk="0">
                  <a:moveTo>
                    <a:pt x="2172" y="1"/>
                  </a:moveTo>
                  <a:cubicBezTo>
                    <a:pt x="1677" y="1"/>
                    <a:pt x="1226" y="282"/>
                    <a:pt x="1130" y="938"/>
                  </a:cubicBezTo>
                  <a:lnTo>
                    <a:pt x="121" y="7350"/>
                  </a:lnTo>
                  <a:cubicBezTo>
                    <a:pt x="1" y="8342"/>
                    <a:pt x="851" y="8985"/>
                    <a:pt x="1604" y="8985"/>
                  </a:cubicBezTo>
                  <a:cubicBezTo>
                    <a:pt x="2106" y="8985"/>
                    <a:pt x="2565" y="8698"/>
                    <a:pt x="2662" y="8036"/>
                  </a:cubicBezTo>
                  <a:lnTo>
                    <a:pt x="3590" y="1624"/>
                  </a:lnTo>
                  <a:lnTo>
                    <a:pt x="3630" y="1624"/>
                  </a:lnTo>
                  <a:cubicBezTo>
                    <a:pt x="3776" y="651"/>
                    <a:pt x="2924" y="1"/>
                    <a:pt x="2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7;p59"/>
            <p:cNvSpPr/>
            <p:nvPr/>
          </p:nvSpPr>
          <p:spPr>
            <a:xfrm>
              <a:off x="1648350" y="4741875"/>
              <a:ext cx="225875" cy="225850"/>
            </a:xfrm>
            <a:custGeom>
              <a:avLst/>
              <a:gdLst/>
              <a:ahLst/>
              <a:cxnLst/>
              <a:rect l="l" t="t" r="r" b="b"/>
              <a:pathLst>
                <a:path w="9035" h="9034" extrusionOk="0">
                  <a:moveTo>
                    <a:pt x="4518" y="0"/>
                  </a:moveTo>
                  <a:cubicBezTo>
                    <a:pt x="2017" y="0"/>
                    <a:pt x="1" y="2017"/>
                    <a:pt x="1" y="4517"/>
                  </a:cubicBezTo>
                  <a:cubicBezTo>
                    <a:pt x="1" y="7017"/>
                    <a:pt x="2017" y="9034"/>
                    <a:pt x="4518" y="9034"/>
                  </a:cubicBezTo>
                  <a:cubicBezTo>
                    <a:pt x="7018" y="9034"/>
                    <a:pt x="9034" y="7017"/>
                    <a:pt x="9034" y="4517"/>
                  </a:cubicBezTo>
                  <a:cubicBezTo>
                    <a:pt x="9034" y="2017"/>
                    <a:pt x="7018" y="0"/>
                    <a:pt x="4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88;p59"/>
            <p:cNvSpPr/>
            <p:nvPr/>
          </p:nvSpPr>
          <p:spPr>
            <a:xfrm>
              <a:off x="1680625" y="4773125"/>
              <a:ext cx="162350" cy="162350"/>
            </a:xfrm>
            <a:custGeom>
              <a:avLst/>
              <a:gdLst/>
              <a:ahLst/>
              <a:cxnLst/>
              <a:rect l="l" t="t" r="r" b="b"/>
              <a:pathLst>
                <a:path w="6494" h="6494" extrusionOk="0">
                  <a:moveTo>
                    <a:pt x="3227" y="0"/>
                  </a:moveTo>
                  <a:cubicBezTo>
                    <a:pt x="1452" y="0"/>
                    <a:pt x="0" y="1452"/>
                    <a:pt x="0" y="3267"/>
                  </a:cubicBezTo>
                  <a:cubicBezTo>
                    <a:pt x="0" y="5041"/>
                    <a:pt x="1452" y="6493"/>
                    <a:pt x="3227" y="6493"/>
                  </a:cubicBezTo>
                  <a:cubicBezTo>
                    <a:pt x="5041" y="6493"/>
                    <a:pt x="6493" y="5041"/>
                    <a:pt x="6493" y="3267"/>
                  </a:cubicBezTo>
                  <a:cubicBezTo>
                    <a:pt x="6493" y="1452"/>
                    <a:pt x="504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89;p59"/>
            <p:cNvSpPr/>
            <p:nvPr/>
          </p:nvSpPr>
          <p:spPr>
            <a:xfrm>
              <a:off x="1711775" y="4823200"/>
              <a:ext cx="97925" cy="60425"/>
            </a:xfrm>
            <a:custGeom>
              <a:avLst/>
              <a:gdLst/>
              <a:ahLst/>
              <a:cxnLst/>
              <a:rect l="l" t="t" r="r" b="b"/>
              <a:pathLst>
                <a:path w="3917" h="2417" extrusionOk="0">
                  <a:moveTo>
                    <a:pt x="1954" y="1"/>
                  </a:moveTo>
                  <a:cubicBezTo>
                    <a:pt x="1002" y="1"/>
                    <a:pt x="194" y="695"/>
                    <a:pt x="45" y="1667"/>
                  </a:cubicBezTo>
                  <a:cubicBezTo>
                    <a:pt x="0" y="1889"/>
                    <a:pt x="175" y="2013"/>
                    <a:pt x="355" y="2013"/>
                  </a:cubicBezTo>
                  <a:cubicBezTo>
                    <a:pt x="503" y="2013"/>
                    <a:pt x="654" y="1930"/>
                    <a:pt x="690" y="1748"/>
                  </a:cubicBezTo>
                  <a:cubicBezTo>
                    <a:pt x="799" y="1021"/>
                    <a:pt x="1342" y="687"/>
                    <a:pt x="1891" y="687"/>
                  </a:cubicBezTo>
                  <a:cubicBezTo>
                    <a:pt x="2560" y="687"/>
                    <a:pt x="3239" y="1184"/>
                    <a:pt x="3150" y="2071"/>
                  </a:cubicBezTo>
                  <a:cubicBezTo>
                    <a:pt x="3150" y="2292"/>
                    <a:pt x="3345" y="2416"/>
                    <a:pt x="3520" y="2416"/>
                  </a:cubicBezTo>
                  <a:cubicBezTo>
                    <a:pt x="3664" y="2416"/>
                    <a:pt x="3795" y="2333"/>
                    <a:pt x="3795" y="2151"/>
                  </a:cubicBezTo>
                  <a:cubicBezTo>
                    <a:pt x="3916" y="1103"/>
                    <a:pt x="3190" y="175"/>
                    <a:pt x="2182" y="14"/>
                  </a:cubicBezTo>
                  <a:cubicBezTo>
                    <a:pt x="2106" y="5"/>
                    <a:pt x="2030" y="1"/>
                    <a:pt x="1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90;p59"/>
            <p:cNvSpPr/>
            <p:nvPr/>
          </p:nvSpPr>
          <p:spPr>
            <a:xfrm>
              <a:off x="1578800" y="5019375"/>
              <a:ext cx="97325" cy="55875"/>
            </a:xfrm>
            <a:custGeom>
              <a:avLst/>
              <a:gdLst/>
              <a:ahLst/>
              <a:cxnLst/>
              <a:rect l="l" t="t" r="r" b="b"/>
              <a:pathLst>
                <a:path w="3893" h="2235" extrusionOk="0">
                  <a:moveTo>
                    <a:pt x="3609" y="1"/>
                  </a:moveTo>
                  <a:cubicBezTo>
                    <a:pt x="3478" y="1"/>
                    <a:pt x="3347" y="91"/>
                    <a:pt x="3347" y="273"/>
                  </a:cubicBezTo>
                  <a:cubicBezTo>
                    <a:pt x="3327" y="1170"/>
                    <a:pt x="2647" y="1624"/>
                    <a:pt x="1963" y="1624"/>
                  </a:cubicBezTo>
                  <a:cubicBezTo>
                    <a:pt x="1295" y="1624"/>
                    <a:pt x="624" y="1190"/>
                    <a:pt x="565" y="313"/>
                  </a:cubicBezTo>
                  <a:lnTo>
                    <a:pt x="524" y="354"/>
                  </a:lnTo>
                  <a:cubicBezTo>
                    <a:pt x="524" y="177"/>
                    <a:pt x="401" y="96"/>
                    <a:pt x="274" y="96"/>
                  </a:cubicBezTo>
                  <a:cubicBezTo>
                    <a:pt x="139" y="96"/>
                    <a:pt x="0" y="188"/>
                    <a:pt x="0" y="354"/>
                  </a:cubicBezTo>
                  <a:cubicBezTo>
                    <a:pt x="40" y="1619"/>
                    <a:pt x="980" y="2235"/>
                    <a:pt x="1924" y="2235"/>
                  </a:cubicBezTo>
                  <a:cubicBezTo>
                    <a:pt x="2906" y="2235"/>
                    <a:pt x="3892" y="1568"/>
                    <a:pt x="3872" y="273"/>
                  </a:cubicBezTo>
                  <a:cubicBezTo>
                    <a:pt x="3872" y="91"/>
                    <a:pt x="3741"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91;p59"/>
            <p:cNvSpPr/>
            <p:nvPr/>
          </p:nvSpPr>
          <p:spPr>
            <a:xfrm>
              <a:off x="1191625" y="5121975"/>
              <a:ext cx="689650" cy="311550"/>
            </a:xfrm>
            <a:custGeom>
              <a:avLst/>
              <a:gdLst/>
              <a:ahLst/>
              <a:cxnLst/>
              <a:rect l="l" t="t" r="r" b="b"/>
              <a:pathLst>
                <a:path w="27586" h="12462" extrusionOk="0">
                  <a:moveTo>
                    <a:pt x="4034" y="0"/>
                  </a:moveTo>
                  <a:lnTo>
                    <a:pt x="4034" y="0"/>
                  </a:lnTo>
                  <a:cubicBezTo>
                    <a:pt x="1" y="5283"/>
                    <a:pt x="5243" y="12462"/>
                    <a:pt x="17463" y="12462"/>
                  </a:cubicBezTo>
                  <a:cubicBezTo>
                    <a:pt x="21738" y="12462"/>
                    <a:pt x="25126" y="11575"/>
                    <a:pt x="27586" y="10203"/>
                  </a:cubicBezTo>
                  <a:lnTo>
                    <a:pt x="27586" y="10203"/>
                  </a:lnTo>
                  <a:cubicBezTo>
                    <a:pt x="24677" y="10696"/>
                    <a:pt x="22128" y="10911"/>
                    <a:pt x="19893" y="10911"/>
                  </a:cubicBezTo>
                  <a:cubicBezTo>
                    <a:pt x="4003" y="10911"/>
                    <a:pt x="4034" y="0"/>
                    <a:pt x="4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449;p59"/>
          <p:cNvGrpSpPr/>
          <p:nvPr/>
        </p:nvGrpSpPr>
        <p:grpSpPr>
          <a:xfrm rot="706491">
            <a:off x="8263966" y="2543741"/>
            <a:ext cx="1531238" cy="2180911"/>
            <a:chOff x="-4044025" y="725425"/>
            <a:chExt cx="2722200" cy="3877175"/>
          </a:xfrm>
        </p:grpSpPr>
        <p:sp>
          <p:nvSpPr>
            <p:cNvPr id="59" name="Google Shape;2450;p59"/>
            <p:cNvSpPr/>
            <p:nvPr/>
          </p:nvSpPr>
          <p:spPr>
            <a:xfrm>
              <a:off x="-3978550" y="758175"/>
              <a:ext cx="1496225" cy="1677875"/>
            </a:xfrm>
            <a:custGeom>
              <a:avLst/>
              <a:gdLst/>
              <a:ahLst/>
              <a:cxnLst/>
              <a:rect l="l" t="t" r="r" b="b"/>
              <a:pathLst>
                <a:path w="59849" h="67115" extrusionOk="0">
                  <a:moveTo>
                    <a:pt x="23269" y="1"/>
                  </a:moveTo>
                  <a:cubicBezTo>
                    <a:pt x="17443" y="1"/>
                    <a:pt x="10809" y="2425"/>
                    <a:pt x="10809" y="2425"/>
                  </a:cubicBezTo>
                  <a:cubicBezTo>
                    <a:pt x="10809" y="2425"/>
                    <a:pt x="1" y="12386"/>
                    <a:pt x="5445" y="27509"/>
                  </a:cubicBezTo>
                  <a:cubicBezTo>
                    <a:pt x="7986" y="34527"/>
                    <a:pt x="9397" y="36261"/>
                    <a:pt x="8591" y="43117"/>
                  </a:cubicBezTo>
                  <a:cubicBezTo>
                    <a:pt x="7821" y="49698"/>
                    <a:pt x="9475" y="67114"/>
                    <a:pt x="29187" y="67114"/>
                  </a:cubicBezTo>
                  <a:cubicBezTo>
                    <a:pt x="30130" y="67114"/>
                    <a:pt x="31115" y="67074"/>
                    <a:pt x="32143" y="66992"/>
                  </a:cubicBezTo>
                  <a:cubicBezTo>
                    <a:pt x="54646" y="65177"/>
                    <a:pt x="59849" y="59450"/>
                    <a:pt x="57429" y="50376"/>
                  </a:cubicBezTo>
                  <a:cubicBezTo>
                    <a:pt x="55050" y="41342"/>
                    <a:pt x="48153" y="38277"/>
                    <a:pt x="45008" y="29002"/>
                  </a:cubicBezTo>
                  <a:cubicBezTo>
                    <a:pt x="38757" y="10410"/>
                    <a:pt x="32586" y="3433"/>
                    <a:pt x="29118" y="1295"/>
                  </a:cubicBezTo>
                  <a:cubicBezTo>
                    <a:pt x="27550" y="346"/>
                    <a:pt x="25467" y="1"/>
                    <a:pt x="23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51;p59"/>
            <p:cNvSpPr/>
            <p:nvPr/>
          </p:nvSpPr>
          <p:spPr>
            <a:xfrm>
              <a:off x="-3773875" y="827125"/>
              <a:ext cx="682600" cy="854725"/>
            </a:xfrm>
            <a:custGeom>
              <a:avLst/>
              <a:gdLst/>
              <a:ahLst/>
              <a:cxnLst/>
              <a:rect l="l" t="t" r="r" b="b"/>
              <a:pathLst>
                <a:path w="27304" h="34189" extrusionOk="0">
                  <a:moveTo>
                    <a:pt x="13462" y="1"/>
                  </a:moveTo>
                  <a:cubicBezTo>
                    <a:pt x="13038" y="1"/>
                    <a:pt x="12610" y="24"/>
                    <a:pt x="12180" y="70"/>
                  </a:cubicBezTo>
                  <a:cubicBezTo>
                    <a:pt x="5041" y="836"/>
                    <a:pt x="0" y="7813"/>
                    <a:pt x="847" y="15597"/>
                  </a:cubicBezTo>
                  <a:cubicBezTo>
                    <a:pt x="1614" y="22332"/>
                    <a:pt x="6534" y="27534"/>
                    <a:pt x="12462" y="28300"/>
                  </a:cubicBezTo>
                  <a:lnTo>
                    <a:pt x="13107" y="34188"/>
                  </a:lnTo>
                  <a:lnTo>
                    <a:pt x="18632" y="33543"/>
                  </a:lnTo>
                  <a:lnTo>
                    <a:pt x="17987" y="27655"/>
                  </a:lnTo>
                  <a:cubicBezTo>
                    <a:pt x="23593" y="25639"/>
                    <a:pt x="27303" y="19549"/>
                    <a:pt x="26577" y="12774"/>
                  </a:cubicBezTo>
                  <a:cubicBezTo>
                    <a:pt x="25744" y="5462"/>
                    <a:pt x="20035" y="1"/>
                    <a:pt x="13462" y="1"/>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52;p59"/>
            <p:cNvSpPr/>
            <p:nvPr/>
          </p:nvSpPr>
          <p:spPr>
            <a:xfrm>
              <a:off x="-3310100" y="1212675"/>
              <a:ext cx="64550" cy="56125"/>
            </a:xfrm>
            <a:custGeom>
              <a:avLst/>
              <a:gdLst/>
              <a:ahLst/>
              <a:cxnLst/>
              <a:rect l="l" t="t" r="r" b="b"/>
              <a:pathLst>
                <a:path w="2582" h="2245" extrusionOk="0">
                  <a:moveTo>
                    <a:pt x="1265" y="1"/>
                  </a:moveTo>
                  <a:cubicBezTo>
                    <a:pt x="1111" y="1"/>
                    <a:pt x="955" y="31"/>
                    <a:pt x="807" y="94"/>
                  </a:cubicBezTo>
                  <a:cubicBezTo>
                    <a:pt x="243" y="376"/>
                    <a:pt x="1" y="1022"/>
                    <a:pt x="243" y="1586"/>
                  </a:cubicBezTo>
                  <a:cubicBezTo>
                    <a:pt x="451" y="2003"/>
                    <a:pt x="858" y="2244"/>
                    <a:pt x="1283" y="2244"/>
                  </a:cubicBezTo>
                  <a:cubicBezTo>
                    <a:pt x="1434" y="2244"/>
                    <a:pt x="1587" y="2214"/>
                    <a:pt x="1735" y="2151"/>
                  </a:cubicBezTo>
                  <a:cubicBezTo>
                    <a:pt x="2299" y="1869"/>
                    <a:pt x="2582" y="1223"/>
                    <a:pt x="2299" y="659"/>
                  </a:cubicBezTo>
                  <a:cubicBezTo>
                    <a:pt x="2121" y="242"/>
                    <a:pt x="1700"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53;p59"/>
            <p:cNvSpPr/>
            <p:nvPr/>
          </p:nvSpPr>
          <p:spPr>
            <a:xfrm>
              <a:off x="-3606525" y="1234850"/>
              <a:ext cx="63550" cy="56125"/>
            </a:xfrm>
            <a:custGeom>
              <a:avLst/>
              <a:gdLst/>
              <a:ahLst/>
              <a:cxnLst/>
              <a:rect l="l" t="t" r="r" b="b"/>
              <a:pathLst>
                <a:path w="2542" h="2245" extrusionOk="0">
                  <a:moveTo>
                    <a:pt x="1259" y="1"/>
                  </a:moveTo>
                  <a:cubicBezTo>
                    <a:pt x="1108" y="1"/>
                    <a:pt x="955" y="31"/>
                    <a:pt x="808" y="94"/>
                  </a:cubicBezTo>
                  <a:cubicBezTo>
                    <a:pt x="243" y="377"/>
                    <a:pt x="1" y="1022"/>
                    <a:pt x="243" y="1586"/>
                  </a:cubicBezTo>
                  <a:cubicBezTo>
                    <a:pt x="422" y="2003"/>
                    <a:pt x="842" y="2244"/>
                    <a:pt x="1278" y="2244"/>
                  </a:cubicBezTo>
                  <a:cubicBezTo>
                    <a:pt x="1432" y="2244"/>
                    <a:pt x="1588" y="2214"/>
                    <a:pt x="1735" y="2151"/>
                  </a:cubicBezTo>
                  <a:cubicBezTo>
                    <a:pt x="2300" y="1869"/>
                    <a:pt x="2542" y="1223"/>
                    <a:pt x="2300" y="659"/>
                  </a:cubicBezTo>
                  <a:cubicBezTo>
                    <a:pt x="2091" y="242"/>
                    <a:pt x="1685" y="1"/>
                    <a:pt x="1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54;p59"/>
            <p:cNvSpPr/>
            <p:nvPr/>
          </p:nvSpPr>
          <p:spPr>
            <a:xfrm>
              <a:off x="-3462425" y="1309600"/>
              <a:ext cx="90600" cy="52975"/>
            </a:xfrm>
            <a:custGeom>
              <a:avLst/>
              <a:gdLst/>
              <a:ahLst/>
              <a:cxnLst/>
              <a:rect l="l" t="t" r="r" b="b"/>
              <a:pathLst>
                <a:path w="3624" h="2119" extrusionOk="0">
                  <a:moveTo>
                    <a:pt x="3290" y="1"/>
                  </a:moveTo>
                  <a:cubicBezTo>
                    <a:pt x="3162" y="1"/>
                    <a:pt x="3029" y="95"/>
                    <a:pt x="3029" y="250"/>
                  </a:cubicBezTo>
                  <a:cubicBezTo>
                    <a:pt x="3073" y="1139"/>
                    <a:pt x="2408" y="1623"/>
                    <a:pt x="1740" y="1623"/>
                  </a:cubicBezTo>
                  <a:cubicBezTo>
                    <a:pt x="1196" y="1623"/>
                    <a:pt x="651" y="1301"/>
                    <a:pt x="488" y="613"/>
                  </a:cubicBezTo>
                  <a:cubicBezTo>
                    <a:pt x="470" y="486"/>
                    <a:pt x="362" y="424"/>
                    <a:pt x="256" y="424"/>
                  </a:cubicBezTo>
                  <a:cubicBezTo>
                    <a:pt x="126" y="424"/>
                    <a:pt x="0" y="516"/>
                    <a:pt x="44" y="694"/>
                  </a:cubicBezTo>
                  <a:cubicBezTo>
                    <a:pt x="225" y="1669"/>
                    <a:pt x="980" y="2118"/>
                    <a:pt x="1740" y="2118"/>
                  </a:cubicBezTo>
                  <a:cubicBezTo>
                    <a:pt x="2678" y="2118"/>
                    <a:pt x="3624" y="1434"/>
                    <a:pt x="3513" y="210"/>
                  </a:cubicBezTo>
                  <a:cubicBezTo>
                    <a:pt x="3494" y="64"/>
                    <a:pt x="3394" y="1"/>
                    <a:pt x="3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55;p59"/>
            <p:cNvSpPr/>
            <p:nvPr/>
          </p:nvSpPr>
          <p:spPr>
            <a:xfrm>
              <a:off x="-3257675" y="1258125"/>
              <a:ext cx="126050" cy="110425"/>
            </a:xfrm>
            <a:custGeom>
              <a:avLst/>
              <a:gdLst/>
              <a:ahLst/>
              <a:cxnLst/>
              <a:rect l="l" t="t" r="r" b="b"/>
              <a:pathLst>
                <a:path w="5042" h="4417" extrusionOk="0">
                  <a:moveTo>
                    <a:pt x="2539" y="0"/>
                  </a:moveTo>
                  <a:cubicBezTo>
                    <a:pt x="2228" y="0"/>
                    <a:pt x="1912" y="68"/>
                    <a:pt x="1614" y="212"/>
                  </a:cubicBezTo>
                  <a:cubicBezTo>
                    <a:pt x="485" y="736"/>
                    <a:pt x="1" y="2027"/>
                    <a:pt x="525" y="3156"/>
                  </a:cubicBezTo>
                  <a:cubicBezTo>
                    <a:pt x="905" y="3945"/>
                    <a:pt x="1688" y="4417"/>
                    <a:pt x="2520" y="4417"/>
                  </a:cubicBezTo>
                  <a:cubicBezTo>
                    <a:pt x="2835" y="4417"/>
                    <a:pt x="3158" y="4349"/>
                    <a:pt x="3469" y="4204"/>
                  </a:cubicBezTo>
                  <a:cubicBezTo>
                    <a:pt x="4558" y="3680"/>
                    <a:pt x="5042" y="2390"/>
                    <a:pt x="4518" y="1301"/>
                  </a:cubicBezTo>
                  <a:cubicBezTo>
                    <a:pt x="4166" y="480"/>
                    <a:pt x="336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56;p59"/>
            <p:cNvSpPr/>
            <p:nvPr/>
          </p:nvSpPr>
          <p:spPr>
            <a:xfrm>
              <a:off x="-3677100" y="1308525"/>
              <a:ext cx="125050" cy="110425"/>
            </a:xfrm>
            <a:custGeom>
              <a:avLst/>
              <a:gdLst/>
              <a:ahLst/>
              <a:cxnLst/>
              <a:rect l="l" t="t" r="r" b="b"/>
              <a:pathLst>
                <a:path w="5002" h="4417" extrusionOk="0">
                  <a:moveTo>
                    <a:pt x="2523" y="0"/>
                  </a:moveTo>
                  <a:cubicBezTo>
                    <a:pt x="2207" y="0"/>
                    <a:pt x="1884" y="68"/>
                    <a:pt x="1574" y="212"/>
                  </a:cubicBezTo>
                  <a:cubicBezTo>
                    <a:pt x="485" y="696"/>
                    <a:pt x="1" y="2027"/>
                    <a:pt x="525" y="3116"/>
                  </a:cubicBezTo>
                  <a:cubicBezTo>
                    <a:pt x="877" y="3936"/>
                    <a:pt x="1675" y="4416"/>
                    <a:pt x="2504" y="4416"/>
                  </a:cubicBezTo>
                  <a:cubicBezTo>
                    <a:pt x="2815" y="4416"/>
                    <a:pt x="3131" y="4348"/>
                    <a:pt x="3429" y="4205"/>
                  </a:cubicBezTo>
                  <a:cubicBezTo>
                    <a:pt x="4558" y="3681"/>
                    <a:pt x="5002" y="2390"/>
                    <a:pt x="4518" y="1261"/>
                  </a:cubicBezTo>
                  <a:cubicBezTo>
                    <a:pt x="4138" y="472"/>
                    <a:pt x="3355" y="0"/>
                    <a:pt x="2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57;p59"/>
            <p:cNvSpPr/>
            <p:nvPr/>
          </p:nvSpPr>
          <p:spPr>
            <a:xfrm>
              <a:off x="-3155825" y="1139075"/>
              <a:ext cx="98825" cy="93425"/>
            </a:xfrm>
            <a:custGeom>
              <a:avLst/>
              <a:gdLst/>
              <a:ahLst/>
              <a:cxnLst/>
              <a:rect l="l" t="t" r="r" b="b"/>
              <a:pathLst>
                <a:path w="3953" h="3737" extrusionOk="0">
                  <a:moveTo>
                    <a:pt x="1994" y="0"/>
                  </a:moveTo>
                  <a:cubicBezTo>
                    <a:pt x="1921" y="0"/>
                    <a:pt x="1848" y="4"/>
                    <a:pt x="1774" y="13"/>
                  </a:cubicBezTo>
                  <a:cubicBezTo>
                    <a:pt x="726" y="94"/>
                    <a:pt x="0" y="1022"/>
                    <a:pt x="121" y="2070"/>
                  </a:cubicBezTo>
                  <a:cubicBezTo>
                    <a:pt x="196" y="3008"/>
                    <a:pt x="1004" y="3736"/>
                    <a:pt x="1960" y="3736"/>
                  </a:cubicBezTo>
                  <a:cubicBezTo>
                    <a:pt x="2032" y="3736"/>
                    <a:pt x="2104" y="3732"/>
                    <a:pt x="2178" y="3724"/>
                  </a:cubicBezTo>
                  <a:cubicBezTo>
                    <a:pt x="3186" y="3603"/>
                    <a:pt x="3952" y="2675"/>
                    <a:pt x="3831" y="1667"/>
                  </a:cubicBezTo>
                  <a:cubicBezTo>
                    <a:pt x="3719" y="695"/>
                    <a:pt x="2914" y="0"/>
                    <a:pt x="1994" y="0"/>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58;p59"/>
            <p:cNvSpPr/>
            <p:nvPr/>
          </p:nvSpPr>
          <p:spPr>
            <a:xfrm>
              <a:off x="-3797075" y="1208650"/>
              <a:ext cx="98850" cy="94250"/>
            </a:xfrm>
            <a:custGeom>
              <a:avLst/>
              <a:gdLst/>
              <a:ahLst/>
              <a:cxnLst/>
              <a:rect l="l" t="t" r="r" b="b"/>
              <a:pathLst>
                <a:path w="3954" h="3770" extrusionOk="0">
                  <a:moveTo>
                    <a:pt x="1985" y="0"/>
                  </a:moveTo>
                  <a:cubicBezTo>
                    <a:pt x="1916" y="0"/>
                    <a:pt x="1846" y="5"/>
                    <a:pt x="1775" y="13"/>
                  </a:cubicBezTo>
                  <a:cubicBezTo>
                    <a:pt x="727" y="134"/>
                    <a:pt x="1" y="1062"/>
                    <a:pt x="81" y="2070"/>
                  </a:cubicBezTo>
                  <a:cubicBezTo>
                    <a:pt x="196" y="3065"/>
                    <a:pt x="1038" y="3770"/>
                    <a:pt x="2020" y="3770"/>
                  </a:cubicBezTo>
                  <a:cubicBezTo>
                    <a:pt x="2072" y="3770"/>
                    <a:pt x="2125" y="3768"/>
                    <a:pt x="2179" y="3764"/>
                  </a:cubicBezTo>
                  <a:cubicBezTo>
                    <a:pt x="3187" y="3643"/>
                    <a:pt x="3953" y="2715"/>
                    <a:pt x="3832" y="1667"/>
                  </a:cubicBezTo>
                  <a:cubicBezTo>
                    <a:pt x="3720" y="729"/>
                    <a:pt x="2909" y="0"/>
                    <a:pt x="1985" y="0"/>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59;p59"/>
            <p:cNvSpPr/>
            <p:nvPr/>
          </p:nvSpPr>
          <p:spPr>
            <a:xfrm>
              <a:off x="-3865625" y="725425"/>
              <a:ext cx="788450" cy="501700"/>
            </a:xfrm>
            <a:custGeom>
              <a:avLst/>
              <a:gdLst/>
              <a:ahLst/>
              <a:cxnLst/>
              <a:rect l="l" t="t" r="r" b="b"/>
              <a:pathLst>
                <a:path w="31538" h="20068" extrusionOk="0">
                  <a:moveTo>
                    <a:pt x="16949" y="1"/>
                  </a:moveTo>
                  <a:cubicBezTo>
                    <a:pt x="16351" y="1"/>
                    <a:pt x="15730" y="34"/>
                    <a:pt x="15083" y="105"/>
                  </a:cubicBezTo>
                  <a:cubicBezTo>
                    <a:pt x="0" y="1759"/>
                    <a:pt x="1533" y="17043"/>
                    <a:pt x="3227" y="20068"/>
                  </a:cubicBezTo>
                  <a:lnTo>
                    <a:pt x="4477" y="19342"/>
                  </a:lnTo>
                  <a:cubicBezTo>
                    <a:pt x="4477" y="19342"/>
                    <a:pt x="12301" y="16317"/>
                    <a:pt x="15325" y="9381"/>
                  </a:cubicBezTo>
                  <a:cubicBezTo>
                    <a:pt x="15325" y="9381"/>
                    <a:pt x="22265" y="17269"/>
                    <a:pt x="28312" y="17269"/>
                  </a:cubicBezTo>
                  <a:cubicBezTo>
                    <a:pt x="28501" y="17269"/>
                    <a:pt x="28689" y="17261"/>
                    <a:pt x="28876" y="17245"/>
                  </a:cubicBezTo>
                  <a:cubicBezTo>
                    <a:pt x="29295" y="16826"/>
                    <a:pt x="29836" y="16608"/>
                    <a:pt x="30381" y="16608"/>
                  </a:cubicBezTo>
                  <a:cubicBezTo>
                    <a:pt x="30779" y="16608"/>
                    <a:pt x="31180" y="16724"/>
                    <a:pt x="31538" y="16963"/>
                  </a:cubicBezTo>
                  <a:cubicBezTo>
                    <a:pt x="31538" y="16963"/>
                    <a:pt x="30318" y="1"/>
                    <a:pt x="16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60;p59"/>
            <p:cNvSpPr/>
            <p:nvPr/>
          </p:nvSpPr>
          <p:spPr>
            <a:xfrm>
              <a:off x="-1969150" y="3487125"/>
              <a:ext cx="647325" cy="472300"/>
            </a:xfrm>
            <a:custGeom>
              <a:avLst/>
              <a:gdLst/>
              <a:ahLst/>
              <a:cxnLst/>
              <a:rect l="l" t="t" r="r" b="b"/>
              <a:pathLst>
                <a:path w="25893" h="18892" extrusionOk="0">
                  <a:moveTo>
                    <a:pt x="22494" y="0"/>
                  </a:moveTo>
                  <a:cubicBezTo>
                    <a:pt x="22483" y="0"/>
                    <a:pt x="22473" y="6"/>
                    <a:pt x="22463" y="18"/>
                  </a:cubicBezTo>
                  <a:cubicBezTo>
                    <a:pt x="21859" y="824"/>
                    <a:pt x="19963" y="7398"/>
                    <a:pt x="10365" y="9858"/>
                  </a:cubicBezTo>
                  <a:cubicBezTo>
                    <a:pt x="766" y="12318"/>
                    <a:pt x="0" y="18085"/>
                    <a:pt x="0" y="18085"/>
                  </a:cubicBezTo>
                  <a:cubicBezTo>
                    <a:pt x="2739" y="18642"/>
                    <a:pt x="5159" y="18892"/>
                    <a:pt x="7297" y="18892"/>
                  </a:cubicBezTo>
                  <a:cubicBezTo>
                    <a:pt x="25893" y="18892"/>
                    <a:pt x="23112" y="0"/>
                    <a:pt x="22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61;p59"/>
            <p:cNvSpPr/>
            <p:nvPr/>
          </p:nvSpPr>
          <p:spPr>
            <a:xfrm>
              <a:off x="-2021575" y="3917075"/>
              <a:ext cx="686375" cy="685525"/>
            </a:xfrm>
            <a:custGeom>
              <a:avLst/>
              <a:gdLst/>
              <a:ahLst/>
              <a:cxnLst/>
              <a:rect l="l" t="t" r="r" b="b"/>
              <a:pathLst>
                <a:path w="27455" h="27421" extrusionOk="0">
                  <a:moveTo>
                    <a:pt x="2501" y="0"/>
                  </a:moveTo>
                  <a:cubicBezTo>
                    <a:pt x="2500" y="0"/>
                    <a:pt x="0" y="5243"/>
                    <a:pt x="6735" y="12542"/>
                  </a:cubicBezTo>
                  <a:cubicBezTo>
                    <a:pt x="13470" y="19842"/>
                    <a:pt x="11413" y="26375"/>
                    <a:pt x="11534" y="27383"/>
                  </a:cubicBezTo>
                  <a:cubicBezTo>
                    <a:pt x="11536" y="27408"/>
                    <a:pt x="11549" y="27420"/>
                    <a:pt x="11572" y="27420"/>
                  </a:cubicBezTo>
                  <a:cubicBezTo>
                    <a:pt x="12431" y="27420"/>
                    <a:pt x="27455" y="9785"/>
                    <a:pt x="2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62;p59"/>
            <p:cNvSpPr/>
            <p:nvPr/>
          </p:nvSpPr>
          <p:spPr>
            <a:xfrm>
              <a:off x="-3578275" y="2140575"/>
              <a:ext cx="1686775" cy="1855325"/>
            </a:xfrm>
            <a:custGeom>
              <a:avLst/>
              <a:gdLst/>
              <a:ahLst/>
              <a:cxnLst/>
              <a:rect l="l" t="t" r="r" b="b"/>
              <a:pathLst>
                <a:path w="67471" h="74213" extrusionOk="0">
                  <a:moveTo>
                    <a:pt x="17261" y="0"/>
                  </a:moveTo>
                  <a:cubicBezTo>
                    <a:pt x="17261" y="0"/>
                    <a:pt x="12046" y="1867"/>
                    <a:pt x="7839" y="1867"/>
                  </a:cubicBezTo>
                  <a:cubicBezTo>
                    <a:pt x="7138" y="1867"/>
                    <a:pt x="6464" y="1815"/>
                    <a:pt x="5848" y="1694"/>
                  </a:cubicBezTo>
                  <a:lnTo>
                    <a:pt x="5848" y="1694"/>
                  </a:lnTo>
                  <a:cubicBezTo>
                    <a:pt x="5848" y="1694"/>
                    <a:pt x="0" y="17100"/>
                    <a:pt x="8066" y="35893"/>
                  </a:cubicBezTo>
                  <a:cubicBezTo>
                    <a:pt x="16083" y="54520"/>
                    <a:pt x="34397" y="74213"/>
                    <a:pt x="65232" y="74213"/>
                  </a:cubicBezTo>
                  <a:cubicBezTo>
                    <a:pt x="65573" y="74213"/>
                    <a:pt x="65916" y="74211"/>
                    <a:pt x="66261" y="74206"/>
                  </a:cubicBezTo>
                  <a:lnTo>
                    <a:pt x="67471" y="70657"/>
                  </a:lnTo>
                  <a:cubicBezTo>
                    <a:pt x="67471" y="70657"/>
                    <a:pt x="40773" y="61179"/>
                    <a:pt x="38071" y="46459"/>
                  </a:cubicBezTo>
                  <a:cubicBezTo>
                    <a:pt x="35369" y="31779"/>
                    <a:pt x="30610" y="7743"/>
                    <a:pt x="17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63;p59"/>
            <p:cNvSpPr/>
            <p:nvPr/>
          </p:nvSpPr>
          <p:spPr>
            <a:xfrm>
              <a:off x="-3451843" y="2185785"/>
              <a:ext cx="366266" cy="110399"/>
            </a:xfrm>
            <a:custGeom>
              <a:avLst/>
              <a:gdLst/>
              <a:ahLst/>
              <a:cxnLst/>
              <a:rect l="l" t="t" r="r" b="b"/>
              <a:pathLst>
                <a:path w="22235" h="5941" extrusionOk="0">
                  <a:moveTo>
                    <a:pt x="21774" y="1"/>
                  </a:moveTo>
                  <a:cubicBezTo>
                    <a:pt x="21703" y="1"/>
                    <a:pt x="21629" y="24"/>
                    <a:pt x="21564" y="80"/>
                  </a:cubicBezTo>
                  <a:cubicBezTo>
                    <a:pt x="20074" y="1642"/>
                    <a:pt x="17927" y="2079"/>
                    <a:pt x="15867" y="2079"/>
                  </a:cubicBezTo>
                  <a:cubicBezTo>
                    <a:pt x="15586" y="2079"/>
                    <a:pt x="15307" y="2071"/>
                    <a:pt x="15031" y="2056"/>
                  </a:cubicBezTo>
                  <a:cubicBezTo>
                    <a:pt x="14939" y="2056"/>
                    <a:pt x="14794" y="2030"/>
                    <a:pt x="14664" y="2030"/>
                  </a:cubicBezTo>
                  <a:cubicBezTo>
                    <a:pt x="14567" y="2030"/>
                    <a:pt x="14478" y="2045"/>
                    <a:pt x="14426" y="2097"/>
                  </a:cubicBezTo>
                  <a:cubicBezTo>
                    <a:pt x="13297" y="2984"/>
                    <a:pt x="11926" y="3508"/>
                    <a:pt x="10474" y="3629"/>
                  </a:cubicBezTo>
                  <a:cubicBezTo>
                    <a:pt x="10259" y="3656"/>
                    <a:pt x="10045" y="3665"/>
                    <a:pt x="9833" y="3665"/>
                  </a:cubicBezTo>
                  <a:cubicBezTo>
                    <a:pt x="9408" y="3665"/>
                    <a:pt x="8992" y="3629"/>
                    <a:pt x="8588" y="3629"/>
                  </a:cubicBezTo>
                  <a:cubicBezTo>
                    <a:pt x="7984" y="3629"/>
                    <a:pt x="7409" y="3710"/>
                    <a:pt x="6885" y="4113"/>
                  </a:cubicBezTo>
                  <a:cubicBezTo>
                    <a:pt x="5642" y="5030"/>
                    <a:pt x="3857" y="5361"/>
                    <a:pt x="2199" y="5361"/>
                  </a:cubicBezTo>
                  <a:cubicBezTo>
                    <a:pt x="1596" y="5361"/>
                    <a:pt x="1010" y="5317"/>
                    <a:pt x="472" y="5242"/>
                  </a:cubicBezTo>
                  <a:cubicBezTo>
                    <a:pt x="458" y="5241"/>
                    <a:pt x="445" y="5240"/>
                    <a:pt x="432" y="5240"/>
                  </a:cubicBezTo>
                  <a:cubicBezTo>
                    <a:pt x="64" y="5240"/>
                    <a:pt x="1" y="5768"/>
                    <a:pt x="351" y="5807"/>
                  </a:cubicBezTo>
                  <a:lnTo>
                    <a:pt x="351" y="5847"/>
                  </a:lnTo>
                  <a:cubicBezTo>
                    <a:pt x="871" y="5909"/>
                    <a:pt x="1394" y="5940"/>
                    <a:pt x="1917" y="5940"/>
                  </a:cubicBezTo>
                  <a:cubicBezTo>
                    <a:pt x="3101" y="5940"/>
                    <a:pt x="4286" y="5779"/>
                    <a:pt x="5433" y="5444"/>
                  </a:cubicBezTo>
                  <a:cubicBezTo>
                    <a:pt x="6184" y="5246"/>
                    <a:pt x="7168" y="4273"/>
                    <a:pt x="7852" y="4273"/>
                  </a:cubicBezTo>
                  <a:cubicBezTo>
                    <a:pt x="7866" y="4273"/>
                    <a:pt x="7879" y="4274"/>
                    <a:pt x="7893" y="4274"/>
                  </a:cubicBezTo>
                  <a:cubicBezTo>
                    <a:pt x="8242" y="4301"/>
                    <a:pt x="8596" y="4315"/>
                    <a:pt x="8950" y="4315"/>
                  </a:cubicBezTo>
                  <a:cubicBezTo>
                    <a:pt x="9658" y="4315"/>
                    <a:pt x="10366" y="4261"/>
                    <a:pt x="11038" y="4153"/>
                  </a:cubicBezTo>
                  <a:cubicBezTo>
                    <a:pt x="12047" y="4032"/>
                    <a:pt x="13015" y="3710"/>
                    <a:pt x="13861" y="3226"/>
                  </a:cubicBezTo>
                  <a:cubicBezTo>
                    <a:pt x="14749" y="2661"/>
                    <a:pt x="14910" y="2661"/>
                    <a:pt x="15999" y="2661"/>
                  </a:cubicBezTo>
                  <a:cubicBezTo>
                    <a:pt x="18217" y="2661"/>
                    <a:pt x="20435" y="2097"/>
                    <a:pt x="22048" y="483"/>
                  </a:cubicBezTo>
                  <a:cubicBezTo>
                    <a:pt x="22235" y="266"/>
                    <a:pt x="22014" y="1"/>
                    <a:pt x="21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64;p59"/>
            <p:cNvSpPr/>
            <p:nvPr/>
          </p:nvSpPr>
          <p:spPr>
            <a:xfrm>
              <a:off x="-3469404" y="2263983"/>
              <a:ext cx="475602" cy="135626"/>
            </a:xfrm>
            <a:custGeom>
              <a:avLst/>
              <a:gdLst/>
              <a:ahLst/>
              <a:cxnLst/>
              <a:rect l="l" t="t" r="r" b="b"/>
              <a:pathLst>
                <a:path w="25862" h="7376" extrusionOk="0">
                  <a:moveTo>
                    <a:pt x="25439" y="0"/>
                  </a:moveTo>
                  <a:cubicBezTo>
                    <a:pt x="25365" y="0"/>
                    <a:pt x="25293" y="35"/>
                    <a:pt x="25240" y="119"/>
                  </a:cubicBezTo>
                  <a:cubicBezTo>
                    <a:pt x="24361" y="1310"/>
                    <a:pt x="22983" y="1983"/>
                    <a:pt x="21570" y="1983"/>
                  </a:cubicBezTo>
                  <a:cubicBezTo>
                    <a:pt x="20973" y="1983"/>
                    <a:pt x="20370" y="1863"/>
                    <a:pt x="19795" y="1612"/>
                  </a:cubicBezTo>
                  <a:cubicBezTo>
                    <a:pt x="19763" y="1601"/>
                    <a:pt x="19728" y="1596"/>
                    <a:pt x="19692" y="1596"/>
                  </a:cubicBezTo>
                  <a:cubicBezTo>
                    <a:pt x="19594" y="1596"/>
                    <a:pt x="19491" y="1633"/>
                    <a:pt x="19432" y="1692"/>
                  </a:cubicBezTo>
                  <a:cubicBezTo>
                    <a:pt x="18303" y="3063"/>
                    <a:pt x="16650" y="3830"/>
                    <a:pt x="14916" y="3870"/>
                  </a:cubicBezTo>
                  <a:cubicBezTo>
                    <a:pt x="14636" y="3870"/>
                    <a:pt x="14119" y="3751"/>
                    <a:pt x="13729" y="3751"/>
                  </a:cubicBezTo>
                  <a:cubicBezTo>
                    <a:pt x="13612" y="3751"/>
                    <a:pt x="13507" y="3762"/>
                    <a:pt x="13423" y="3789"/>
                  </a:cubicBezTo>
                  <a:cubicBezTo>
                    <a:pt x="13239" y="3882"/>
                    <a:pt x="12300" y="4751"/>
                    <a:pt x="12210" y="4869"/>
                  </a:cubicBezTo>
                  <a:lnTo>
                    <a:pt x="12210" y="4869"/>
                  </a:lnTo>
                  <a:cubicBezTo>
                    <a:pt x="11622" y="5254"/>
                    <a:pt x="10873" y="5377"/>
                    <a:pt x="10136" y="5377"/>
                  </a:cubicBezTo>
                  <a:cubicBezTo>
                    <a:pt x="9711" y="5377"/>
                    <a:pt x="9290" y="5336"/>
                    <a:pt x="8907" y="5282"/>
                  </a:cubicBezTo>
                  <a:cubicBezTo>
                    <a:pt x="8100" y="5161"/>
                    <a:pt x="7334" y="4919"/>
                    <a:pt x="6608" y="4556"/>
                  </a:cubicBezTo>
                  <a:cubicBezTo>
                    <a:pt x="6558" y="4539"/>
                    <a:pt x="6514" y="4529"/>
                    <a:pt x="6475" y="4529"/>
                  </a:cubicBezTo>
                  <a:cubicBezTo>
                    <a:pt x="6420" y="4529"/>
                    <a:pt x="6373" y="4549"/>
                    <a:pt x="6325" y="4596"/>
                  </a:cubicBezTo>
                  <a:cubicBezTo>
                    <a:pt x="5151" y="5542"/>
                    <a:pt x="3396" y="6805"/>
                    <a:pt x="1701" y="6805"/>
                  </a:cubicBezTo>
                  <a:cubicBezTo>
                    <a:pt x="1301" y="6805"/>
                    <a:pt x="904" y="6734"/>
                    <a:pt x="518" y="6572"/>
                  </a:cubicBezTo>
                  <a:cubicBezTo>
                    <a:pt x="476" y="6551"/>
                    <a:pt x="435" y="6542"/>
                    <a:pt x="397" y="6542"/>
                  </a:cubicBezTo>
                  <a:cubicBezTo>
                    <a:pt x="143" y="6542"/>
                    <a:pt x="1" y="6956"/>
                    <a:pt x="316" y="7096"/>
                  </a:cubicBezTo>
                  <a:lnTo>
                    <a:pt x="276" y="7096"/>
                  </a:lnTo>
                  <a:cubicBezTo>
                    <a:pt x="722" y="7292"/>
                    <a:pt x="1186" y="7375"/>
                    <a:pt x="1654" y="7375"/>
                  </a:cubicBezTo>
                  <a:cubicBezTo>
                    <a:pt x="3215" y="7375"/>
                    <a:pt x="4824" y="6442"/>
                    <a:pt x="6003" y="5604"/>
                  </a:cubicBezTo>
                  <a:cubicBezTo>
                    <a:pt x="6375" y="5336"/>
                    <a:pt x="6492" y="5226"/>
                    <a:pt x="6644" y="5226"/>
                  </a:cubicBezTo>
                  <a:cubicBezTo>
                    <a:pt x="6788" y="5226"/>
                    <a:pt x="6962" y="5326"/>
                    <a:pt x="7414" y="5483"/>
                  </a:cubicBezTo>
                  <a:cubicBezTo>
                    <a:pt x="8019" y="5685"/>
                    <a:pt x="8665" y="5846"/>
                    <a:pt x="9310" y="5927"/>
                  </a:cubicBezTo>
                  <a:cubicBezTo>
                    <a:pt x="9518" y="5950"/>
                    <a:pt x="9726" y="5962"/>
                    <a:pt x="9932" y="5962"/>
                  </a:cubicBezTo>
                  <a:cubicBezTo>
                    <a:pt x="11160" y="5962"/>
                    <a:pt x="12330" y="5552"/>
                    <a:pt x="13262" y="4757"/>
                  </a:cubicBezTo>
                  <a:cubicBezTo>
                    <a:pt x="13660" y="4451"/>
                    <a:pt x="13570" y="4377"/>
                    <a:pt x="13804" y="4377"/>
                  </a:cubicBezTo>
                  <a:cubicBezTo>
                    <a:pt x="13878" y="4377"/>
                    <a:pt x="13985" y="4385"/>
                    <a:pt x="14149" y="4394"/>
                  </a:cubicBezTo>
                  <a:cubicBezTo>
                    <a:pt x="14315" y="4406"/>
                    <a:pt x="14480" y="4411"/>
                    <a:pt x="14645" y="4411"/>
                  </a:cubicBezTo>
                  <a:cubicBezTo>
                    <a:pt x="15045" y="4411"/>
                    <a:pt x="15444" y="4383"/>
                    <a:pt x="15843" y="4354"/>
                  </a:cubicBezTo>
                  <a:cubicBezTo>
                    <a:pt x="17214" y="4193"/>
                    <a:pt x="18545" y="3588"/>
                    <a:pt x="19473" y="2580"/>
                  </a:cubicBezTo>
                  <a:cubicBezTo>
                    <a:pt x="19666" y="2322"/>
                    <a:pt x="19711" y="2236"/>
                    <a:pt x="19807" y="2236"/>
                  </a:cubicBezTo>
                  <a:cubicBezTo>
                    <a:pt x="19892" y="2236"/>
                    <a:pt x="20018" y="2302"/>
                    <a:pt x="20320" y="2378"/>
                  </a:cubicBezTo>
                  <a:cubicBezTo>
                    <a:pt x="20784" y="2477"/>
                    <a:pt x="21249" y="2550"/>
                    <a:pt x="21736" y="2550"/>
                  </a:cubicBezTo>
                  <a:cubicBezTo>
                    <a:pt x="21841" y="2550"/>
                    <a:pt x="21947" y="2546"/>
                    <a:pt x="22054" y="2539"/>
                  </a:cubicBezTo>
                  <a:cubicBezTo>
                    <a:pt x="23546" y="2539"/>
                    <a:pt x="24796" y="1652"/>
                    <a:pt x="25683" y="482"/>
                  </a:cubicBezTo>
                  <a:cubicBezTo>
                    <a:pt x="25862" y="274"/>
                    <a:pt x="25645" y="0"/>
                    <a:pt x="25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65;p59"/>
            <p:cNvSpPr/>
            <p:nvPr/>
          </p:nvSpPr>
          <p:spPr>
            <a:xfrm>
              <a:off x="-3484514" y="2333956"/>
              <a:ext cx="528461" cy="150029"/>
            </a:xfrm>
            <a:custGeom>
              <a:avLst/>
              <a:gdLst/>
              <a:ahLst/>
              <a:cxnLst/>
              <a:rect l="l" t="t" r="r" b="b"/>
              <a:pathLst>
                <a:path w="22251" h="6315" extrusionOk="0">
                  <a:moveTo>
                    <a:pt x="21864" y="0"/>
                  </a:moveTo>
                  <a:cubicBezTo>
                    <a:pt x="21790" y="0"/>
                    <a:pt x="21717" y="37"/>
                    <a:pt x="21661" y="126"/>
                  </a:cubicBezTo>
                  <a:cubicBezTo>
                    <a:pt x="20611" y="1645"/>
                    <a:pt x="19013" y="2275"/>
                    <a:pt x="17346" y="2275"/>
                  </a:cubicBezTo>
                  <a:cubicBezTo>
                    <a:pt x="16578" y="2275"/>
                    <a:pt x="15797" y="2142"/>
                    <a:pt x="15047" y="1900"/>
                  </a:cubicBezTo>
                  <a:cubicBezTo>
                    <a:pt x="14988" y="1885"/>
                    <a:pt x="14934" y="1876"/>
                    <a:pt x="14886" y="1876"/>
                  </a:cubicBezTo>
                  <a:cubicBezTo>
                    <a:pt x="14803" y="1876"/>
                    <a:pt x="14735" y="1904"/>
                    <a:pt x="14684" y="1981"/>
                  </a:cubicBezTo>
                  <a:cubicBezTo>
                    <a:pt x="13434" y="3566"/>
                    <a:pt x="11563" y="4437"/>
                    <a:pt x="9609" y="4437"/>
                  </a:cubicBezTo>
                  <a:cubicBezTo>
                    <a:pt x="8977" y="4437"/>
                    <a:pt x="8337" y="4346"/>
                    <a:pt x="7707" y="4159"/>
                  </a:cubicBezTo>
                  <a:cubicBezTo>
                    <a:pt x="7626" y="4159"/>
                    <a:pt x="7505" y="4199"/>
                    <a:pt x="7425" y="4280"/>
                  </a:cubicBezTo>
                  <a:cubicBezTo>
                    <a:pt x="6502" y="5310"/>
                    <a:pt x="5247" y="5701"/>
                    <a:pt x="3941" y="5701"/>
                  </a:cubicBezTo>
                  <a:cubicBezTo>
                    <a:pt x="2794" y="5701"/>
                    <a:pt x="1606" y="5399"/>
                    <a:pt x="569" y="4965"/>
                  </a:cubicBezTo>
                  <a:cubicBezTo>
                    <a:pt x="532" y="4953"/>
                    <a:pt x="496" y="4947"/>
                    <a:pt x="462" y="4947"/>
                  </a:cubicBezTo>
                  <a:cubicBezTo>
                    <a:pt x="163" y="4947"/>
                    <a:pt x="1" y="5385"/>
                    <a:pt x="327" y="5530"/>
                  </a:cubicBezTo>
                  <a:cubicBezTo>
                    <a:pt x="1397" y="5964"/>
                    <a:pt x="2717" y="6315"/>
                    <a:pt x="3987" y="6315"/>
                  </a:cubicBezTo>
                  <a:cubicBezTo>
                    <a:pt x="4488" y="6315"/>
                    <a:pt x="4981" y="6260"/>
                    <a:pt x="5449" y="6135"/>
                  </a:cubicBezTo>
                  <a:cubicBezTo>
                    <a:pt x="6255" y="5731"/>
                    <a:pt x="7022" y="5288"/>
                    <a:pt x="7788" y="4804"/>
                  </a:cubicBezTo>
                  <a:cubicBezTo>
                    <a:pt x="8418" y="4930"/>
                    <a:pt x="9064" y="4993"/>
                    <a:pt x="9716" y="4993"/>
                  </a:cubicBezTo>
                  <a:cubicBezTo>
                    <a:pt x="10107" y="4993"/>
                    <a:pt x="10500" y="4970"/>
                    <a:pt x="10893" y="4925"/>
                  </a:cubicBezTo>
                  <a:cubicBezTo>
                    <a:pt x="12103" y="4764"/>
                    <a:pt x="13232" y="4239"/>
                    <a:pt x="14160" y="3433"/>
                  </a:cubicBezTo>
                  <a:cubicBezTo>
                    <a:pt x="14321" y="3312"/>
                    <a:pt x="14926" y="2465"/>
                    <a:pt x="14926" y="2465"/>
                  </a:cubicBezTo>
                  <a:cubicBezTo>
                    <a:pt x="15329" y="2586"/>
                    <a:pt x="15692" y="2666"/>
                    <a:pt x="16096" y="2747"/>
                  </a:cubicBezTo>
                  <a:cubicBezTo>
                    <a:pt x="16533" y="2823"/>
                    <a:pt x="16969" y="2861"/>
                    <a:pt x="17397" y="2861"/>
                  </a:cubicBezTo>
                  <a:cubicBezTo>
                    <a:pt x="19262" y="2861"/>
                    <a:pt x="20990" y="2128"/>
                    <a:pt x="22105" y="489"/>
                  </a:cubicBezTo>
                  <a:cubicBezTo>
                    <a:pt x="22251" y="255"/>
                    <a:pt x="22058" y="0"/>
                    <a:pt x="21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66;p59"/>
            <p:cNvSpPr/>
            <p:nvPr/>
          </p:nvSpPr>
          <p:spPr>
            <a:xfrm>
              <a:off x="-3484517" y="2382753"/>
              <a:ext cx="564967" cy="204999"/>
            </a:xfrm>
            <a:custGeom>
              <a:avLst/>
              <a:gdLst/>
              <a:ahLst/>
              <a:cxnLst/>
              <a:rect l="l" t="t" r="r" b="b"/>
              <a:pathLst>
                <a:path w="27986" h="10156" extrusionOk="0">
                  <a:moveTo>
                    <a:pt x="27597" y="1"/>
                  </a:moveTo>
                  <a:cubicBezTo>
                    <a:pt x="27492" y="1"/>
                    <a:pt x="27386" y="50"/>
                    <a:pt x="27330" y="163"/>
                  </a:cubicBezTo>
                  <a:cubicBezTo>
                    <a:pt x="26345" y="2027"/>
                    <a:pt x="24654" y="3616"/>
                    <a:pt x="22551" y="3616"/>
                  </a:cubicBezTo>
                  <a:cubicBezTo>
                    <a:pt x="22243" y="3616"/>
                    <a:pt x="21927" y="3582"/>
                    <a:pt x="21603" y="3510"/>
                  </a:cubicBezTo>
                  <a:cubicBezTo>
                    <a:pt x="21575" y="3503"/>
                    <a:pt x="21547" y="3499"/>
                    <a:pt x="21521" y="3499"/>
                  </a:cubicBezTo>
                  <a:cubicBezTo>
                    <a:pt x="21401" y="3499"/>
                    <a:pt x="21314" y="3572"/>
                    <a:pt x="21281" y="3671"/>
                  </a:cubicBezTo>
                  <a:cubicBezTo>
                    <a:pt x="20328" y="5375"/>
                    <a:pt x="18714" y="6189"/>
                    <a:pt x="16971" y="6189"/>
                  </a:cubicBezTo>
                  <a:cubicBezTo>
                    <a:pt x="16279" y="6189"/>
                    <a:pt x="15567" y="6061"/>
                    <a:pt x="14868" y="5809"/>
                  </a:cubicBezTo>
                  <a:cubicBezTo>
                    <a:pt x="14825" y="5780"/>
                    <a:pt x="14782" y="5767"/>
                    <a:pt x="14741" y="5767"/>
                  </a:cubicBezTo>
                  <a:cubicBezTo>
                    <a:pt x="14667" y="5767"/>
                    <a:pt x="14598" y="5811"/>
                    <a:pt x="14546" y="5889"/>
                  </a:cubicBezTo>
                  <a:cubicBezTo>
                    <a:pt x="13234" y="7201"/>
                    <a:pt x="11547" y="8018"/>
                    <a:pt x="9817" y="8018"/>
                  </a:cubicBezTo>
                  <a:cubicBezTo>
                    <a:pt x="8888" y="8018"/>
                    <a:pt x="7946" y="7782"/>
                    <a:pt x="7044" y="7261"/>
                  </a:cubicBezTo>
                  <a:cubicBezTo>
                    <a:pt x="7002" y="7232"/>
                    <a:pt x="6954" y="7219"/>
                    <a:pt x="6906" y="7219"/>
                  </a:cubicBezTo>
                  <a:cubicBezTo>
                    <a:pt x="6819" y="7219"/>
                    <a:pt x="6734" y="7263"/>
                    <a:pt x="6681" y="7341"/>
                  </a:cubicBezTo>
                  <a:cubicBezTo>
                    <a:pt x="5357" y="8767"/>
                    <a:pt x="3490" y="9564"/>
                    <a:pt x="1562" y="9564"/>
                  </a:cubicBezTo>
                  <a:cubicBezTo>
                    <a:pt x="1199" y="9564"/>
                    <a:pt x="834" y="9536"/>
                    <a:pt x="471" y="9479"/>
                  </a:cubicBezTo>
                  <a:cubicBezTo>
                    <a:pt x="458" y="9477"/>
                    <a:pt x="446" y="9477"/>
                    <a:pt x="434" y="9477"/>
                  </a:cubicBezTo>
                  <a:cubicBezTo>
                    <a:pt x="100" y="9477"/>
                    <a:pt x="1" y="10004"/>
                    <a:pt x="390" y="10043"/>
                  </a:cubicBezTo>
                  <a:cubicBezTo>
                    <a:pt x="801" y="10119"/>
                    <a:pt x="1212" y="10155"/>
                    <a:pt x="1621" y="10155"/>
                  </a:cubicBezTo>
                  <a:cubicBezTo>
                    <a:pt x="2295" y="10155"/>
                    <a:pt x="2964" y="10058"/>
                    <a:pt x="3616" y="9882"/>
                  </a:cubicBezTo>
                  <a:cubicBezTo>
                    <a:pt x="4463" y="9640"/>
                    <a:pt x="5270" y="9237"/>
                    <a:pt x="5996" y="8753"/>
                  </a:cubicBezTo>
                  <a:cubicBezTo>
                    <a:pt x="6592" y="8377"/>
                    <a:pt x="6602" y="7952"/>
                    <a:pt x="6956" y="7952"/>
                  </a:cubicBezTo>
                  <a:cubicBezTo>
                    <a:pt x="7058" y="7952"/>
                    <a:pt x="7187" y="7986"/>
                    <a:pt x="7367" y="8067"/>
                  </a:cubicBezTo>
                  <a:cubicBezTo>
                    <a:pt x="8216" y="8417"/>
                    <a:pt x="9126" y="8596"/>
                    <a:pt x="10041" y="8596"/>
                  </a:cubicBezTo>
                  <a:cubicBezTo>
                    <a:pt x="10604" y="8596"/>
                    <a:pt x="11169" y="8528"/>
                    <a:pt x="11723" y="8390"/>
                  </a:cubicBezTo>
                  <a:cubicBezTo>
                    <a:pt x="12612" y="8158"/>
                    <a:pt x="14353" y="6444"/>
                    <a:pt x="14957" y="6444"/>
                  </a:cubicBezTo>
                  <a:cubicBezTo>
                    <a:pt x="14984" y="6444"/>
                    <a:pt x="15008" y="6447"/>
                    <a:pt x="15030" y="6454"/>
                  </a:cubicBezTo>
                  <a:cubicBezTo>
                    <a:pt x="15688" y="6651"/>
                    <a:pt x="16370" y="6753"/>
                    <a:pt x="17056" y="6753"/>
                  </a:cubicBezTo>
                  <a:cubicBezTo>
                    <a:pt x="17632" y="6753"/>
                    <a:pt x="18210" y="6682"/>
                    <a:pt x="18780" y="6535"/>
                  </a:cubicBezTo>
                  <a:cubicBezTo>
                    <a:pt x="19223" y="6454"/>
                    <a:pt x="22072" y="4208"/>
                    <a:pt x="21527" y="4076"/>
                  </a:cubicBezTo>
                  <a:lnTo>
                    <a:pt x="21527" y="4076"/>
                  </a:lnTo>
                  <a:cubicBezTo>
                    <a:pt x="21888" y="4158"/>
                    <a:pt x="22241" y="4197"/>
                    <a:pt x="22584" y="4197"/>
                  </a:cubicBezTo>
                  <a:cubicBezTo>
                    <a:pt x="24919" y="4197"/>
                    <a:pt x="26800" y="2408"/>
                    <a:pt x="27854" y="405"/>
                  </a:cubicBezTo>
                  <a:cubicBezTo>
                    <a:pt x="27985" y="169"/>
                    <a:pt x="27793" y="1"/>
                    <a:pt x="27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67;p59"/>
            <p:cNvSpPr/>
            <p:nvPr/>
          </p:nvSpPr>
          <p:spPr>
            <a:xfrm>
              <a:off x="-3471805" y="2479270"/>
              <a:ext cx="612100" cy="226257"/>
            </a:xfrm>
            <a:custGeom>
              <a:avLst/>
              <a:gdLst/>
              <a:ahLst/>
              <a:cxnLst/>
              <a:rect l="l" t="t" r="r" b="b"/>
              <a:pathLst>
                <a:path w="32127" h="11877" extrusionOk="0">
                  <a:moveTo>
                    <a:pt x="31688" y="0"/>
                  </a:moveTo>
                  <a:cubicBezTo>
                    <a:pt x="31612" y="0"/>
                    <a:pt x="31534" y="30"/>
                    <a:pt x="31472" y="103"/>
                  </a:cubicBezTo>
                  <a:cubicBezTo>
                    <a:pt x="30343" y="1312"/>
                    <a:pt x="28891" y="1837"/>
                    <a:pt x="27319" y="2159"/>
                  </a:cubicBezTo>
                  <a:cubicBezTo>
                    <a:pt x="26956" y="2240"/>
                    <a:pt x="26270" y="2159"/>
                    <a:pt x="25947" y="2361"/>
                  </a:cubicBezTo>
                  <a:cubicBezTo>
                    <a:pt x="25786" y="2482"/>
                    <a:pt x="24778" y="3813"/>
                    <a:pt x="24778" y="3813"/>
                  </a:cubicBezTo>
                  <a:cubicBezTo>
                    <a:pt x="24012" y="4458"/>
                    <a:pt x="23084" y="4821"/>
                    <a:pt x="22076" y="4942"/>
                  </a:cubicBezTo>
                  <a:cubicBezTo>
                    <a:pt x="21768" y="4978"/>
                    <a:pt x="21459" y="4998"/>
                    <a:pt x="21151" y="4998"/>
                  </a:cubicBezTo>
                  <a:cubicBezTo>
                    <a:pt x="20774" y="4998"/>
                    <a:pt x="20396" y="4968"/>
                    <a:pt x="20019" y="4902"/>
                  </a:cubicBezTo>
                  <a:cubicBezTo>
                    <a:pt x="19997" y="4891"/>
                    <a:pt x="19973" y="4886"/>
                    <a:pt x="19947" y="4886"/>
                  </a:cubicBezTo>
                  <a:cubicBezTo>
                    <a:pt x="19876" y="4886"/>
                    <a:pt x="19796" y="4923"/>
                    <a:pt x="19737" y="4982"/>
                  </a:cubicBezTo>
                  <a:cubicBezTo>
                    <a:pt x="18464" y="6973"/>
                    <a:pt x="16267" y="7723"/>
                    <a:pt x="14022" y="7723"/>
                  </a:cubicBezTo>
                  <a:cubicBezTo>
                    <a:pt x="13493" y="7723"/>
                    <a:pt x="12961" y="7681"/>
                    <a:pt x="12437" y="7604"/>
                  </a:cubicBezTo>
                  <a:cubicBezTo>
                    <a:pt x="12404" y="7587"/>
                    <a:pt x="12363" y="7577"/>
                    <a:pt x="12325" y="7577"/>
                  </a:cubicBezTo>
                  <a:cubicBezTo>
                    <a:pt x="12270" y="7577"/>
                    <a:pt x="12219" y="7597"/>
                    <a:pt x="12195" y="7644"/>
                  </a:cubicBezTo>
                  <a:cubicBezTo>
                    <a:pt x="10985" y="8531"/>
                    <a:pt x="10582" y="9257"/>
                    <a:pt x="9050" y="9499"/>
                  </a:cubicBezTo>
                  <a:cubicBezTo>
                    <a:pt x="8850" y="9517"/>
                    <a:pt x="8651" y="9527"/>
                    <a:pt x="8454" y="9527"/>
                  </a:cubicBezTo>
                  <a:cubicBezTo>
                    <a:pt x="7335" y="9527"/>
                    <a:pt x="6259" y="9235"/>
                    <a:pt x="5299" y="8652"/>
                  </a:cubicBezTo>
                  <a:cubicBezTo>
                    <a:pt x="5256" y="8631"/>
                    <a:pt x="5213" y="8621"/>
                    <a:pt x="5171" y="8621"/>
                  </a:cubicBezTo>
                  <a:cubicBezTo>
                    <a:pt x="5057" y="8621"/>
                    <a:pt x="4955" y="8696"/>
                    <a:pt x="4896" y="8814"/>
                  </a:cubicBezTo>
                  <a:cubicBezTo>
                    <a:pt x="4251" y="10353"/>
                    <a:pt x="2716" y="11321"/>
                    <a:pt x="1082" y="11321"/>
                  </a:cubicBezTo>
                  <a:cubicBezTo>
                    <a:pt x="876" y="11321"/>
                    <a:pt x="667" y="11305"/>
                    <a:pt x="459" y="11274"/>
                  </a:cubicBezTo>
                  <a:cubicBezTo>
                    <a:pt x="437" y="11269"/>
                    <a:pt x="415" y="11266"/>
                    <a:pt x="394" y="11266"/>
                  </a:cubicBezTo>
                  <a:cubicBezTo>
                    <a:pt x="83" y="11266"/>
                    <a:pt x="1" y="11801"/>
                    <a:pt x="379" y="11838"/>
                  </a:cubicBezTo>
                  <a:cubicBezTo>
                    <a:pt x="600" y="11864"/>
                    <a:pt x="823" y="11877"/>
                    <a:pt x="1046" y="11877"/>
                  </a:cubicBezTo>
                  <a:cubicBezTo>
                    <a:pt x="1880" y="11877"/>
                    <a:pt x="2712" y="11696"/>
                    <a:pt x="3444" y="11314"/>
                  </a:cubicBezTo>
                  <a:cubicBezTo>
                    <a:pt x="4129" y="10911"/>
                    <a:pt x="4734" y="10387"/>
                    <a:pt x="5097" y="9701"/>
                  </a:cubicBezTo>
                  <a:cubicBezTo>
                    <a:pt x="5226" y="9508"/>
                    <a:pt x="5022" y="9239"/>
                    <a:pt x="5096" y="9239"/>
                  </a:cubicBezTo>
                  <a:cubicBezTo>
                    <a:pt x="5115" y="9239"/>
                    <a:pt x="5153" y="9257"/>
                    <a:pt x="5218" y="9298"/>
                  </a:cubicBezTo>
                  <a:cubicBezTo>
                    <a:pt x="5622" y="9459"/>
                    <a:pt x="6025" y="9661"/>
                    <a:pt x="6428" y="9782"/>
                  </a:cubicBezTo>
                  <a:cubicBezTo>
                    <a:pt x="7080" y="10005"/>
                    <a:pt x="7817" y="10142"/>
                    <a:pt x="8549" y="10142"/>
                  </a:cubicBezTo>
                  <a:cubicBezTo>
                    <a:pt x="9403" y="10142"/>
                    <a:pt x="10250" y="9955"/>
                    <a:pt x="10945" y="9499"/>
                  </a:cubicBezTo>
                  <a:cubicBezTo>
                    <a:pt x="11341" y="9262"/>
                    <a:pt x="12242" y="8208"/>
                    <a:pt x="12619" y="8208"/>
                  </a:cubicBezTo>
                  <a:cubicBezTo>
                    <a:pt x="12625" y="8208"/>
                    <a:pt x="12632" y="8208"/>
                    <a:pt x="12639" y="8209"/>
                  </a:cubicBezTo>
                  <a:cubicBezTo>
                    <a:pt x="13141" y="8268"/>
                    <a:pt x="13664" y="8305"/>
                    <a:pt x="14178" y="8305"/>
                  </a:cubicBezTo>
                  <a:cubicBezTo>
                    <a:pt x="14366" y="8305"/>
                    <a:pt x="14552" y="8300"/>
                    <a:pt x="14736" y="8289"/>
                  </a:cubicBezTo>
                  <a:cubicBezTo>
                    <a:pt x="16510" y="8249"/>
                    <a:pt x="18204" y="7563"/>
                    <a:pt x="19495" y="6354"/>
                  </a:cubicBezTo>
                  <a:cubicBezTo>
                    <a:pt x="20032" y="5816"/>
                    <a:pt x="19806" y="5534"/>
                    <a:pt x="20342" y="5534"/>
                  </a:cubicBezTo>
                  <a:cubicBezTo>
                    <a:pt x="20409" y="5534"/>
                    <a:pt x="20489" y="5538"/>
                    <a:pt x="20584" y="5547"/>
                  </a:cubicBezTo>
                  <a:cubicBezTo>
                    <a:pt x="20802" y="5568"/>
                    <a:pt x="21021" y="5578"/>
                    <a:pt x="21239" y="5578"/>
                  </a:cubicBezTo>
                  <a:cubicBezTo>
                    <a:pt x="21865" y="5578"/>
                    <a:pt x="22486" y="5495"/>
                    <a:pt x="23084" y="5345"/>
                  </a:cubicBezTo>
                  <a:cubicBezTo>
                    <a:pt x="24778" y="4942"/>
                    <a:pt x="25584" y="3006"/>
                    <a:pt x="26956" y="2805"/>
                  </a:cubicBezTo>
                  <a:cubicBezTo>
                    <a:pt x="28851" y="2643"/>
                    <a:pt x="30585" y="1796"/>
                    <a:pt x="31916" y="466"/>
                  </a:cubicBezTo>
                  <a:cubicBezTo>
                    <a:pt x="32126" y="255"/>
                    <a:pt x="31912" y="0"/>
                    <a:pt x="31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68;p59"/>
            <p:cNvSpPr/>
            <p:nvPr/>
          </p:nvSpPr>
          <p:spPr>
            <a:xfrm>
              <a:off x="-3455270" y="2581650"/>
              <a:ext cx="634474" cy="234660"/>
            </a:xfrm>
            <a:custGeom>
              <a:avLst/>
              <a:gdLst/>
              <a:ahLst/>
              <a:cxnLst/>
              <a:rect l="l" t="t" r="r" b="b"/>
              <a:pathLst>
                <a:path w="32109" h="11874" extrusionOk="0">
                  <a:moveTo>
                    <a:pt x="31679" y="1"/>
                  </a:moveTo>
                  <a:cubicBezTo>
                    <a:pt x="31599" y="1"/>
                    <a:pt x="31517" y="31"/>
                    <a:pt x="31445" y="103"/>
                  </a:cubicBezTo>
                  <a:cubicBezTo>
                    <a:pt x="30316" y="1313"/>
                    <a:pt x="28864" y="1837"/>
                    <a:pt x="27291" y="2160"/>
                  </a:cubicBezTo>
                  <a:cubicBezTo>
                    <a:pt x="26928" y="2200"/>
                    <a:pt x="26242" y="2160"/>
                    <a:pt x="25960" y="2361"/>
                  </a:cubicBezTo>
                  <a:cubicBezTo>
                    <a:pt x="25799" y="2482"/>
                    <a:pt x="24750" y="3813"/>
                    <a:pt x="24750" y="3813"/>
                  </a:cubicBezTo>
                  <a:cubicBezTo>
                    <a:pt x="23984" y="4418"/>
                    <a:pt x="23056" y="4821"/>
                    <a:pt x="22088" y="4902"/>
                  </a:cubicBezTo>
                  <a:cubicBezTo>
                    <a:pt x="21770" y="4958"/>
                    <a:pt x="21452" y="4988"/>
                    <a:pt x="21134" y="4988"/>
                  </a:cubicBezTo>
                  <a:cubicBezTo>
                    <a:pt x="20766" y="4988"/>
                    <a:pt x="20399" y="4948"/>
                    <a:pt x="20032" y="4862"/>
                  </a:cubicBezTo>
                  <a:cubicBezTo>
                    <a:pt x="19911" y="4862"/>
                    <a:pt x="19830" y="4902"/>
                    <a:pt x="19749" y="4983"/>
                  </a:cubicBezTo>
                  <a:cubicBezTo>
                    <a:pt x="18494" y="6946"/>
                    <a:pt x="16315" y="7702"/>
                    <a:pt x="14112" y="7702"/>
                  </a:cubicBezTo>
                  <a:cubicBezTo>
                    <a:pt x="13555" y="7702"/>
                    <a:pt x="12996" y="7653"/>
                    <a:pt x="12450" y="7564"/>
                  </a:cubicBezTo>
                  <a:cubicBezTo>
                    <a:pt x="12329" y="7564"/>
                    <a:pt x="12248" y="7564"/>
                    <a:pt x="12167" y="7604"/>
                  </a:cubicBezTo>
                  <a:cubicBezTo>
                    <a:pt x="10998" y="8491"/>
                    <a:pt x="10595" y="9217"/>
                    <a:pt x="9022" y="9500"/>
                  </a:cubicBezTo>
                  <a:cubicBezTo>
                    <a:pt x="8842" y="9516"/>
                    <a:pt x="8662" y="9525"/>
                    <a:pt x="8482" y="9525"/>
                  </a:cubicBezTo>
                  <a:cubicBezTo>
                    <a:pt x="7365" y="9525"/>
                    <a:pt x="6243" y="9208"/>
                    <a:pt x="5271" y="8653"/>
                  </a:cubicBezTo>
                  <a:cubicBezTo>
                    <a:pt x="5231" y="8626"/>
                    <a:pt x="5182" y="8612"/>
                    <a:pt x="5132" y="8612"/>
                  </a:cubicBezTo>
                  <a:cubicBezTo>
                    <a:pt x="5034" y="8612"/>
                    <a:pt x="4935" y="8666"/>
                    <a:pt x="4908" y="8774"/>
                  </a:cubicBezTo>
                  <a:cubicBezTo>
                    <a:pt x="4228" y="10313"/>
                    <a:pt x="2721" y="11281"/>
                    <a:pt x="1093" y="11281"/>
                  </a:cubicBezTo>
                  <a:cubicBezTo>
                    <a:pt x="888" y="11281"/>
                    <a:pt x="680" y="11265"/>
                    <a:pt x="472" y="11234"/>
                  </a:cubicBezTo>
                  <a:cubicBezTo>
                    <a:pt x="458" y="11232"/>
                    <a:pt x="445" y="11232"/>
                    <a:pt x="432" y="11232"/>
                  </a:cubicBezTo>
                  <a:cubicBezTo>
                    <a:pt x="64" y="11232"/>
                    <a:pt x="1" y="11761"/>
                    <a:pt x="351" y="11839"/>
                  </a:cubicBezTo>
                  <a:cubicBezTo>
                    <a:pt x="560" y="11862"/>
                    <a:pt x="768" y="11873"/>
                    <a:pt x="974" y="11873"/>
                  </a:cubicBezTo>
                  <a:cubicBezTo>
                    <a:pt x="1840" y="11873"/>
                    <a:pt x="2674" y="11673"/>
                    <a:pt x="3456" y="11314"/>
                  </a:cubicBezTo>
                  <a:cubicBezTo>
                    <a:pt x="4142" y="10911"/>
                    <a:pt x="4707" y="10346"/>
                    <a:pt x="5110" y="9701"/>
                  </a:cubicBezTo>
                  <a:cubicBezTo>
                    <a:pt x="5210" y="9501"/>
                    <a:pt x="4979" y="9218"/>
                    <a:pt x="5102" y="9218"/>
                  </a:cubicBezTo>
                  <a:cubicBezTo>
                    <a:pt x="5127" y="9218"/>
                    <a:pt x="5168" y="9230"/>
                    <a:pt x="5231" y="9258"/>
                  </a:cubicBezTo>
                  <a:cubicBezTo>
                    <a:pt x="5594" y="9459"/>
                    <a:pt x="5997" y="9621"/>
                    <a:pt x="6441" y="9782"/>
                  </a:cubicBezTo>
                  <a:cubicBezTo>
                    <a:pt x="7070" y="9985"/>
                    <a:pt x="7801" y="10113"/>
                    <a:pt x="8533" y="10113"/>
                  </a:cubicBezTo>
                  <a:cubicBezTo>
                    <a:pt x="9396" y="10113"/>
                    <a:pt x="10259" y="9936"/>
                    <a:pt x="10958" y="9500"/>
                  </a:cubicBezTo>
                  <a:cubicBezTo>
                    <a:pt x="11314" y="9262"/>
                    <a:pt x="12254" y="8208"/>
                    <a:pt x="12593" y="8208"/>
                  </a:cubicBezTo>
                  <a:cubicBezTo>
                    <a:pt x="12599" y="8208"/>
                    <a:pt x="12605" y="8208"/>
                    <a:pt x="12611" y="8209"/>
                  </a:cubicBezTo>
                  <a:cubicBezTo>
                    <a:pt x="13143" y="8268"/>
                    <a:pt x="13652" y="8306"/>
                    <a:pt x="14156" y="8306"/>
                  </a:cubicBezTo>
                  <a:cubicBezTo>
                    <a:pt x="14341" y="8306"/>
                    <a:pt x="14525" y="8301"/>
                    <a:pt x="14708" y="8290"/>
                  </a:cubicBezTo>
                  <a:cubicBezTo>
                    <a:pt x="16483" y="8249"/>
                    <a:pt x="18177" y="7564"/>
                    <a:pt x="19467" y="6354"/>
                  </a:cubicBezTo>
                  <a:cubicBezTo>
                    <a:pt x="20040" y="5817"/>
                    <a:pt x="19786" y="5534"/>
                    <a:pt x="20316" y="5534"/>
                  </a:cubicBezTo>
                  <a:cubicBezTo>
                    <a:pt x="20382" y="5534"/>
                    <a:pt x="20461" y="5538"/>
                    <a:pt x="20556" y="5547"/>
                  </a:cubicBezTo>
                  <a:cubicBezTo>
                    <a:pt x="20738" y="5556"/>
                    <a:pt x="20921" y="5561"/>
                    <a:pt x="21103" y="5561"/>
                  </a:cubicBezTo>
                  <a:cubicBezTo>
                    <a:pt x="21767" y="5561"/>
                    <a:pt x="22432" y="5495"/>
                    <a:pt x="23097" y="5305"/>
                  </a:cubicBezTo>
                  <a:cubicBezTo>
                    <a:pt x="24750" y="4902"/>
                    <a:pt x="25557" y="2966"/>
                    <a:pt x="26968" y="2805"/>
                  </a:cubicBezTo>
                  <a:cubicBezTo>
                    <a:pt x="28823" y="2644"/>
                    <a:pt x="30598" y="1797"/>
                    <a:pt x="31929" y="466"/>
                  </a:cubicBezTo>
                  <a:cubicBezTo>
                    <a:pt x="32109" y="256"/>
                    <a:pt x="31909" y="1"/>
                    <a:pt x="3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69;p59"/>
            <p:cNvSpPr/>
            <p:nvPr/>
          </p:nvSpPr>
          <p:spPr>
            <a:xfrm>
              <a:off x="-3423802" y="2670626"/>
              <a:ext cx="647339" cy="239322"/>
            </a:xfrm>
            <a:custGeom>
              <a:avLst/>
              <a:gdLst/>
              <a:ahLst/>
              <a:cxnLst/>
              <a:rect l="l" t="t" r="r" b="b"/>
              <a:pathLst>
                <a:path w="32126" h="11877" extrusionOk="0">
                  <a:moveTo>
                    <a:pt x="31688" y="0"/>
                  </a:moveTo>
                  <a:cubicBezTo>
                    <a:pt x="31612" y="0"/>
                    <a:pt x="31534" y="30"/>
                    <a:pt x="31472" y="102"/>
                  </a:cubicBezTo>
                  <a:cubicBezTo>
                    <a:pt x="30343" y="1312"/>
                    <a:pt x="28891" y="1836"/>
                    <a:pt x="27318" y="2159"/>
                  </a:cubicBezTo>
                  <a:cubicBezTo>
                    <a:pt x="26955" y="2240"/>
                    <a:pt x="26270" y="2159"/>
                    <a:pt x="25947" y="2361"/>
                  </a:cubicBezTo>
                  <a:cubicBezTo>
                    <a:pt x="25786" y="2482"/>
                    <a:pt x="24778" y="3813"/>
                    <a:pt x="24778" y="3813"/>
                  </a:cubicBezTo>
                  <a:cubicBezTo>
                    <a:pt x="24011" y="4458"/>
                    <a:pt x="23084" y="4821"/>
                    <a:pt x="22076" y="4942"/>
                  </a:cubicBezTo>
                  <a:cubicBezTo>
                    <a:pt x="21785" y="4978"/>
                    <a:pt x="21479" y="4998"/>
                    <a:pt x="21168" y="4998"/>
                  </a:cubicBezTo>
                  <a:cubicBezTo>
                    <a:pt x="20786" y="4998"/>
                    <a:pt x="20396" y="4968"/>
                    <a:pt x="20019" y="4901"/>
                  </a:cubicBezTo>
                  <a:cubicBezTo>
                    <a:pt x="19997" y="4891"/>
                    <a:pt x="19973" y="4886"/>
                    <a:pt x="19947" y="4886"/>
                  </a:cubicBezTo>
                  <a:cubicBezTo>
                    <a:pt x="19876" y="4886"/>
                    <a:pt x="19795" y="4923"/>
                    <a:pt x="19736" y="4982"/>
                  </a:cubicBezTo>
                  <a:cubicBezTo>
                    <a:pt x="18464" y="6973"/>
                    <a:pt x="16267" y="7722"/>
                    <a:pt x="14022" y="7722"/>
                  </a:cubicBezTo>
                  <a:cubicBezTo>
                    <a:pt x="13493" y="7722"/>
                    <a:pt x="12960" y="7681"/>
                    <a:pt x="12437" y="7604"/>
                  </a:cubicBezTo>
                  <a:cubicBezTo>
                    <a:pt x="12413" y="7592"/>
                    <a:pt x="12390" y="7587"/>
                    <a:pt x="12366" y="7587"/>
                  </a:cubicBezTo>
                  <a:cubicBezTo>
                    <a:pt x="12309" y="7587"/>
                    <a:pt x="12252" y="7615"/>
                    <a:pt x="12195" y="7644"/>
                  </a:cubicBezTo>
                  <a:cubicBezTo>
                    <a:pt x="10985" y="8531"/>
                    <a:pt x="10582" y="9257"/>
                    <a:pt x="9049" y="9499"/>
                  </a:cubicBezTo>
                  <a:cubicBezTo>
                    <a:pt x="8850" y="9517"/>
                    <a:pt x="8651" y="9526"/>
                    <a:pt x="8454" y="9526"/>
                  </a:cubicBezTo>
                  <a:cubicBezTo>
                    <a:pt x="7335" y="9526"/>
                    <a:pt x="6259" y="9235"/>
                    <a:pt x="5299" y="8652"/>
                  </a:cubicBezTo>
                  <a:cubicBezTo>
                    <a:pt x="5255" y="8630"/>
                    <a:pt x="5212" y="8620"/>
                    <a:pt x="5171" y="8620"/>
                  </a:cubicBezTo>
                  <a:cubicBezTo>
                    <a:pt x="5057" y="8620"/>
                    <a:pt x="4954" y="8695"/>
                    <a:pt x="4895" y="8813"/>
                  </a:cubicBezTo>
                  <a:cubicBezTo>
                    <a:pt x="4251" y="10353"/>
                    <a:pt x="2716" y="11321"/>
                    <a:pt x="1082" y="11321"/>
                  </a:cubicBezTo>
                  <a:cubicBezTo>
                    <a:pt x="875" y="11321"/>
                    <a:pt x="667" y="11305"/>
                    <a:pt x="459" y="11273"/>
                  </a:cubicBezTo>
                  <a:cubicBezTo>
                    <a:pt x="437" y="11268"/>
                    <a:pt x="415" y="11266"/>
                    <a:pt x="394" y="11266"/>
                  </a:cubicBezTo>
                  <a:cubicBezTo>
                    <a:pt x="83" y="11266"/>
                    <a:pt x="0" y="11800"/>
                    <a:pt x="379" y="11838"/>
                  </a:cubicBezTo>
                  <a:cubicBezTo>
                    <a:pt x="600" y="11864"/>
                    <a:pt x="823" y="11877"/>
                    <a:pt x="1046" y="11877"/>
                  </a:cubicBezTo>
                  <a:cubicBezTo>
                    <a:pt x="1880" y="11877"/>
                    <a:pt x="2712" y="11696"/>
                    <a:pt x="3444" y="11314"/>
                  </a:cubicBezTo>
                  <a:cubicBezTo>
                    <a:pt x="4129" y="10911"/>
                    <a:pt x="4734" y="10386"/>
                    <a:pt x="5097" y="9701"/>
                  </a:cubicBezTo>
                  <a:cubicBezTo>
                    <a:pt x="5228" y="9538"/>
                    <a:pt x="5015" y="9242"/>
                    <a:pt x="5100" y="9242"/>
                  </a:cubicBezTo>
                  <a:cubicBezTo>
                    <a:pt x="5120" y="9242"/>
                    <a:pt x="5156" y="9259"/>
                    <a:pt x="5218" y="9297"/>
                  </a:cubicBezTo>
                  <a:cubicBezTo>
                    <a:pt x="5621" y="9459"/>
                    <a:pt x="6025" y="9660"/>
                    <a:pt x="6428" y="9781"/>
                  </a:cubicBezTo>
                  <a:cubicBezTo>
                    <a:pt x="7079" y="10005"/>
                    <a:pt x="7817" y="10142"/>
                    <a:pt x="8549" y="10142"/>
                  </a:cubicBezTo>
                  <a:cubicBezTo>
                    <a:pt x="9403" y="10142"/>
                    <a:pt x="10250" y="9955"/>
                    <a:pt x="10945" y="9499"/>
                  </a:cubicBezTo>
                  <a:cubicBezTo>
                    <a:pt x="11341" y="9261"/>
                    <a:pt x="12242" y="8207"/>
                    <a:pt x="12618" y="8207"/>
                  </a:cubicBezTo>
                  <a:cubicBezTo>
                    <a:pt x="12625" y="8207"/>
                    <a:pt x="12632" y="8208"/>
                    <a:pt x="12639" y="8208"/>
                  </a:cubicBezTo>
                  <a:cubicBezTo>
                    <a:pt x="13140" y="8268"/>
                    <a:pt x="13664" y="8305"/>
                    <a:pt x="14177" y="8305"/>
                  </a:cubicBezTo>
                  <a:cubicBezTo>
                    <a:pt x="14365" y="8305"/>
                    <a:pt x="14552" y="8300"/>
                    <a:pt x="14736" y="8289"/>
                  </a:cubicBezTo>
                  <a:cubicBezTo>
                    <a:pt x="16510" y="8249"/>
                    <a:pt x="18204" y="7563"/>
                    <a:pt x="19494" y="6353"/>
                  </a:cubicBezTo>
                  <a:cubicBezTo>
                    <a:pt x="20032" y="5816"/>
                    <a:pt x="19806" y="5533"/>
                    <a:pt x="20342" y="5533"/>
                  </a:cubicBezTo>
                  <a:cubicBezTo>
                    <a:pt x="20409" y="5533"/>
                    <a:pt x="20489" y="5538"/>
                    <a:pt x="20583" y="5547"/>
                  </a:cubicBezTo>
                  <a:cubicBezTo>
                    <a:pt x="20802" y="5568"/>
                    <a:pt x="21021" y="5578"/>
                    <a:pt x="21239" y="5578"/>
                  </a:cubicBezTo>
                  <a:cubicBezTo>
                    <a:pt x="21865" y="5578"/>
                    <a:pt x="22486" y="5495"/>
                    <a:pt x="23084" y="5345"/>
                  </a:cubicBezTo>
                  <a:cubicBezTo>
                    <a:pt x="24778" y="4942"/>
                    <a:pt x="25584" y="3006"/>
                    <a:pt x="26955" y="2804"/>
                  </a:cubicBezTo>
                  <a:cubicBezTo>
                    <a:pt x="28851" y="2643"/>
                    <a:pt x="30585" y="1796"/>
                    <a:pt x="31916" y="465"/>
                  </a:cubicBezTo>
                  <a:cubicBezTo>
                    <a:pt x="32126" y="255"/>
                    <a:pt x="31911" y="0"/>
                    <a:pt x="31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70;p59"/>
            <p:cNvSpPr/>
            <p:nvPr/>
          </p:nvSpPr>
          <p:spPr>
            <a:xfrm>
              <a:off x="-3380115" y="2803341"/>
              <a:ext cx="634517" cy="234798"/>
            </a:xfrm>
            <a:custGeom>
              <a:avLst/>
              <a:gdLst/>
              <a:ahLst/>
              <a:cxnLst/>
              <a:rect l="l" t="t" r="r" b="b"/>
              <a:pathLst>
                <a:path w="32099" h="11878" extrusionOk="0">
                  <a:moveTo>
                    <a:pt x="31669" y="1"/>
                  </a:moveTo>
                  <a:cubicBezTo>
                    <a:pt x="31590" y="1"/>
                    <a:pt x="31507" y="31"/>
                    <a:pt x="31435" y="103"/>
                  </a:cubicBezTo>
                  <a:cubicBezTo>
                    <a:pt x="30306" y="1313"/>
                    <a:pt x="28854" y="1837"/>
                    <a:pt x="27281" y="2160"/>
                  </a:cubicBezTo>
                  <a:cubicBezTo>
                    <a:pt x="26918" y="2240"/>
                    <a:pt x="26232" y="2160"/>
                    <a:pt x="25950" y="2361"/>
                  </a:cubicBezTo>
                  <a:cubicBezTo>
                    <a:pt x="25789" y="2482"/>
                    <a:pt x="24740" y="3813"/>
                    <a:pt x="24740" y="3813"/>
                  </a:cubicBezTo>
                  <a:cubicBezTo>
                    <a:pt x="23974" y="4458"/>
                    <a:pt x="23046" y="4821"/>
                    <a:pt x="22079" y="4942"/>
                  </a:cubicBezTo>
                  <a:cubicBezTo>
                    <a:pt x="21770" y="4979"/>
                    <a:pt x="21462" y="4999"/>
                    <a:pt x="21154" y="4999"/>
                  </a:cubicBezTo>
                  <a:cubicBezTo>
                    <a:pt x="20777" y="4999"/>
                    <a:pt x="20399" y="4969"/>
                    <a:pt x="20022" y="4902"/>
                  </a:cubicBezTo>
                  <a:cubicBezTo>
                    <a:pt x="19989" y="4891"/>
                    <a:pt x="19960" y="4886"/>
                    <a:pt x="19932" y="4886"/>
                  </a:cubicBezTo>
                  <a:cubicBezTo>
                    <a:pt x="19858" y="4886"/>
                    <a:pt x="19798" y="4924"/>
                    <a:pt x="19739" y="4983"/>
                  </a:cubicBezTo>
                  <a:cubicBezTo>
                    <a:pt x="18434" y="6973"/>
                    <a:pt x="16231" y="7723"/>
                    <a:pt x="13985" y="7723"/>
                  </a:cubicBezTo>
                  <a:cubicBezTo>
                    <a:pt x="13455" y="7723"/>
                    <a:pt x="12923" y="7681"/>
                    <a:pt x="12400" y="7604"/>
                  </a:cubicBezTo>
                  <a:cubicBezTo>
                    <a:pt x="12366" y="7587"/>
                    <a:pt x="12333" y="7578"/>
                    <a:pt x="12299" y="7578"/>
                  </a:cubicBezTo>
                  <a:cubicBezTo>
                    <a:pt x="12252" y="7578"/>
                    <a:pt x="12205" y="7597"/>
                    <a:pt x="12158" y="7644"/>
                  </a:cubicBezTo>
                  <a:cubicBezTo>
                    <a:pt x="10948" y="8532"/>
                    <a:pt x="10585" y="9217"/>
                    <a:pt x="9012" y="9500"/>
                  </a:cubicBezTo>
                  <a:cubicBezTo>
                    <a:pt x="8818" y="9518"/>
                    <a:pt x="8624" y="9527"/>
                    <a:pt x="8429" y="9527"/>
                  </a:cubicBezTo>
                  <a:cubicBezTo>
                    <a:pt x="7327" y="9527"/>
                    <a:pt x="6221" y="9235"/>
                    <a:pt x="5261" y="8653"/>
                  </a:cubicBezTo>
                  <a:cubicBezTo>
                    <a:pt x="5228" y="8630"/>
                    <a:pt x="5187" y="8620"/>
                    <a:pt x="5146" y="8620"/>
                  </a:cubicBezTo>
                  <a:cubicBezTo>
                    <a:pt x="5040" y="8620"/>
                    <a:pt x="4927" y="8686"/>
                    <a:pt x="4898" y="8774"/>
                  </a:cubicBezTo>
                  <a:cubicBezTo>
                    <a:pt x="4216" y="10319"/>
                    <a:pt x="2700" y="11320"/>
                    <a:pt x="1066" y="11320"/>
                  </a:cubicBezTo>
                  <a:cubicBezTo>
                    <a:pt x="866" y="11320"/>
                    <a:pt x="664" y="11305"/>
                    <a:pt x="462" y="11274"/>
                  </a:cubicBezTo>
                  <a:cubicBezTo>
                    <a:pt x="437" y="11269"/>
                    <a:pt x="413" y="11267"/>
                    <a:pt x="391" y="11267"/>
                  </a:cubicBezTo>
                  <a:cubicBezTo>
                    <a:pt x="51" y="11267"/>
                    <a:pt x="1" y="11801"/>
                    <a:pt x="341" y="11839"/>
                  </a:cubicBezTo>
                  <a:cubicBezTo>
                    <a:pt x="571" y="11864"/>
                    <a:pt x="799" y="11877"/>
                    <a:pt x="1025" y="11877"/>
                  </a:cubicBezTo>
                  <a:cubicBezTo>
                    <a:pt x="1869" y="11877"/>
                    <a:pt x="2683" y="11696"/>
                    <a:pt x="3447" y="11314"/>
                  </a:cubicBezTo>
                  <a:cubicBezTo>
                    <a:pt x="4132" y="10911"/>
                    <a:pt x="4697" y="10387"/>
                    <a:pt x="5100" y="9701"/>
                  </a:cubicBezTo>
                  <a:cubicBezTo>
                    <a:pt x="5198" y="9538"/>
                    <a:pt x="4979" y="9243"/>
                    <a:pt x="5084" y="9243"/>
                  </a:cubicBezTo>
                  <a:cubicBezTo>
                    <a:pt x="5109" y="9243"/>
                    <a:pt x="5152" y="9259"/>
                    <a:pt x="5221" y="9298"/>
                  </a:cubicBezTo>
                  <a:cubicBezTo>
                    <a:pt x="5584" y="9459"/>
                    <a:pt x="5987" y="9661"/>
                    <a:pt x="6431" y="9782"/>
                  </a:cubicBezTo>
                  <a:cubicBezTo>
                    <a:pt x="7064" y="10005"/>
                    <a:pt x="7800" y="10143"/>
                    <a:pt x="8536" y="10143"/>
                  </a:cubicBezTo>
                  <a:cubicBezTo>
                    <a:pt x="9394" y="10143"/>
                    <a:pt x="10253" y="9956"/>
                    <a:pt x="10948" y="9500"/>
                  </a:cubicBezTo>
                  <a:cubicBezTo>
                    <a:pt x="11304" y="9262"/>
                    <a:pt x="12244" y="8208"/>
                    <a:pt x="12583" y="8208"/>
                  </a:cubicBezTo>
                  <a:cubicBezTo>
                    <a:pt x="12589" y="8208"/>
                    <a:pt x="12595" y="8208"/>
                    <a:pt x="12601" y="8209"/>
                  </a:cubicBezTo>
                  <a:cubicBezTo>
                    <a:pt x="13133" y="8268"/>
                    <a:pt x="13642" y="8305"/>
                    <a:pt x="14146" y="8305"/>
                  </a:cubicBezTo>
                  <a:cubicBezTo>
                    <a:pt x="14331" y="8305"/>
                    <a:pt x="14515" y="8300"/>
                    <a:pt x="14698" y="8290"/>
                  </a:cubicBezTo>
                  <a:cubicBezTo>
                    <a:pt x="16473" y="8249"/>
                    <a:pt x="18167" y="7564"/>
                    <a:pt x="19457" y="6354"/>
                  </a:cubicBezTo>
                  <a:cubicBezTo>
                    <a:pt x="20030" y="5817"/>
                    <a:pt x="19776" y="5534"/>
                    <a:pt x="20306" y="5534"/>
                  </a:cubicBezTo>
                  <a:cubicBezTo>
                    <a:pt x="20372" y="5534"/>
                    <a:pt x="20451" y="5538"/>
                    <a:pt x="20546" y="5547"/>
                  </a:cubicBezTo>
                  <a:cubicBezTo>
                    <a:pt x="20765" y="5568"/>
                    <a:pt x="20984" y="5578"/>
                    <a:pt x="21202" y="5578"/>
                  </a:cubicBezTo>
                  <a:cubicBezTo>
                    <a:pt x="21831" y="5578"/>
                    <a:pt x="22459" y="5495"/>
                    <a:pt x="23087" y="5346"/>
                  </a:cubicBezTo>
                  <a:cubicBezTo>
                    <a:pt x="24740" y="4942"/>
                    <a:pt x="25547" y="3007"/>
                    <a:pt x="26958" y="2805"/>
                  </a:cubicBezTo>
                  <a:cubicBezTo>
                    <a:pt x="28813" y="2644"/>
                    <a:pt x="30588" y="1797"/>
                    <a:pt x="31919" y="466"/>
                  </a:cubicBezTo>
                  <a:cubicBezTo>
                    <a:pt x="32099" y="256"/>
                    <a:pt x="31899" y="1"/>
                    <a:pt x="31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1;p59"/>
            <p:cNvSpPr/>
            <p:nvPr/>
          </p:nvSpPr>
          <p:spPr>
            <a:xfrm>
              <a:off x="-3330830" y="2909961"/>
              <a:ext cx="612131" cy="226232"/>
            </a:xfrm>
            <a:custGeom>
              <a:avLst/>
              <a:gdLst/>
              <a:ahLst/>
              <a:cxnLst/>
              <a:rect l="l" t="t" r="r" b="b"/>
              <a:pathLst>
                <a:path w="32116" h="11871" extrusionOk="0">
                  <a:moveTo>
                    <a:pt x="31655" y="0"/>
                  </a:moveTo>
                  <a:cubicBezTo>
                    <a:pt x="31583" y="0"/>
                    <a:pt x="31510" y="24"/>
                    <a:pt x="31445" y="80"/>
                  </a:cubicBezTo>
                  <a:cubicBezTo>
                    <a:pt x="30316" y="1330"/>
                    <a:pt x="28864" y="1854"/>
                    <a:pt x="27291" y="2137"/>
                  </a:cubicBezTo>
                  <a:cubicBezTo>
                    <a:pt x="26928" y="2217"/>
                    <a:pt x="26242" y="2137"/>
                    <a:pt x="25960" y="2338"/>
                  </a:cubicBezTo>
                  <a:cubicBezTo>
                    <a:pt x="25799" y="2459"/>
                    <a:pt x="24750" y="3790"/>
                    <a:pt x="24750" y="3790"/>
                  </a:cubicBezTo>
                  <a:cubicBezTo>
                    <a:pt x="23984" y="4435"/>
                    <a:pt x="23056" y="4798"/>
                    <a:pt x="22088" y="4919"/>
                  </a:cubicBezTo>
                  <a:cubicBezTo>
                    <a:pt x="21780" y="4955"/>
                    <a:pt x="21464" y="4975"/>
                    <a:pt x="21151" y="4975"/>
                  </a:cubicBezTo>
                  <a:cubicBezTo>
                    <a:pt x="20767" y="4975"/>
                    <a:pt x="20387" y="4945"/>
                    <a:pt x="20032" y="4879"/>
                  </a:cubicBezTo>
                  <a:cubicBezTo>
                    <a:pt x="19911" y="4879"/>
                    <a:pt x="19790" y="4919"/>
                    <a:pt x="19749" y="5000"/>
                  </a:cubicBezTo>
                  <a:cubicBezTo>
                    <a:pt x="18462" y="6963"/>
                    <a:pt x="16302" y="7719"/>
                    <a:pt x="14088" y="7719"/>
                  </a:cubicBezTo>
                  <a:cubicBezTo>
                    <a:pt x="13528" y="7719"/>
                    <a:pt x="12964" y="7671"/>
                    <a:pt x="12410" y="7581"/>
                  </a:cubicBezTo>
                  <a:cubicBezTo>
                    <a:pt x="12386" y="7569"/>
                    <a:pt x="12362" y="7564"/>
                    <a:pt x="12339" y="7564"/>
                  </a:cubicBezTo>
                  <a:cubicBezTo>
                    <a:pt x="12282" y="7564"/>
                    <a:pt x="12225" y="7593"/>
                    <a:pt x="12168" y="7621"/>
                  </a:cubicBezTo>
                  <a:cubicBezTo>
                    <a:pt x="10958" y="8509"/>
                    <a:pt x="10554" y="9234"/>
                    <a:pt x="9022" y="9476"/>
                  </a:cubicBezTo>
                  <a:cubicBezTo>
                    <a:pt x="8828" y="9495"/>
                    <a:pt x="8634" y="9504"/>
                    <a:pt x="8439" y="9504"/>
                  </a:cubicBezTo>
                  <a:cubicBezTo>
                    <a:pt x="7337" y="9504"/>
                    <a:pt x="6231" y="9212"/>
                    <a:pt x="5271" y="8629"/>
                  </a:cubicBezTo>
                  <a:cubicBezTo>
                    <a:pt x="5228" y="8608"/>
                    <a:pt x="5185" y="8598"/>
                    <a:pt x="5143" y="8598"/>
                  </a:cubicBezTo>
                  <a:cubicBezTo>
                    <a:pt x="5029" y="8598"/>
                    <a:pt x="4927" y="8673"/>
                    <a:pt x="4868" y="8791"/>
                  </a:cubicBezTo>
                  <a:cubicBezTo>
                    <a:pt x="4223" y="10331"/>
                    <a:pt x="2721" y="11298"/>
                    <a:pt x="1065" y="11298"/>
                  </a:cubicBezTo>
                  <a:cubicBezTo>
                    <a:pt x="856" y="11298"/>
                    <a:pt x="644" y="11283"/>
                    <a:pt x="432" y="11251"/>
                  </a:cubicBezTo>
                  <a:cubicBezTo>
                    <a:pt x="419" y="11249"/>
                    <a:pt x="407" y="11249"/>
                    <a:pt x="395" y="11249"/>
                  </a:cubicBezTo>
                  <a:cubicBezTo>
                    <a:pt x="64" y="11249"/>
                    <a:pt x="1" y="11777"/>
                    <a:pt x="351" y="11815"/>
                  </a:cubicBezTo>
                  <a:cubicBezTo>
                    <a:pt x="599" y="11852"/>
                    <a:pt x="846" y="11870"/>
                    <a:pt x="1089" y="11870"/>
                  </a:cubicBezTo>
                  <a:cubicBezTo>
                    <a:pt x="1914" y="11870"/>
                    <a:pt x="2709" y="11665"/>
                    <a:pt x="3456" y="11291"/>
                  </a:cubicBezTo>
                  <a:cubicBezTo>
                    <a:pt x="4142" y="10928"/>
                    <a:pt x="4707" y="10364"/>
                    <a:pt x="5110" y="9678"/>
                  </a:cubicBezTo>
                  <a:cubicBezTo>
                    <a:pt x="5208" y="9515"/>
                    <a:pt x="4989" y="9220"/>
                    <a:pt x="5094" y="9220"/>
                  </a:cubicBezTo>
                  <a:cubicBezTo>
                    <a:pt x="5119" y="9220"/>
                    <a:pt x="5162" y="9236"/>
                    <a:pt x="5231" y="9275"/>
                  </a:cubicBezTo>
                  <a:cubicBezTo>
                    <a:pt x="5594" y="9476"/>
                    <a:pt x="5997" y="9638"/>
                    <a:pt x="6441" y="9759"/>
                  </a:cubicBezTo>
                  <a:cubicBezTo>
                    <a:pt x="7083" y="9985"/>
                    <a:pt x="7831" y="10124"/>
                    <a:pt x="8574" y="10124"/>
                  </a:cubicBezTo>
                  <a:cubicBezTo>
                    <a:pt x="9417" y="10124"/>
                    <a:pt x="10253" y="9946"/>
                    <a:pt x="10917" y="9517"/>
                  </a:cubicBezTo>
                  <a:cubicBezTo>
                    <a:pt x="11307" y="9283"/>
                    <a:pt x="12185" y="8222"/>
                    <a:pt x="12572" y="8222"/>
                  </a:cubicBezTo>
                  <a:cubicBezTo>
                    <a:pt x="12586" y="8222"/>
                    <a:pt x="12599" y="8223"/>
                    <a:pt x="12611" y="8226"/>
                  </a:cubicBezTo>
                  <a:cubicBezTo>
                    <a:pt x="13036" y="8273"/>
                    <a:pt x="13448" y="8293"/>
                    <a:pt x="13853" y="8293"/>
                  </a:cubicBezTo>
                  <a:cubicBezTo>
                    <a:pt x="14140" y="8293"/>
                    <a:pt x="14424" y="8283"/>
                    <a:pt x="14708" y="8267"/>
                  </a:cubicBezTo>
                  <a:cubicBezTo>
                    <a:pt x="16483" y="8267"/>
                    <a:pt x="18177" y="7581"/>
                    <a:pt x="19467" y="6371"/>
                  </a:cubicBezTo>
                  <a:cubicBezTo>
                    <a:pt x="20040" y="5834"/>
                    <a:pt x="19786" y="5551"/>
                    <a:pt x="20316" y="5551"/>
                  </a:cubicBezTo>
                  <a:cubicBezTo>
                    <a:pt x="20382" y="5551"/>
                    <a:pt x="20461" y="5555"/>
                    <a:pt x="20556" y="5564"/>
                  </a:cubicBezTo>
                  <a:cubicBezTo>
                    <a:pt x="20697" y="5571"/>
                    <a:pt x="20838" y="5575"/>
                    <a:pt x="20979" y="5575"/>
                  </a:cubicBezTo>
                  <a:cubicBezTo>
                    <a:pt x="21685" y="5575"/>
                    <a:pt x="22391" y="5491"/>
                    <a:pt x="23097" y="5323"/>
                  </a:cubicBezTo>
                  <a:cubicBezTo>
                    <a:pt x="24750" y="4919"/>
                    <a:pt x="25557" y="2983"/>
                    <a:pt x="26968" y="2782"/>
                  </a:cubicBezTo>
                  <a:cubicBezTo>
                    <a:pt x="28823" y="2620"/>
                    <a:pt x="30598" y="1814"/>
                    <a:pt x="31929" y="483"/>
                  </a:cubicBezTo>
                  <a:cubicBezTo>
                    <a:pt x="32115" y="266"/>
                    <a:pt x="31895" y="0"/>
                    <a:pt x="3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2;p59"/>
            <p:cNvSpPr/>
            <p:nvPr/>
          </p:nvSpPr>
          <p:spPr>
            <a:xfrm>
              <a:off x="-3278292" y="3027250"/>
              <a:ext cx="596881" cy="220871"/>
            </a:xfrm>
            <a:custGeom>
              <a:avLst/>
              <a:gdLst/>
              <a:ahLst/>
              <a:cxnLst/>
              <a:rect l="l" t="t" r="r" b="b"/>
              <a:pathLst>
                <a:path w="32099" h="11878" extrusionOk="0">
                  <a:moveTo>
                    <a:pt x="31668" y="1"/>
                  </a:moveTo>
                  <a:cubicBezTo>
                    <a:pt x="31589" y="1"/>
                    <a:pt x="31507" y="31"/>
                    <a:pt x="31435" y="103"/>
                  </a:cubicBezTo>
                  <a:cubicBezTo>
                    <a:pt x="30305" y="1313"/>
                    <a:pt x="28894" y="1837"/>
                    <a:pt x="27281" y="2160"/>
                  </a:cubicBezTo>
                  <a:cubicBezTo>
                    <a:pt x="26958" y="2240"/>
                    <a:pt x="26232" y="2160"/>
                    <a:pt x="25950" y="2361"/>
                  </a:cubicBezTo>
                  <a:cubicBezTo>
                    <a:pt x="25788" y="2482"/>
                    <a:pt x="24780" y="3813"/>
                    <a:pt x="24780" y="3813"/>
                  </a:cubicBezTo>
                  <a:cubicBezTo>
                    <a:pt x="24014" y="4418"/>
                    <a:pt x="23086" y="4821"/>
                    <a:pt x="22078" y="4902"/>
                  </a:cubicBezTo>
                  <a:cubicBezTo>
                    <a:pt x="21735" y="4963"/>
                    <a:pt x="21393" y="4993"/>
                    <a:pt x="21050" y="4993"/>
                  </a:cubicBezTo>
                  <a:cubicBezTo>
                    <a:pt x="20707" y="4993"/>
                    <a:pt x="20364" y="4963"/>
                    <a:pt x="20021" y="4902"/>
                  </a:cubicBezTo>
                  <a:cubicBezTo>
                    <a:pt x="19989" y="4891"/>
                    <a:pt x="19959" y="4886"/>
                    <a:pt x="19932" y="4886"/>
                  </a:cubicBezTo>
                  <a:cubicBezTo>
                    <a:pt x="19857" y="4886"/>
                    <a:pt x="19798" y="4924"/>
                    <a:pt x="19739" y="4983"/>
                  </a:cubicBezTo>
                  <a:cubicBezTo>
                    <a:pt x="18484" y="6946"/>
                    <a:pt x="16330" y="7702"/>
                    <a:pt x="14118" y="7702"/>
                  </a:cubicBezTo>
                  <a:cubicBezTo>
                    <a:pt x="13558" y="7702"/>
                    <a:pt x="12994" y="7653"/>
                    <a:pt x="12440" y="7564"/>
                  </a:cubicBezTo>
                  <a:cubicBezTo>
                    <a:pt x="12359" y="7564"/>
                    <a:pt x="12238" y="7564"/>
                    <a:pt x="12157" y="7644"/>
                  </a:cubicBezTo>
                  <a:cubicBezTo>
                    <a:pt x="10988" y="8532"/>
                    <a:pt x="10584" y="9258"/>
                    <a:pt x="9012" y="9500"/>
                  </a:cubicBezTo>
                  <a:cubicBezTo>
                    <a:pt x="8818" y="9518"/>
                    <a:pt x="8624" y="9527"/>
                    <a:pt x="8429" y="9527"/>
                  </a:cubicBezTo>
                  <a:cubicBezTo>
                    <a:pt x="7326" y="9527"/>
                    <a:pt x="6221" y="9235"/>
                    <a:pt x="5261" y="8653"/>
                  </a:cubicBezTo>
                  <a:cubicBezTo>
                    <a:pt x="5229" y="8631"/>
                    <a:pt x="5190" y="8621"/>
                    <a:pt x="5151" y="8621"/>
                  </a:cubicBezTo>
                  <a:cubicBezTo>
                    <a:pt x="5044" y="8621"/>
                    <a:pt x="4928" y="8696"/>
                    <a:pt x="4898" y="8814"/>
                  </a:cubicBezTo>
                  <a:cubicBezTo>
                    <a:pt x="4218" y="10354"/>
                    <a:pt x="2711" y="11321"/>
                    <a:pt x="1083" y="11321"/>
                  </a:cubicBezTo>
                  <a:cubicBezTo>
                    <a:pt x="877" y="11321"/>
                    <a:pt x="670" y="11306"/>
                    <a:pt x="462" y="11274"/>
                  </a:cubicBezTo>
                  <a:cubicBezTo>
                    <a:pt x="437" y="11269"/>
                    <a:pt x="413" y="11267"/>
                    <a:pt x="390" y="11267"/>
                  </a:cubicBezTo>
                  <a:cubicBezTo>
                    <a:pt x="50" y="11267"/>
                    <a:pt x="1" y="11801"/>
                    <a:pt x="341" y="11839"/>
                  </a:cubicBezTo>
                  <a:lnTo>
                    <a:pt x="381" y="11839"/>
                  </a:lnTo>
                  <a:cubicBezTo>
                    <a:pt x="603" y="11864"/>
                    <a:pt x="824" y="11877"/>
                    <a:pt x="1045" y="11877"/>
                  </a:cubicBezTo>
                  <a:cubicBezTo>
                    <a:pt x="1869" y="11877"/>
                    <a:pt x="2683" y="11696"/>
                    <a:pt x="3446" y="11314"/>
                  </a:cubicBezTo>
                  <a:cubicBezTo>
                    <a:pt x="4132" y="10911"/>
                    <a:pt x="4696" y="10387"/>
                    <a:pt x="5100" y="9701"/>
                  </a:cubicBezTo>
                  <a:cubicBezTo>
                    <a:pt x="5233" y="9501"/>
                    <a:pt x="4980" y="9218"/>
                    <a:pt x="5095" y="9218"/>
                  </a:cubicBezTo>
                  <a:cubicBezTo>
                    <a:pt x="5118" y="9218"/>
                    <a:pt x="5158" y="9230"/>
                    <a:pt x="5221" y="9258"/>
                  </a:cubicBezTo>
                  <a:cubicBezTo>
                    <a:pt x="5624" y="9459"/>
                    <a:pt x="6027" y="9661"/>
                    <a:pt x="6431" y="9782"/>
                  </a:cubicBezTo>
                  <a:cubicBezTo>
                    <a:pt x="7063" y="10005"/>
                    <a:pt x="7799" y="10143"/>
                    <a:pt x="8535" y="10143"/>
                  </a:cubicBezTo>
                  <a:cubicBezTo>
                    <a:pt x="9394" y="10143"/>
                    <a:pt x="10253" y="9956"/>
                    <a:pt x="10947" y="9500"/>
                  </a:cubicBezTo>
                  <a:cubicBezTo>
                    <a:pt x="11304" y="9262"/>
                    <a:pt x="12243" y="8208"/>
                    <a:pt x="12583" y="8208"/>
                  </a:cubicBezTo>
                  <a:cubicBezTo>
                    <a:pt x="12589" y="8208"/>
                    <a:pt x="12595" y="8208"/>
                    <a:pt x="12601" y="8209"/>
                  </a:cubicBezTo>
                  <a:cubicBezTo>
                    <a:pt x="13132" y="8268"/>
                    <a:pt x="13642" y="8306"/>
                    <a:pt x="14162" y="8306"/>
                  </a:cubicBezTo>
                  <a:cubicBezTo>
                    <a:pt x="14352" y="8306"/>
                    <a:pt x="14544" y="8301"/>
                    <a:pt x="14738" y="8290"/>
                  </a:cubicBezTo>
                  <a:cubicBezTo>
                    <a:pt x="16513" y="8249"/>
                    <a:pt x="18166" y="7564"/>
                    <a:pt x="19457" y="6354"/>
                  </a:cubicBezTo>
                  <a:cubicBezTo>
                    <a:pt x="20030" y="5817"/>
                    <a:pt x="19808" y="5534"/>
                    <a:pt x="20316" y="5534"/>
                  </a:cubicBezTo>
                  <a:cubicBezTo>
                    <a:pt x="20380" y="5534"/>
                    <a:pt x="20456" y="5538"/>
                    <a:pt x="20546" y="5547"/>
                  </a:cubicBezTo>
                  <a:cubicBezTo>
                    <a:pt x="20764" y="5568"/>
                    <a:pt x="20983" y="5578"/>
                    <a:pt x="21202" y="5578"/>
                  </a:cubicBezTo>
                  <a:cubicBezTo>
                    <a:pt x="21830" y="5578"/>
                    <a:pt x="22458" y="5495"/>
                    <a:pt x="23086" y="5346"/>
                  </a:cubicBezTo>
                  <a:cubicBezTo>
                    <a:pt x="24740" y="4942"/>
                    <a:pt x="25587" y="3007"/>
                    <a:pt x="26958" y="2805"/>
                  </a:cubicBezTo>
                  <a:cubicBezTo>
                    <a:pt x="28853" y="2644"/>
                    <a:pt x="30588" y="1797"/>
                    <a:pt x="31918" y="466"/>
                  </a:cubicBezTo>
                  <a:cubicBezTo>
                    <a:pt x="32099" y="256"/>
                    <a:pt x="31899" y="1"/>
                    <a:pt x="3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73;p59"/>
            <p:cNvSpPr/>
            <p:nvPr/>
          </p:nvSpPr>
          <p:spPr>
            <a:xfrm>
              <a:off x="-3156404" y="3130156"/>
              <a:ext cx="493710" cy="285536"/>
            </a:xfrm>
            <a:custGeom>
              <a:avLst/>
              <a:gdLst/>
              <a:ahLst/>
              <a:cxnLst/>
              <a:rect l="l" t="t" r="r" b="b"/>
              <a:pathLst>
                <a:path w="29630" h="17139" extrusionOk="0">
                  <a:moveTo>
                    <a:pt x="29196" y="0"/>
                  </a:moveTo>
                  <a:cubicBezTo>
                    <a:pt x="29122" y="0"/>
                    <a:pt x="29050" y="35"/>
                    <a:pt x="28997" y="119"/>
                  </a:cubicBezTo>
                  <a:cubicBezTo>
                    <a:pt x="28150" y="1370"/>
                    <a:pt x="26900" y="2337"/>
                    <a:pt x="25488" y="2821"/>
                  </a:cubicBezTo>
                  <a:cubicBezTo>
                    <a:pt x="25125" y="2983"/>
                    <a:pt x="24197" y="3063"/>
                    <a:pt x="23956" y="3386"/>
                  </a:cubicBezTo>
                  <a:cubicBezTo>
                    <a:pt x="23714" y="3709"/>
                    <a:pt x="23310" y="4636"/>
                    <a:pt x="23109" y="4919"/>
                  </a:cubicBezTo>
                  <a:cubicBezTo>
                    <a:pt x="22504" y="5644"/>
                    <a:pt x="21697" y="6209"/>
                    <a:pt x="20810" y="6491"/>
                  </a:cubicBezTo>
                  <a:cubicBezTo>
                    <a:pt x="20159" y="6708"/>
                    <a:pt x="19475" y="6860"/>
                    <a:pt x="18789" y="6860"/>
                  </a:cubicBezTo>
                  <a:cubicBezTo>
                    <a:pt x="18710" y="6860"/>
                    <a:pt x="18630" y="6858"/>
                    <a:pt x="18551" y="6854"/>
                  </a:cubicBezTo>
                  <a:cubicBezTo>
                    <a:pt x="18471" y="6895"/>
                    <a:pt x="18350" y="6935"/>
                    <a:pt x="18309" y="7056"/>
                  </a:cubicBezTo>
                  <a:cubicBezTo>
                    <a:pt x="17180" y="9718"/>
                    <a:pt x="14277" y="10847"/>
                    <a:pt x="11494" y="10847"/>
                  </a:cubicBezTo>
                  <a:cubicBezTo>
                    <a:pt x="11413" y="10847"/>
                    <a:pt x="11333" y="10928"/>
                    <a:pt x="11292" y="11008"/>
                  </a:cubicBezTo>
                  <a:cubicBezTo>
                    <a:pt x="10566" y="12379"/>
                    <a:pt x="9235" y="13307"/>
                    <a:pt x="7703" y="13509"/>
                  </a:cubicBezTo>
                  <a:cubicBezTo>
                    <a:pt x="7461" y="13539"/>
                    <a:pt x="7216" y="13554"/>
                    <a:pt x="6971" y="13554"/>
                  </a:cubicBezTo>
                  <a:cubicBezTo>
                    <a:pt x="6233" y="13554"/>
                    <a:pt x="5485" y="13418"/>
                    <a:pt x="4759" y="13146"/>
                  </a:cubicBezTo>
                  <a:cubicBezTo>
                    <a:pt x="4732" y="13139"/>
                    <a:pt x="4704" y="13136"/>
                    <a:pt x="4676" y="13136"/>
                  </a:cubicBezTo>
                  <a:cubicBezTo>
                    <a:pt x="4535" y="13136"/>
                    <a:pt x="4389" y="13220"/>
                    <a:pt x="4356" y="13388"/>
                  </a:cubicBezTo>
                  <a:cubicBezTo>
                    <a:pt x="3912" y="15202"/>
                    <a:pt x="2299" y="16533"/>
                    <a:pt x="403" y="16533"/>
                  </a:cubicBezTo>
                  <a:cubicBezTo>
                    <a:pt x="0" y="16533"/>
                    <a:pt x="81" y="17138"/>
                    <a:pt x="444" y="17138"/>
                  </a:cubicBezTo>
                  <a:cubicBezTo>
                    <a:pt x="1573" y="17098"/>
                    <a:pt x="2621" y="16695"/>
                    <a:pt x="3468" y="15969"/>
                  </a:cubicBezTo>
                  <a:cubicBezTo>
                    <a:pt x="4073" y="15485"/>
                    <a:pt x="4517" y="14799"/>
                    <a:pt x="4719" y="14073"/>
                  </a:cubicBezTo>
                  <a:cubicBezTo>
                    <a:pt x="4803" y="13847"/>
                    <a:pt x="4551" y="13720"/>
                    <a:pt x="4574" y="13720"/>
                  </a:cubicBezTo>
                  <a:cubicBezTo>
                    <a:pt x="4583" y="13720"/>
                    <a:pt x="4643" y="13743"/>
                    <a:pt x="4799" y="13791"/>
                  </a:cubicBezTo>
                  <a:cubicBezTo>
                    <a:pt x="5082" y="13872"/>
                    <a:pt x="5364" y="13952"/>
                    <a:pt x="5646" y="13993"/>
                  </a:cubicBezTo>
                  <a:cubicBezTo>
                    <a:pt x="6069" y="14079"/>
                    <a:pt x="6496" y="14122"/>
                    <a:pt x="6918" y="14122"/>
                  </a:cubicBezTo>
                  <a:cubicBezTo>
                    <a:pt x="8067" y="14122"/>
                    <a:pt x="9190" y="13805"/>
                    <a:pt x="10163" y="13186"/>
                  </a:cubicBezTo>
                  <a:cubicBezTo>
                    <a:pt x="10566" y="12944"/>
                    <a:pt x="11534" y="11452"/>
                    <a:pt x="11696" y="11452"/>
                  </a:cubicBezTo>
                  <a:cubicBezTo>
                    <a:pt x="12341" y="11412"/>
                    <a:pt x="13026" y="11331"/>
                    <a:pt x="13712" y="11210"/>
                  </a:cubicBezTo>
                  <a:cubicBezTo>
                    <a:pt x="15365" y="10887"/>
                    <a:pt x="16858" y="10040"/>
                    <a:pt x="17987" y="8790"/>
                  </a:cubicBezTo>
                  <a:cubicBezTo>
                    <a:pt x="18511" y="8185"/>
                    <a:pt x="18350" y="7500"/>
                    <a:pt x="19156" y="7419"/>
                  </a:cubicBezTo>
                  <a:cubicBezTo>
                    <a:pt x="19923" y="7338"/>
                    <a:pt x="20689" y="7177"/>
                    <a:pt x="21415" y="6854"/>
                  </a:cubicBezTo>
                  <a:cubicBezTo>
                    <a:pt x="22221" y="6532"/>
                    <a:pt x="22947" y="5967"/>
                    <a:pt x="23552" y="5281"/>
                  </a:cubicBezTo>
                  <a:cubicBezTo>
                    <a:pt x="24036" y="4717"/>
                    <a:pt x="23956" y="3910"/>
                    <a:pt x="24681" y="3709"/>
                  </a:cubicBezTo>
                  <a:cubicBezTo>
                    <a:pt x="26577" y="3225"/>
                    <a:pt x="28392" y="2176"/>
                    <a:pt x="29481" y="482"/>
                  </a:cubicBezTo>
                  <a:cubicBezTo>
                    <a:pt x="29629" y="274"/>
                    <a:pt x="29405" y="0"/>
                    <a:pt x="29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74;p59"/>
            <p:cNvSpPr/>
            <p:nvPr/>
          </p:nvSpPr>
          <p:spPr>
            <a:xfrm>
              <a:off x="-3062365" y="3276328"/>
              <a:ext cx="436867" cy="253204"/>
            </a:xfrm>
            <a:custGeom>
              <a:avLst/>
              <a:gdLst/>
              <a:ahLst/>
              <a:cxnLst/>
              <a:rect l="l" t="t" r="r" b="b"/>
              <a:pathLst>
                <a:path w="29588" h="17146" extrusionOk="0">
                  <a:moveTo>
                    <a:pt x="29201" y="1"/>
                  </a:moveTo>
                  <a:cubicBezTo>
                    <a:pt x="29127" y="1"/>
                    <a:pt x="29053" y="38"/>
                    <a:pt x="28997" y="126"/>
                  </a:cubicBezTo>
                  <a:cubicBezTo>
                    <a:pt x="28151" y="1377"/>
                    <a:pt x="26900" y="2304"/>
                    <a:pt x="25448" y="2829"/>
                  </a:cubicBezTo>
                  <a:cubicBezTo>
                    <a:pt x="25126" y="2990"/>
                    <a:pt x="24198" y="3030"/>
                    <a:pt x="23956" y="3353"/>
                  </a:cubicBezTo>
                  <a:cubicBezTo>
                    <a:pt x="23714" y="3675"/>
                    <a:pt x="23311" y="4643"/>
                    <a:pt x="23109" y="4926"/>
                  </a:cubicBezTo>
                  <a:cubicBezTo>
                    <a:pt x="22504" y="5652"/>
                    <a:pt x="21698" y="6176"/>
                    <a:pt x="20811" y="6458"/>
                  </a:cubicBezTo>
                  <a:cubicBezTo>
                    <a:pt x="20085" y="6740"/>
                    <a:pt x="19318" y="6861"/>
                    <a:pt x="18552" y="6861"/>
                  </a:cubicBezTo>
                  <a:cubicBezTo>
                    <a:pt x="18431" y="6861"/>
                    <a:pt x="18351" y="6942"/>
                    <a:pt x="18310" y="7023"/>
                  </a:cubicBezTo>
                  <a:cubicBezTo>
                    <a:pt x="17181" y="9725"/>
                    <a:pt x="14277" y="10854"/>
                    <a:pt x="11495" y="10854"/>
                  </a:cubicBezTo>
                  <a:cubicBezTo>
                    <a:pt x="11414" y="10854"/>
                    <a:pt x="11293" y="10935"/>
                    <a:pt x="11253" y="11015"/>
                  </a:cubicBezTo>
                  <a:cubicBezTo>
                    <a:pt x="10567" y="12387"/>
                    <a:pt x="9236" y="13314"/>
                    <a:pt x="7704" y="13516"/>
                  </a:cubicBezTo>
                  <a:cubicBezTo>
                    <a:pt x="7446" y="13547"/>
                    <a:pt x="7189" y="13562"/>
                    <a:pt x="6932" y="13562"/>
                  </a:cubicBezTo>
                  <a:cubicBezTo>
                    <a:pt x="6186" y="13562"/>
                    <a:pt x="5450" y="13433"/>
                    <a:pt x="4760" y="13193"/>
                  </a:cubicBezTo>
                  <a:cubicBezTo>
                    <a:pt x="4716" y="13175"/>
                    <a:pt x="4673" y="13167"/>
                    <a:pt x="4634" y="13167"/>
                  </a:cubicBezTo>
                  <a:cubicBezTo>
                    <a:pt x="4493" y="13167"/>
                    <a:pt x="4388" y="13269"/>
                    <a:pt x="4356" y="13395"/>
                  </a:cubicBezTo>
                  <a:cubicBezTo>
                    <a:pt x="3913" y="15250"/>
                    <a:pt x="2259" y="16540"/>
                    <a:pt x="364" y="16581"/>
                  </a:cubicBezTo>
                  <a:cubicBezTo>
                    <a:pt x="1" y="16581"/>
                    <a:pt x="82" y="17145"/>
                    <a:pt x="445" y="17145"/>
                  </a:cubicBezTo>
                  <a:cubicBezTo>
                    <a:pt x="1533" y="17105"/>
                    <a:pt x="2622" y="16661"/>
                    <a:pt x="3469" y="15976"/>
                  </a:cubicBezTo>
                  <a:cubicBezTo>
                    <a:pt x="4074" y="15492"/>
                    <a:pt x="4518" y="14806"/>
                    <a:pt x="4719" y="14080"/>
                  </a:cubicBezTo>
                  <a:cubicBezTo>
                    <a:pt x="4801" y="13835"/>
                    <a:pt x="4570" y="13719"/>
                    <a:pt x="4573" y="13719"/>
                  </a:cubicBezTo>
                  <a:lnTo>
                    <a:pt x="4573" y="13719"/>
                  </a:lnTo>
                  <a:cubicBezTo>
                    <a:pt x="4574" y="13719"/>
                    <a:pt x="4630" y="13746"/>
                    <a:pt x="4800" y="13798"/>
                  </a:cubicBezTo>
                  <a:cubicBezTo>
                    <a:pt x="5082" y="13879"/>
                    <a:pt x="5365" y="13959"/>
                    <a:pt x="5647" y="14000"/>
                  </a:cubicBezTo>
                  <a:cubicBezTo>
                    <a:pt x="6070" y="14086"/>
                    <a:pt x="6496" y="14130"/>
                    <a:pt x="6919" y="14130"/>
                  </a:cubicBezTo>
                  <a:cubicBezTo>
                    <a:pt x="8067" y="14130"/>
                    <a:pt x="9191" y="13812"/>
                    <a:pt x="10164" y="13193"/>
                  </a:cubicBezTo>
                  <a:cubicBezTo>
                    <a:pt x="10567" y="12951"/>
                    <a:pt x="11495" y="11419"/>
                    <a:pt x="11656" y="11419"/>
                  </a:cubicBezTo>
                  <a:cubicBezTo>
                    <a:pt x="12342" y="11419"/>
                    <a:pt x="13027" y="11338"/>
                    <a:pt x="13672" y="11177"/>
                  </a:cubicBezTo>
                  <a:cubicBezTo>
                    <a:pt x="15366" y="10894"/>
                    <a:pt x="16858" y="10047"/>
                    <a:pt x="17988" y="8797"/>
                  </a:cubicBezTo>
                  <a:cubicBezTo>
                    <a:pt x="18512" y="8152"/>
                    <a:pt x="18351" y="7466"/>
                    <a:pt x="19157" y="7426"/>
                  </a:cubicBezTo>
                  <a:cubicBezTo>
                    <a:pt x="19923" y="7345"/>
                    <a:pt x="20690" y="7144"/>
                    <a:pt x="21416" y="6861"/>
                  </a:cubicBezTo>
                  <a:cubicBezTo>
                    <a:pt x="22222" y="6498"/>
                    <a:pt x="22948" y="5974"/>
                    <a:pt x="23553" y="5289"/>
                  </a:cubicBezTo>
                  <a:cubicBezTo>
                    <a:pt x="24037" y="4724"/>
                    <a:pt x="23956" y="3917"/>
                    <a:pt x="24682" y="3716"/>
                  </a:cubicBezTo>
                  <a:cubicBezTo>
                    <a:pt x="26578" y="3191"/>
                    <a:pt x="28392" y="2183"/>
                    <a:pt x="29441" y="489"/>
                  </a:cubicBezTo>
                  <a:cubicBezTo>
                    <a:pt x="29587" y="256"/>
                    <a:pt x="29395" y="1"/>
                    <a:pt x="29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75;p59"/>
            <p:cNvSpPr/>
            <p:nvPr/>
          </p:nvSpPr>
          <p:spPr>
            <a:xfrm>
              <a:off x="-2950734" y="3420674"/>
              <a:ext cx="373821" cy="216799"/>
            </a:xfrm>
            <a:custGeom>
              <a:avLst/>
              <a:gdLst/>
              <a:ahLst/>
              <a:cxnLst/>
              <a:rect l="l" t="t" r="r" b="b"/>
              <a:pathLst>
                <a:path w="29592" h="17162" extrusionOk="0">
                  <a:moveTo>
                    <a:pt x="29182" y="1"/>
                  </a:moveTo>
                  <a:cubicBezTo>
                    <a:pt x="29115" y="1"/>
                    <a:pt x="29048" y="31"/>
                    <a:pt x="28997" y="102"/>
                  </a:cubicBezTo>
                  <a:cubicBezTo>
                    <a:pt x="28110" y="1352"/>
                    <a:pt x="26900" y="2320"/>
                    <a:pt x="25448" y="2845"/>
                  </a:cubicBezTo>
                  <a:cubicBezTo>
                    <a:pt x="25085" y="2965"/>
                    <a:pt x="24198" y="3046"/>
                    <a:pt x="23956" y="3369"/>
                  </a:cubicBezTo>
                  <a:cubicBezTo>
                    <a:pt x="23714" y="3691"/>
                    <a:pt x="23311" y="4619"/>
                    <a:pt x="23109" y="4942"/>
                  </a:cubicBezTo>
                  <a:cubicBezTo>
                    <a:pt x="22504" y="5627"/>
                    <a:pt x="21698" y="6192"/>
                    <a:pt x="20811" y="6474"/>
                  </a:cubicBezTo>
                  <a:cubicBezTo>
                    <a:pt x="20085" y="6756"/>
                    <a:pt x="19318" y="6877"/>
                    <a:pt x="18552" y="6877"/>
                  </a:cubicBezTo>
                  <a:cubicBezTo>
                    <a:pt x="18431" y="6877"/>
                    <a:pt x="18350" y="6918"/>
                    <a:pt x="18310" y="7039"/>
                  </a:cubicBezTo>
                  <a:cubicBezTo>
                    <a:pt x="17181" y="9700"/>
                    <a:pt x="14277" y="10830"/>
                    <a:pt x="11495" y="10830"/>
                  </a:cubicBezTo>
                  <a:cubicBezTo>
                    <a:pt x="11374" y="10870"/>
                    <a:pt x="11293" y="10910"/>
                    <a:pt x="11253" y="11031"/>
                  </a:cubicBezTo>
                  <a:cubicBezTo>
                    <a:pt x="10527" y="12362"/>
                    <a:pt x="9196" y="13290"/>
                    <a:pt x="7704" y="13491"/>
                  </a:cubicBezTo>
                  <a:cubicBezTo>
                    <a:pt x="7446" y="13522"/>
                    <a:pt x="7189" y="13537"/>
                    <a:pt x="6932" y="13537"/>
                  </a:cubicBezTo>
                  <a:cubicBezTo>
                    <a:pt x="6186" y="13537"/>
                    <a:pt x="5450" y="13409"/>
                    <a:pt x="4760" y="13169"/>
                  </a:cubicBezTo>
                  <a:cubicBezTo>
                    <a:pt x="4708" y="13148"/>
                    <a:pt x="4655" y="13138"/>
                    <a:pt x="4607" y="13138"/>
                  </a:cubicBezTo>
                  <a:cubicBezTo>
                    <a:pt x="4467" y="13138"/>
                    <a:pt x="4356" y="13221"/>
                    <a:pt x="4356" y="13370"/>
                  </a:cubicBezTo>
                  <a:cubicBezTo>
                    <a:pt x="3913" y="15226"/>
                    <a:pt x="2259" y="16516"/>
                    <a:pt x="364" y="16556"/>
                  </a:cubicBezTo>
                  <a:cubicBezTo>
                    <a:pt x="1" y="16556"/>
                    <a:pt x="81" y="17161"/>
                    <a:pt x="444" y="17161"/>
                  </a:cubicBezTo>
                  <a:lnTo>
                    <a:pt x="444" y="17121"/>
                  </a:lnTo>
                  <a:cubicBezTo>
                    <a:pt x="1533" y="17081"/>
                    <a:pt x="2582" y="16677"/>
                    <a:pt x="3469" y="15951"/>
                  </a:cubicBezTo>
                  <a:cubicBezTo>
                    <a:pt x="4034" y="15468"/>
                    <a:pt x="4477" y="14822"/>
                    <a:pt x="4719" y="14056"/>
                  </a:cubicBezTo>
                  <a:cubicBezTo>
                    <a:pt x="4776" y="13830"/>
                    <a:pt x="4535" y="13703"/>
                    <a:pt x="4553" y="13703"/>
                  </a:cubicBezTo>
                  <a:cubicBezTo>
                    <a:pt x="4561" y="13703"/>
                    <a:pt x="4615" y="13726"/>
                    <a:pt x="4760" y="13774"/>
                  </a:cubicBezTo>
                  <a:cubicBezTo>
                    <a:pt x="5082" y="13854"/>
                    <a:pt x="5365" y="13935"/>
                    <a:pt x="5647" y="13975"/>
                  </a:cubicBezTo>
                  <a:cubicBezTo>
                    <a:pt x="6059" y="14062"/>
                    <a:pt x="6477" y="14105"/>
                    <a:pt x="6895" y="14105"/>
                  </a:cubicBezTo>
                  <a:cubicBezTo>
                    <a:pt x="8030" y="14105"/>
                    <a:pt x="9161" y="13788"/>
                    <a:pt x="10164" y="13169"/>
                  </a:cubicBezTo>
                  <a:cubicBezTo>
                    <a:pt x="10567" y="12927"/>
                    <a:pt x="11495" y="11435"/>
                    <a:pt x="11656" y="11435"/>
                  </a:cubicBezTo>
                  <a:cubicBezTo>
                    <a:pt x="12341" y="11394"/>
                    <a:pt x="13027" y="11314"/>
                    <a:pt x="13672" y="11193"/>
                  </a:cubicBezTo>
                  <a:cubicBezTo>
                    <a:pt x="15326" y="10870"/>
                    <a:pt x="16858" y="10023"/>
                    <a:pt x="17988" y="8773"/>
                  </a:cubicBezTo>
                  <a:cubicBezTo>
                    <a:pt x="18512" y="8168"/>
                    <a:pt x="18350" y="7482"/>
                    <a:pt x="19117" y="7442"/>
                  </a:cubicBezTo>
                  <a:cubicBezTo>
                    <a:pt x="19923" y="7361"/>
                    <a:pt x="20690" y="7160"/>
                    <a:pt x="21415" y="6877"/>
                  </a:cubicBezTo>
                  <a:cubicBezTo>
                    <a:pt x="22222" y="6514"/>
                    <a:pt x="22948" y="5950"/>
                    <a:pt x="23513" y="5305"/>
                  </a:cubicBezTo>
                  <a:cubicBezTo>
                    <a:pt x="24037" y="4740"/>
                    <a:pt x="23956" y="3893"/>
                    <a:pt x="24642" y="3732"/>
                  </a:cubicBezTo>
                  <a:cubicBezTo>
                    <a:pt x="26537" y="3207"/>
                    <a:pt x="28352" y="2159"/>
                    <a:pt x="29441" y="505"/>
                  </a:cubicBezTo>
                  <a:cubicBezTo>
                    <a:pt x="29592" y="264"/>
                    <a:pt x="29382" y="1"/>
                    <a:pt x="29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76;p59"/>
            <p:cNvSpPr/>
            <p:nvPr/>
          </p:nvSpPr>
          <p:spPr>
            <a:xfrm>
              <a:off x="-2814061" y="3517242"/>
              <a:ext cx="302418" cy="220885"/>
            </a:xfrm>
            <a:custGeom>
              <a:avLst/>
              <a:gdLst/>
              <a:ahLst/>
              <a:cxnLst/>
              <a:rect l="l" t="t" r="r" b="b"/>
              <a:pathLst>
                <a:path w="27637" h="20186" extrusionOk="0">
                  <a:moveTo>
                    <a:pt x="27235" y="0"/>
                  </a:moveTo>
                  <a:cubicBezTo>
                    <a:pt x="27129" y="0"/>
                    <a:pt x="27023" y="53"/>
                    <a:pt x="26967" y="180"/>
                  </a:cubicBezTo>
                  <a:cubicBezTo>
                    <a:pt x="26241" y="1672"/>
                    <a:pt x="24910" y="2640"/>
                    <a:pt x="23458" y="3366"/>
                  </a:cubicBezTo>
                  <a:cubicBezTo>
                    <a:pt x="23176" y="3487"/>
                    <a:pt x="22450" y="3648"/>
                    <a:pt x="22289" y="3931"/>
                  </a:cubicBezTo>
                  <a:cubicBezTo>
                    <a:pt x="21281" y="6189"/>
                    <a:pt x="19950" y="7721"/>
                    <a:pt x="17369" y="7963"/>
                  </a:cubicBezTo>
                  <a:cubicBezTo>
                    <a:pt x="17248" y="8004"/>
                    <a:pt x="17127" y="8084"/>
                    <a:pt x="17127" y="8205"/>
                  </a:cubicBezTo>
                  <a:cubicBezTo>
                    <a:pt x="16119" y="11593"/>
                    <a:pt x="13417" y="11674"/>
                    <a:pt x="10755" y="12722"/>
                  </a:cubicBezTo>
                  <a:cubicBezTo>
                    <a:pt x="10513" y="12803"/>
                    <a:pt x="10352" y="13368"/>
                    <a:pt x="10311" y="13448"/>
                  </a:cubicBezTo>
                  <a:cubicBezTo>
                    <a:pt x="9666" y="14698"/>
                    <a:pt x="8496" y="15586"/>
                    <a:pt x="7085" y="15787"/>
                  </a:cubicBezTo>
                  <a:cubicBezTo>
                    <a:pt x="6642" y="15884"/>
                    <a:pt x="6190" y="15934"/>
                    <a:pt x="5743" y="15934"/>
                  </a:cubicBezTo>
                  <a:cubicBezTo>
                    <a:pt x="5252" y="15934"/>
                    <a:pt x="4766" y="15873"/>
                    <a:pt x="4302" y="15747"/>
                  </a:cubicBezTo>
                  <a:cubicBezTo>
                    <a:pt x="4281" y="15742"/>
                    <a:pt x="4260" y="15739"/>
                    <a:pt x="4239" y="15739"/>
                  </a:cubicBezTo>
                  <a:cubicBezTo>
                    <a:pt x="4101" y="15739"/>
                    <a:pt x="3974" y="15849"/>
                    <a:pt x="3939" y="15989"/>
                  </a:cubicBezTo>
                  <a:cubicBezTo>
                    <a:pt x="3738" y="17844"/>
                    <a:pt x="2245" y="19336"/>
                    <a:pt x="390" y="19619"/>
                  </a:cubicBezTo>
                  <a:cubicBezTo>
                    <a:pt x="1" y="19658"/>
                    <a:pt x="63" y="20185"/>
                    <a:pt x="430" y="20185"/>
                  </a:cubicBezTo>
                  <a:cubicBezTo>
                    <a:pt x="444" y="20185"/>
                    <a:pt x="457" y="20185"/>
                    <a:pt x="471" y="20183"/>
                  </a:cubicBezTo>
                  <a:cubicBezTo>
                    <a:pt x="1600" y="20022"/>
                    <a:pt x="2649" y="19498"/>
                    <a:pt x="3455" y="18691"/>
                  </a:cubicBezTo>
                  <a:cubicBezTo>
                    <a:pt x="3657" y="18449"/>
                    <a:pt x="4988" y="16513"/>
                    <a:pt x="4262" y="16352"/>
                  </a:cubicBezTo>
                  <a:lnTo>
                    <a:pt x="4262" y="16352"/>
                  </a:lnTo>
                  <a:cubicBezTo>
                    <a:pt x="4706" y="16433"/>
                    <a:pt x="5189" y="16513"/>
                    <a:pt x="5673" y="16513"/>
                  </a:cubicBezTo>
                  <a:cubicBezTo>
                    <a:pt x="5763" y="16518"/>
                    <a:pt x="5853" y="16520"/>
                    <a:pt x="5943" y="16520"/>
                  </a:cubicBezTo>
                  <a:cubicBezTo>
                    <a:pt x="7541" y="16520"/>
                    <a:pt x="9083" y="15844"/>
                    <a:pt x="10190" y="14698"/>
                  </a:cubicBezTo>
                  <a:cubicBezTo>
                    <a:pt x="10715" y="14174"/>
                    <a:pt x="10634" y="13327"/>
                    <a:pt x="11319" y="13206"/>
                  </a:cubicBezTo>
                  <a:cubicBezTo>
                    <a:pt x="12005" y="13085"/>
                    <a:pt x="12650" y="12924"/>
                    <a:pt x="13296" y="12722"/>
                  </a:cubicBezTo>
                  <a:cubicBezTo>
                    <a:pt x="14989" y="12158"/>
                    <a:pt x="16441" y="10988"/>
                    <a:pt x="17328" y="9415"/>
                  </a:cubicBezTo>
                  <a:cubicBezTo>
                    <a:pt x="17732" y="8609"/>
                    <a:pt x="17248" y="8649"/>
                    <a:pt x="18175" y="8447"/>
                  </a:cubicBezTo>
                  <a:cubicBezTo>
                    <a:pt x="18821" y="8286"/>
                    <a:pt x="19466" y="8084"/>
                    <a:pt x="20031" y="7762"/>
                  </a:cubicBezTo>
                  <a:cubicBezTo>
                    <a:pt x="20877" y="7278"/>
                    <a:pt x="21603" y="6633"/>
                    <a:pt x="22168" y="5826"/>
                  </a:cubicBezTo>
                  <a:cubicBezTo>
                    <a:pt x="22531" y="5302"/>
                    <a:pt x="22531" y="4414"/>
                    <a:pt x="23055" y="4173"/>
                  </a:cubicBezTo>
                  <a:cubicBezTo>
                    <a:pt x="24910" y="3447"/>
                    <a:pt x="26604" y="2237"/>
                    <a:pt x="27532" y="422"/>
                  </a:cubicBezTo>
                  <a:cubicBezTo>
                    <a:pt x="27637" y="185"/>
                    <a:pt x="27434" y="0"/>
                    <a:pt x="27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77;p59"/>
            <p:cNvSpPr/>
            <p:nvPr/>
          </p:nvSpPr>
          <p:spPr>
            <a:xfrm>
              <a:off x="-2642503" y="3613564"/>
              <a:ext cx="226425" cy="220867"/>
            </a:xfrm>
            <a:custGeom>
              <a:avLst/>
              <a:gdLst/>
              <a:ahLst/>
              <a:cxnLst/>
              <a:rect l="l" t="t" r="r" b="b"/>
              <a:pathLst>
                <a:path w="24485" h="23884" extrusionOk="0">
                  <a:moveTo>
                    <a:pt x="24091" y="1"/>
                  </a:moveTo>
                  <a:cubicBezTo>
                    <a:pt x="24001" y="1"/>
                    <a:pt x="23918" y="46"/>
                    <a:pt x="23878" y="152"/>
                  </a:cubicBezTo>
                  <a:cubicBezTo>
                    <a:pt x="23354" y="1604"/>
                    <a:pt x="22386" y="2854"/>
                    <a:pt x="21136" y="3701"/>
                  </a:cubicBezTo>
                  <a:cubicBezTo>
                    <a:pt x="20813" y="3943"/>
                    <a:pt x="19967" y="4185"/>
                    <a:pt x="19765" y="4588"/>
                  </a:cubicBezTo>
                  <a:cubicBezTo>
                    <a:pt x="19402" y="5435"/>
                    <a:pt x="19442" y="6241"/>
                    <a:pt x="18918" y="7048"/>
                  </a:cubicBezTo>
                  <a:cubicBezTo>
                    <a:pt x="18515" y="7653"/>
                    <a:pt x="17950" y="8137"/>
                    <a:pt x="17345" y="8540"/>
                  </a:cubicBezTo>
                  <a:cubicBezTo>
                    <a:pt x="16740" y="8903"/>
                    <a:pt x="16095" y="9185"/>
                    <a:pt x="15409" y="9387"/>
                  </a:cubicBezTo>
                  <a:cubicBezTo>
                    <a:pt x="15329" y="9387"/>
                    <a:pt x="15248" y="9508"/>
                    <a:pt x="15248" y="9589"/>
                  </a:cubicBezTo>
                  <a:cubicBezTo>
                    <a:pt x="14845" y="12492"/>
                    <a:pt x="12304" y="14307"/>
                    <a:pt x="9602" y="14993"/>
                  </a:cubicBezTo>
                  <a:cubicBezTo>
                    <a:pt x="9352" y="15064"/>
                    <a:pt x="9006" y="16309"/>
                    <a:pt x="9072" y="16309"/>
                  </a:cubicBezTo>
                  <a:cubicBezTo>
                    <a:pt x="9080" y="16309"/>
                    <a:pt x="9095" y="16289"/>
                    <a:pt x="9118" y="16243"/>
                  </a:cubicBezTo>
                  <a:lnTo>
                    <a:pt x="9118" y="16243"/>
                  </a:lnTo>
                  <a:cubicBezTo>
                    <a:pt x="8634" y="17332"/>
                    <a:pt x="7707" y="18138"/>
                    <a:pt x="6577" y="18542"/>
                  </a:cubicBezTo>
                  <a:cubicBezTo>
                    <a:pt x="5864" y="18834"/>
                    <a:pt x="5073" y="18969"/>
                    <a:pt x="4287" y="18969"/>
                  </a:cubicBezTo>
                  <a:cubicBezTo>
                    <a:pt x="4095" y="18969"/>
                    <a:pt x="3904" y="18961"/>
                    <a:pt x="3714" y="18945"/>
                  </a:cubicBezTo>
                  <a:cubicBezTo>
                    <a:pt x="3693" y="18941"/>
                    <a:pt x="3672" y="18939"/>
                    <a:pt x="3652" y="18939"/>
                  </a:cubicBezTo>
                  <a:cubicBezTo>
                    <a:pt x="3480" y="18939"/>
                    <a:pt x="3351" y="19087"/>
                    <a:pt x="3351" y="19268"/>
                  </a:cubicBezTo>
                  <a:cubicBezTo>
                    <a:pt x="3391" y="21163"/>
                    <a:pt x="2141" y="22817"/>
                    <a:pt x="326" y="23341"/>
                  </a:cubicBezTo>
                  <a:cubicBezTo>
                    <a:pt x="1" y="23450"/>
                    <a:pt x="162" y="23883"/>
                    <a:pt x="461" y="23883"/>
                  </a:cubicBezTo>
                  <a:cubicBezTo>
                    <a:pt x="495" y="23883"/>
                    <a:pt x="531" y="23878"/>
                    <a:pt x="568" y="23865"/>
                  </a:cubicBezTo>
                  <a:lnTo>
                    <a:pt x="528" y="23825"/>
                  </a:lnTo>
                  <a:cubicBezTo>
                    <a:pt x="1617" y="23502"/>
                    <a:pt x="2585" y="22817"/>
                    <a:pt x="3190" y="21849"/>
                  </a:cubicBezTo>
                  <a:cubicBezTo>
                    <a:pt x="3391" y="21566"/>
                    <a:pt x="4440" y="19550"/>
                    <a:pt x="3593" y="19469"/>
                  </a:cubicBezTo>
                  <a:lnTo>
                    <a:pt x="3593" y="19469"/>
                  </a:lnTo>
                  <a:cubicBezTo>
                    <a:pt x="3815" y="19489"/>
                    <a:pt x="4037" y="19500"/>
                    <a:pt x="4253" y="19500"/>
                  </a:cubicBezTo>
                  <a:cubicBezTo>
                    <a:pt x="4470" y="19500"/>
                    <a:pt x="4682" y="19489"/>
                    <a:pt x="4884" y="19469"/>
                  </a:cubicBezTo>
                  <a:cubicBezTo>
                    <a:pt x="6497" y="19348"/>
                    <a:pt x="7989" y="18622"/>
                    <a:pt x="9037" y="17413"/>
                  </a:cubicBezTo>
                  <a:cubicBezTo>
                    <a:pt x="9320" y="17090"/>
                    <a:pt x="9804" y="15517"/>
                    <a:pt x="9925" y="15477"/>
                  </a:cubicBezTo>
                  <a:cubicBezTo>
                    <a:pt x="10530" y="15315"/>
                    <a:pt x="11135" y="15073"/>
                    <a:pt x="11699" y="14791"/>
                  </a:cubicBezTo>
                  <a:cubicBezTo>
                    <a:pt x="13312" y="14106"/>
                    <a:pt x="14603" y="12855"/>
                    <a:pt x="15409" y="11283"/>
                  </a:cubicBezTo>
                  <a:cubicBezTo>
                    <a:pt x="15732" y="10597"/>
                    <a:pt x="15409" y="9992"/>
                    <a:pt x="16135" y="9750"/>
                  </a:cubicBezTo>
                  <a:cubicBezTo>
                    <a:pt x="16781" y="9508"/>
                    <a:pt x="17426" y="9185"/>
                    <a:pt x="18031" y="8742"/>
                  </a:cubicBezTo>
                  <a:cubicBezTo>
                    <a:pt x="18716" y="8298"/>
                    <a:pt x="19281" y="7653"/>
                    <a:pt x="19684" y="6927"/>
                  </a:cubicBezTo>
                  <a:cubicBezTo>
                    <a:pt x="19886" y="6524"/>
                    <a:pt x="20168" y="4991"/>
                    <a:pt x="20370" y="4870"/>
                  </a:cubicBezTo>
                  <a:cubicBezTo>
                    <a:pt x="22144" y="3862"/>
                    <a:pt x="23758" y="2410"/>
                    <a:pt x="24403" y="434"/>
                  </a:cubicBezTo>
                  <a:cubicBezTo>
                    <a:pt x="24484" y="190"/>
                    <a:pt x="24274" y="1"/>
                    <a:pt x="24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78;p59"/>
            <p:cNvSpPr/>
            <p:nvPr/>
          </p:nvSpPr>
          <p:spPr>
            <a:xfrm>
              <a:off x="-2469074" y="3681206"/>
              <a:ext cx="154703" cy="234656"/>
            </a:xfrm>
            <a:custGeom>
              <a:avLst/>
              <a:gdLst/>
              <a:ahLst/>
              <a:cxnLst/>
              <a:rect l="l" t="t" r="r" b="b"/>
              <a:pathLst>
                <a:path w="18769" h="28469" extrusionOk="0">
                  <a:moveTo>
                    <a:pt x="18447" y="0"/>
                  </a:moveTo>
                  <a:cubicBezTo>
                    <a:pt x="18321" y="0"/>
                    <a:pt x="18199" y="74"/>
                    <a:pt x="18181" y="236"/>
                  </a:cubicBezTo>
                  <a:cubicBezTo>
                    <a:pt x="18020" y="1929"/>
                    <a:pt x="17173" y="3220"/>
                    <a:pt x="16084" y="4470"/>
                  </a:cubicBezTo>
                  <a:cubicBezTo>
                    <a:pt x="15842" y="4712"/>
                    <a:pt x="15197" y="5075"/>
                    <a:pt x="15157" y="5438"/>
                  </a:cubicBezTo>
                  <a:cubicBezTo>
                    <a:pt x="14874" y="7092"/>
                    <a:pt x="15036" y="8100"/>
                    <a:pt x="13906" y="9471"/>
                  </a:cubicBezTo>
                  <a:cubicBezTo>
                    <a:pt x="13342" y="10116"/>
                    <a:pt x="12696" y="10600"/>
                    <a:pt x="11971" y="10963"/>
                  </a:cubicBezTo>
                  <a:cubicBezTo>
                    <a:pt x="11850" y="11044"/>
                    <a:pt x="11769" y="11165"/>
                    <a:pt x="11809" y="11286"/>
                  </a:cubicBezTo>
                  <a:cubicBezTo>
                    <a:pt x="11971" y="13504"/>
                    <a:pt x="10882" y="15198"/>
                    <a:pt x="9269" y="16569"/>
                  </a:cubicBezTo>
                  <a:cubicBezTo>
                    <a:pt x="8785" y="17013"/>
                    <a:pt x="7857" y="17335"/>
                    <a:pt x="7413" y="17819"/>
                  </a:cubicBezTo>
                  <a:cubicBezTo>
                    <a:pt x="7212" y="18101"/>
                    <a:pt x="7292" y="18827"/>
                    <a:pt x="7252" y="19110"/>
                  </a:cubicBezTo>
                  <a:cubicBezTo>
                    <a:pt x="6970" y="20279"/>
                    <a:pt x="6284" y="21287"/>
                    <a:pt x="5276" y="21892"/>
                  </a:cubicBezTo>
                  <a:cubicBezTo>
                    <a:pt x="4469" y="22417"/>
                    <a:pt x="3501" y="22780"/>
                    <a:pt x="2534" y="22901"/>
                  </a:cubicBezTo>
                  <a:cubicBezTo>
                    <a:pt x="2372" y="22901"/>
                    <a:pt x="2251" y="23062"/>
                    <a:pt x="2292" y="23223"/>
                  </a:cubicBezTo>
                  <a:cubicBezTo>
                    <a:pt x="2655" y="25119"/>
                    <a:pt x="2009" y="26933"/>
                    <a:pt x="275" y="27901"/>
                  </a:cubicBezTo>
                  <a:cubicBezTo>
                    <a:pt x="0" y="28039"/>
                    <a:pt x="106" y="28469"/>
                    <a:pt x="342" y="28469"/>
                  </a:cubicBezTo>
                  <a:cubicBezTo>
                    <a:pt x="384" y="28469"/>
                    <a:pt x="429" y="28456"/>
                    <a:pt x="477" y="28426"/>
                  </a:cubicBezTo>
                  <a:lnTo>
                    <a:pt x="477" y="28466"/>
                  </a:lnTo>
                  <a:cubicBezTo>
                    <a:pt x="1485" y="27901"/>
                    <a:pt x="2251" y="27014"/>
                    <a:pt x="2735" y="25966"/>
                  </a:cubicBezTo>
                  <a:cubicBezTo>
                    <a:pt x="2853" y="25651"/>
                    <a:pt x="3353" y="23501"/>
                    <a:pt x="2671" y="23501"/>
                  </a:cubicBezTo>
                  <a:cubicBezTo>
                    <a:pt x="2653" y="23501"/>
                    <a:pt x="2634" y="23502"/>
                    <a:pt x="2614" y="23506"/>
                  </a:cubicBezTo>
                  <a:cubicBezTo>
                    <a:pt x="3058" y="23425"/>
                    <a:pt x="3461" y="23344"/>
                    <a:pt x="3905" y="23183"/>
                  </a:cubicBezTo>
                  <a:cubicBezTo>
                    <a:pt x="5437" y="22739"/>
                    <a:pt x="6728" y="21691"/>
                    <a:pt x="7494" y="20279"/>
                  </a:cubicBezTo>
                  <a:cubicBezTo>
                    <a:pt x="7736" y="19795"/>
                    <a:pt x="7736" y="18303"/>
                    <a:pt x="7938" y="18182"/>
                  </a:cubicBezTo>
                  <a:cubicBezTo>
                    <a:pt x="8543" y="17859"/>
                    <a:pt x="9107" y="17456"/>
                    <a:pt x="9631" y="17053"/>
                  </a:cubicBezTo>
                  <a:cubicBezTo>
                    <a:pt x="11124" y="15924"/>
                    <a:pt x="12132" y="14270"/>
                    <a:pt x="12414" y="12415"/>
                  </a:cubicBezTo>
                  <a:cubicBezTo>
                    <a:pt x="12535" y="11608"/>
                    <a:pt x="12051" y="11649"/>
                    <a:pt x="12737" y="11245"/>
                  </a:cubicBezTo>
                  <a:cubicBezTo>
                    <a:pt x="13342" y="10883"/>
                    <a:pt x="13866" y="10399"/>
                    <a:pt x="14350" y="9874"/>
                  </a:cubicBezTo>
                  <a:cubicBezTo>
                    <a:pt x="14915" y="9269"/>
                    <a:pt x="15358" y="8543"/>
                    <a:pt x="15560" y="7737"/>
                  </a:cubicBezTo>
                  <a:cubicBezTo>
                    <a:pt x="15761" y="7011"/>
                    <a:pt x="15520" y="5801"/>
                    <a:pt x="15963" y="5398"/>
                  </a:cubicBezTo>
                  <a:cubicBezTo>
                    <a:pt x="17415" y="4067"/>
                    <a:pt x="18544" y="2333"/>
                    <a:pt x="18746" y="316"/>
                  </a:cubicBezTo>
                  <a:cubicBezTo>
                    <a:pt x="18768" y="115"/>
                    <a:pt x="18604" y="0"/>
                    <a:pt x="18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79;p59"/>
            <p:cNvSpPr/>
            <p:nvPr/>
          </p:nvSpPr>
          <p:spPr>
            <a:xfrm>
              <a:off x="-2314424" y="3750185"/>
              <a:ext cx="98877" cy="202611"/>
            </a:xfrm>
            <a:custGeom>
              <a:avLst/>
              <a:gdLst/>
              <a:ahLst/>
              <a:cxnLst/>
              <a:rect l="l" t="t" r="r" b="b"/>
              <a:pathLst>
                <a:path w="14953" h="30629" extrusionOk="0">
                  <a:moveTo>
                    <a:pt x="14686" y="1"/>
                  </a:moveTo>
                  <a:cubicBezTo>
                    <a:pt x="14524" y="1"/>
                    <a:pt x="14348" y="113"/>
                    <a:pt x="14348" y="330"/>
                  </a:cubicBezTo>
                  <a:cubicBezTo>
                    <a:pt x="14428" y="2064"/>
                    <a:pt x="13702" y="3556"/>
                    <a:pt x="12694" y="4928"/>
                  </a:cubicBezTo>
                  <a:cubicBezTo>
                    <a:pt x="12573" y="5089"/>
                    <a:pt x="11968" y="5573"/>
                    <a:pt x="12049" y="5855"/>
                  </a:cubicBezTo>
                  <a:cubicBezTo>
                    <a:pt x="12573" y="8154"/>
                    <a:pt x="11605" y="10493"/>
                    <a:pt x="9629" y="11784"/>
                  </a:cubicBezTo>
                  <a:cubicBezTo>
                    <a:pt x="9548" y="11824"/>
                    <a:pt x="9508" y="11945"/>
                    <a:pt x="9508" y="12026"/>
                  </a:cubicBezTo>
                  <a:cubicBezTo>
                    <a:pt x="9952" y="14163"/>
                    <a:pt x="9186" y="15937"/>
                    <a:pt x="7814" y="17551"/>
                  </a:cubicBezTo>
                  <a:cubicBezTo>
                    <a:pt x="7371" y="18035"/>
                    <a:pt x="6282" y="18599"/>
                    <a:pt x="6040" y="19164"/>
                  </a:cubicBezTo>
                  <a:cubicBezTo>
                    <a:pt x="5798" y="19648"/>
                    <a:pt x="6040" y="20374"/>
                    <a:pt x="5959" y="20938"/>
                  </a:cubicBezTo>
                  <a:cubicBezTo>
                    <a:pt x="5717" y="22027"/>
                    <a:pt x="5072" y="22995"/>
                    <a:pt x="4144" y="23681"/>
                  </a:cubicBezTo>
                  <a:cubicBezTo>
                    <a:pt x="3459" y="24205"/>
                    <a:pt x="2652" y="24608"/>
                    <a:pt x="1805" y="24850"/>
                  </a:cubicBezTo>
                  <a:cubicBezTo>
                    <a:pt x="1684" y="24891"/>
                    <a:pt x="1604" y="25052"/>
                    <a:pt x="1644" y="25213"/>
                  </a:cubicBezTo>
                  <a:cubicBezTo>
                    <a:pt x="2330" y="26988"/>
                    <a:pt x="1765" y="28964"/>
                    <a:pt x="232" y="30093"/>
                  </a:cubicBezTo>
                  <a:cubicBezTo>
                    <a:pt x="0" y="30292"/>
                    <a:pt x="178" y="30628"/>
                    <a:pt x="428" y="30628"/>
                  </a:cubicBezTo>
                  <a:cubicBezTo>
                    <a:pt x="481" y="30628"/>
                    <a:pt x="538" y="30613"/>
                    <a:pt x="595" y="30577"/>
                  </a:cubicBezTo>
                  <a:lnTo>
                    <a:pt x="595" y="30537"/>
                  </a:lnTo>
                  <a:cubicBezTo>
                    <a:pt x="1483" y="29932"/>
                    <a:pt x="2088" y="29004"/>
                    <a:pt x="2410" y="27956"/>
                  </a:cubicBezTo>
                  <a:cubicBezTo>
                    <a:pt x="2612" y="27189"/>
                    <a:pt x="2612" y="26383"/>
                    <a:pt x="2410" y="25616"/>
                  </a:cubicBezTo>
                  <a:cubicBezTo>
                    <a:pt x="2289" y="25213"/>
                    <a:pt x="1846" y="25415"/>
                    <a:pt x="2289" y="25294"/>
                  </a:cubicBezTo>
                  <a:cubicBezTo>
                    <a:pt x="2572" y="25173"/>
                    <a:pt x="2894" y="25052"/>
                    <a:pt x="3177" y="24931"/>
                  </a:cubicBezTo>
                  <a:cubicBezTo>
                    <a:pt x="4507" y="24326"/>
                    <a:pt x="5556" y="23318"/>
                    <a:pt x="6201" y="22027"/>
                  </a:cubicBezTo>
                  <a:cubicBezTo>
                    <a:pt x="6403" y="21180"/>
                    <a:pt x="6483" y="20333"/>
                    <a:pt x="6483" y="19486"/>
                  </a:cubicBezTo>
                  <a:cubicBezTo>
                    <a:pt x="6887" y="19204"/>
                    <a:pt x="7290" y="18841"/>
                    <a:pt x="7653" y="18478"/>
                  </a:cubicBezTo>
                  <a:cubicBezTo>
                    <a:pt x="9024" y="17228"/>
                    <a:pt x="9952" y="15574"/>
                    <a:pt x="10234" y="13719"/>
                  </a:cubicBezTo>
                  <a:cubicBezTo>
                    <a:pt x="10315" y="13155"/>
                    <a:pt x="9871" y="12308"/>
                    <a:pt x="10234" y="12026"/>
                  </a:cubicBezTo>
                  <a:cubicBezTo>
                    <a:pt x="10799" y="11582"/>
                    <a:pt x="11283" y="11098"/>
                    <a:pt x="11726" y="10533"/>
                  </a:cubicBezTo>
                  <a:cubicBezTo>
                    <a:pt x="12130" y="9969"/>
                    <a:pt x="12452" y="9364"/>
                    <a:pt x="12613" y="8678"/>
                  </a:cubicBezTo>
                  <a:cubicBezTo>
                    <a:pt x="12775" y="8114"/>
                    <a:pt x="12533" y="6057"/>
                    <a:pt x="12734" y="5855"/>
                  </a:cubicBezTo>
                  <a:cubicBezTo>
                    <a:pt x="14146" y="4323"/>
                    <a:pt x="14953" y="2306"/>
                    <a:pt x="14953" y="249"/>
                  </a:cubicBezTo>
                  <a:cubicBezTo>
                    <a:pt x="14953" y="82"/>
                    <a:pt x="14824" y="1"/>
                    <a:pt x="14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80;p59"/>
            <p:cNvSpPr/>
            <p:nvPr/>
          </p:nvSpPr>
          <p:spPr>
            <a:xfrm>
              <a:off x="-2130736" y="3833919"/>
              <a:ext cx="73174" cy="150053"/>
            </a:xfrm>
            <a:custGeom>
              <a:avLst/>
              <a:gdLst/>
              <a:ahLst/>
              <a:cxnLst/>
              <a:rect l="l" t="t" r="r" b="b"/>
              <a:pathLst>
                <a:path w="14941" h="30623" extrusionOk="0">
                  <a:moveTo>
                    <a:pt x="14673" y="0"/>
                  </a:moveTo>
                  <a:cubicBezTo>
                    <a:pt x="14511" y="0"/>
                    <a:pt x="14336" y="114"/>
                    <a:pt x="14336" y="309"/>
                  </a:cubicBezTo>
                  <a:cubicBezTo>
                    <a:pt x="14416" y="2084"/>
                    <a:pt x="13690" y="3536"/>
                    <a:pt x="12682" y="4947"/>
                  </a:cubicBezTo>
                  <a:cubicBezTo>
                    <a:pt x="12561" y="5109"/>
                    <a:pt x="11996" y="5593"/>
                    <a:pt x="12037" y="5875"/>
                  </a:cubicBezTo>
                  <a:cubicBezTo>
                    <a:pt x="12561" y="8174"/>
                    <a:pt x="11593" y="10513"/>
                    <a:pt x="9617" y="11763"/>
                  </a:cubicBezTo>
                  <a:cubicBezTo>
                    <a:pt x="9536" y="11844"/>
                    <a:pt x="9496" y="11924"/>
                    <a:pt x="9496" y="12045"/>
                  </a:cubicBezTo>
                  <a:cubicBezTo>
                    <a:pt x="9980" y="14183"/>
                    <a:pt x="9173" y="15957"/>
                    <a:pt x="7802" y="17530"/>
                  </a:cubicBezTo>
                  <a:cubicBezTo>
                    <a:pt x="7399" y="18054"/>
                    <a:pt x="6270" y="18579"/>
                    <a:pt x="6028" y="19184"/>
                  </a:cubicBezTo>
                  <a:cubicBezTo>
                    <a:pt x="5826" y="19627"/>
                    <a:pt x="6028" y="20393"/>
                    <a:pt x="5947" y="20918"/>
                  </a:cubicBezTo>
                  <a:cubicBezTo>
                    <a:pt x="5705" y="22047"/>
                    <a:pt x="5100" y="23015"/>
                    <a:pt x="4173" y="23660"/>
                  </a:cubicBezTo>
                  <a:cubicBezTo>
                    <a:pt x="3447" y="24225"/>
                    <a:pt x="2680" y="24628"/>
                    <a:pt x="1834" y="24830"/>
                  </a:cubicBezTo>
                  <a:cubicBezTo>
                    <a:pt x="1672" y="24910"/>
                    <a:pt x="1592" y="25072"/>
                    <a:pt x="1672" y="25233"/>
                  </a:cubicBezTo>
                  <a:cubicBezTo>
                    <a:pt x="2358" y="26967"/>
                    <a:pt x="1753" y="28983"/>
                    <a:pt x="261" y="30113"/>
                  </a:cubicBezTo>
                  <a:cubicBezTo>
                    <a:pt x="0" y="30276"/>
                    <a:pt x="160" y="30623"/>
                    <a:pt x="402" y="30623"/>
                  </a:cubicBezTo>
                  <a:cubicBezTo>
                    <a:pt x="459" y="30623"/>
                    <a:pt x="521" y="30603"/>
                    <a:pt x="583" y="30556"/>
                  </a:cubicBezTo>
                  <a:cubicBezTo>
                    <a:pt x="1471" y="29911"/>
                    <a:pt x="2116" y="28983"/>
                    <a:pt x="2398" y="27935"/>
                  </a:cubicBezTo>
                  <a:cubicBezTo>
                    <a:pt x="2600" y="27169"/>
                    <a:pt x="2600" y="26362"/>
                    <a:pt x="2398" y="25636"/>
                  </a:cubicBezTo>
                  <a:cubicBezTo>
                    <a:pt x="2277" y="25233"/>
                    <a:pt x="1834" y="25435"/>
                    <a:pt x="2277" y="25314"/>
                  </a:cubicBezTo>
                  <a:cubicBezTo>
                    <a:pt x="2600" y="25193"/>
                    <a:pt x="2882" y="25072"/>
                    <a:pt x="3205" y="24910"/>
                  </a:cubicBezTo>
                  <a:cubicBezTo>
                    <a:pt x="4495" y="24346"/>
                    <a:pt x="5584" y="23297"/>
                    <a:pt x="6229" y="22007"/>
                  </a:cubicBezTo>
                  <a:cubicBezTo>
                    <a:pt x="6391" y="21200"/>
                    <a:pt x="6471" y="20353"/>
                    <a:pt x="6471" y="19506"/>
                  </a:cubicBezTo>
                  <a:cubicBezTo>
                    <a:pt x="6915" y="19184"/>
                    <a:pt x="7278" y="18861"/>
                    <a:pt x="7681" y="18498"/>
                  </a:cubicBezTo>
                  <a:cubicBezTo>
                    <a:pt x="9012" y="17248"/>
                    <a:pt x="9940" y="15554"/>
                    <a:pt x="10222" y="13739"/>
                  </a:cubicBezTo>
                  <a:cubicBezTo>
                    <a:pt x="10303" y="13174"/>
                    <a:pt x="9859" y="12287"/>
                    <a:pt x="10222" y="12045"/>
                  </a:cubicBezTo>
                  <a:cubicBezTo>
                    <a:pt x="10787" y="11602"/>
                    <a:pt x="11271" y="11077"/>
                    <a:pt x="11714" y="10513"/>
                  </a:cubicBezTo>
                  <a:cubicBezTo>
                    <a:pt x="12117" y="9988"/>
                    <a:pt x="12440" y="9343"/>
                    <a:pt x="12642" y="8698"/>
                  </a:cubicBezTo>
                  <a:cubicBezTo>
                    <a:pt x="12763" y="8133"/>
                    <a:pt x="12521" y="6077"/>
                    <a:pt x="12722" y="5835"/>
                  </a:cubicBezTo>
                  <a:cubicBezTo>
                    <a:pt x="14134" y="4302"/>
                    <a:pt x="14940" y="2326"/>
                    <a:pt x="14940" y="269"/>
                  </a:cubicBezTo>
                  <a:cubicBezTo>
                    <a:pt x="14940" y="83"/>
                    <a:pt x="14812" y="0"/>
                    <a:pt x="14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81;p59"/>
            <p:cNvSpPr/>
            <p:nvPr/>
          </p:nvSpPr>
          <p:spPr>
            <a:xfrm>
              <a:off x="-3648850" y="1599150"/>
              <a:ext cx="555550" cy="608075"/>
            </a:xfrm>
            <a:custGeom>
              <a:avLst/>
              <a:gdLst/>
              <a:ahLst/>
              <a:cxnLst/>
              <a:rect l="l" t="t" r="r" b="b"/>
              <a:pathLst>
                <a:path w="22222" h="24323" extrusionOk="0">
                  <a:moveTo>
                    <a:pt x="13349" y="0"/>
                  </a:moveTo>
                  <a:lnTo>
                    <a:pt x="7784" y="605"/>
                  </a:lnTo>
                  <a:lnTo>
                    <a:pt x="0" y="5405"/>
                  </a:lnTo>
                  <a:lnTo>
                    <a:pt x="8671" y="23351"/>
                  </a:lnTo>
                  <a:cubicBezTo>
                    <a:pt x="8671" y="23351"/>
                    <a:pt x="9885" y="24322"/>
                    <a:pt x="12299" y="24322"/>
                  </a:cubicBezTo>
                  <a:cubicBezTo>
                    <a:pt x="14173" y="24322"/>
                    <a:pt x="16770" y="23737"/>
                    <a:pt x="20084" y="21657"/>
                  </a:cubicBezTo>
                  <a:lnTo>
                    <a:pt x="22221" y="1412"/>
                  </a:lnTo>
                  <a:lnTo>
                    <a:pt x="13349" y="0"/>
                  </a:ln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82;p59"/>
            <p:cNvSpPr/>
            <p:nvPr/>
          </p:nvSpPr>
          <p:spPr>
            <a:xfrm>
              <a:off x="-3116525" y="1634425"/>
              <a:ext cx="596900" cy="806925"/>
            </a:xfrm>
            <a:custGeom>
              <a:avLst/>
              <a:gdLst/>
              <a:ahLst/>
              <a:cxnLst/>
              <a:rect l="l" t="t" r="r" b="b"/>
              <a:pathLst>
                <a:path w="23876" h="32277" extrusionOk="0">
                  <a:moveTo>
                    <a:pt x="969" y="1"/>
                  </a:moveTo>
                  <a:lnTo>
                    <a:pt x="1" y="5849"/>
                  </a:lnTo>
                  <a:cubicBezTo>
                    <a:pt x="1" y="5849"/>
                    <a:pt x="4800" y="14277"/>
                    <a:pt x="5284" y="15245"/>
                  </a:cubicBezTo>
                  <a:cubicBezTo>
                    <a:pt x="5728" y="16133"/>
                    <a:pt x="12624" y="23674"/>
                    <a:pt x="13914" y="25086"/>
                  </a:cubicBezTo>
                  <a:lnTo>
                    <a:pt x="15447" y="26699"/>
                  </a:lnTo>
                  <a:cubicBezTo>
                    <a:pt x="15608" y="26981"/>
                    <a:pt x="15769" y="27223"/>
                    <a:pt x="15971" y="27505"/>
                  </a:cubicBezTo>
                  <a:cubicBezTo>
                    <a:pt x="16294" y="27989"/>
                    <a:pt x="16657" y="28433"/>
                    <a:pt x="17020" y="28877"/>
                  </a:cubicBezTo>
                  <a:lnTo>
                    <a:pt x="17181" y="28957"/>
                  </a:lnTo>
                  <a:lnTo>
                    <a:pt x="17181" y="28998"/>
                  </a:lnTo>
                  <a:cubicBezTo>
                    <a:pt x="17376" y="29192"/>
                    <a:pt x="18734" y="32277"/>
                    <a:pt x="20241" y="32277"/>
                  </a:cubicBezTo>
                  <a:cubicBezTo>
                    <a:pt x="20297" y="32277"/>
                    <a:pt x="20352" y="32273"/>
                    <a:pt x="20407" y="32264"/>
                  </a:cubicBezTo>
                  <a:cubicBezTo>
                    <a:pt x="21980" y="31982"/>
                    <a:pt x="23876" y="29562"/>
                    <a:pt x="23593" y="28877"/>
                  </a:cubicBezTo>
                  <a:cubicBezTo>
                    <a:pt x="23271" y="28191"/>
                    <a:pt x="20488" y="26860"/>
                    <a:pt x="20488" y="26860"/>
                  </a:cubicBezTo>
                  <a:lnTo>
                    <a:pt x="20488" y="26860"/>
                  </a:lnTo>
                  <a:cubicBezTo>
                    <a:pt x="20626" y="26869"/>
                    <a:pt x="20754" y="26874"/>
                    <a:pt x="20872" y="26874"/>
                  </a:cubicBezTo>
                  <a:cubicBezTo>
                    <a:pt x="22314" y="26874"/>
                    <a:pt x="22380" y="26237"/>
                    <a:pt x="22343" y="26013"/>
                  </a:cubicBezTo>
                  <a:lnTo>
                    <a:pt x="22343" y="25933"/>
                  </a:lnTo>
                  <a:cubicBezTo>
                    <a:pt x="22343" y="25812"/>
                    <a:pt x="19278" y="25449"/>
                    <a:pt x="19278" y="25449"/>
                  </a:cubicBezTo>
                  <a:lnTo>
                    <a:pt x="19117" y="25449"/>
                  </a:lnTo>
                  <a:cubicBezTo>
                    <a:pt x="18593" y="25207"/>
                    <a:pt x="17746" y="25126"/>
                    <a:pt x="17342" y="24924"/>
                  </a:cubicBezTo>
                  <a:cubicBezTo>
                    <a:pt x="16818" y="24521"/>
                    <a:pt x="16374" y="23997"/>
                    <a:pt x="15971" y="23472"/>
                  </a:cubicBezTo>
                  <a:lnTo>
                    <a:pt x="15769" y="23190"/>
                  </a:lnTo>
                  <a:lnTo>
                    <a:pt x="15568" y="22908"/>
                  </a:lnTo>
                  <a:cubicBezTo>
                    <a:pt x="13955" y="20730"/>
                    <a:pt x="8793" y="13834"/>
                    <a:pt x="8349" y="13310"/>
                  </a:cubicBezTo>
                  <a:cubicBezTo>
                    <a:pt x="7865" y="12705"/>
                    <a:pt x="3026" y="2219"/>
                    <a:pt x="3026" y="2219"/>
                  </a:cubicBezTo>
                  <a:cubicBezTo>
                    <a:pt x="2622" y="1291"/>
                    <a:pt x="1856" y="485"/>
                    <a:pt x="969" y="1"/>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83;p59"/>
            <p:cNvSpPr/>
            <p:nvPr/>
          </p:nvSpPr>
          <p:spPr>
            <a:xfrm>
              <a:off x="-4044025" y="1734250"/>
              <a:ext cx="461725" cy="891350"/>
            </a:xfrm>
            <a:custGeom>
              <a:avLst/>
              <a:gdLst/>
              <a:ahLst/>
              <a:cxnLst/>
              <a:rect l="l" t="t" r="r" b="b"/>
              <a:pathLst>
                <a:path w="18469" h="35654" extrusionOk="0">
                  <a:moveTo>
                    <a:pt x="15847" y="1"/>
                  </a:moveTo>
                  <a:cubicBezTo>
                    <a:pt x="15081" y="646"/>
                    <a:pt x="14597" y="1533"/>
                    <a:pt x="14436" y="2541"/>
                  </a:cubicBezTo>
                  <a:cubicBezTo>
                    <a:pt x="14436" y="2541"/>
                    <a:pt x="12016" y="13753"/>
                    <a:pt x="11653" y="14479"/>
                  </a:cubicBezTo>
                  <a:cubicBezTo>
                    <a:pt x="11331" y="15084"/>
                    <a:pt x="7782" y="22988"/>
                    <a:pt x="6693" y="25448"/>
                  </a:cubicBezTo>
                  <a:lnTo>
                    <a:pt x="6531" y="25730"/>
                  </a:lnTo>
                  <a:lnTo>
                    <a:pt x="6411" y="26053"/>
                  </a:lnTo>
                  <a:cubicBezTo>
                    <a:pt x="6169" y="26698"/>
                    <a:pt x="5806" y="27263"/>
                    <a:pt x="5402" y="27787"/>
                  </a:cubicBezTo>
                  <a:cubicBezTo>
                    <a:pt x="5039" y="28070"/>
                    <a:pt x="4273" y="28312"/>
                    <a:pt x="3749" y="28674"/>
                  </a:cubicBezTo>
                  <a:lnTo>
                    <a:pt x="3628" y="28715"/>
                  </a:lnTo>
                  <a:cubicBezTo>
                    <a:pt x="3628" y="28715"/>
                    <a:pt x="724" y="29763"/>
                    <a:pt x="724" y="29884"/>
                  </a:cubicBezTo>
                  <a:lnTo>
                    <a:pt x="724" y="29925"/>
                  </a:lnTo>
                  <a:cubicBezTo>
                    <a:pt x="754" y="30106"/>
                    <a:pt x="875" y="30537"/>
                    <a:pt x="1683" y="30537"/>
                  </a:cubicBezTo>
                  <a:cubicBezTo>
                    <a:pt x="1952" y="30537"/>
                    <a:pt x="2297" y="30489"/>
                    <a:pt x="2741" y="30368"/>
                  </a:cubicBezTo>
                  <a:lnTo>
                    <a:pt x="2741" y="30368"/>
                  </a:lnTo>
                  <a:cubicBezTo>
                    <a:pt x="2740" y="30368"/>
                    <a:pt x="281" y="32264"/>
                    <a:pt x="119" y="32990"/>
                  </a:cubicBezTo>
                  <a:cubicBezTo>
                    <a:pt x="1" y="33701"/>
                    <a:pt x="2324" y="35654"/>
                    <a:pt x="3898" y="35654"/>
                  </a:cubicBezTo>
                  <a:cubicBezTo>
                    <a:pt x="3929" y="35654"/>
                    <a:pt x="3960" y="35653"/>
                    <a:pt x="3991" y="35651"/>
                  </a:cubicBezTo>
                  <a:cubicBezTo>
                    <a:pt x="5604" y="35571"/>
                    <a:pt x="6290" y="32022"/>
                    <a:pt x="6411" y="31780"/>
                  </a:cubicBezTo>
                  <a:lnTo>
                    <a:pt x="6451" y="31699"/>
                  </a:lnTo>
                  <a:cubicBezTo>
                    <a:pt x="6491" y="31659"/>
                    <a:pt x="6491" y="31619"/>
                    <a:pt x="6531" y="31578"/>
                  </a:cubicBezTo>
                  <a:cubicBezTo>
                    <a:pt x="6854" y="31094"/>
                    <a:pt x="7096" y="30570"/>
                    <a:pt x="7298" y="30005"/>
                  </a:cubicBezTo>
                  <a:cubicBezTo>
                    <a:pt x="7419" y="29723"/>
                    <a:pt x="7499" y="29441"/>
                    <a:pt x="7580" y="29118"/>
                  </a:cubicBezTo>
                  <a:lnTo>
                    <a:pt x="8750" y="27182"/>
                  </a:lnTo>
                  <a:cubicBezTo>
                    <a:pt x="9677" y="25529"/>
                    <a:pt x="14799" y="16697"/>
                    <a:pt x="15041" y="15729"/>
                  </a:cubicBezTo>
                  <a:cubicBezTo>
                    <a:pt x="15283" y="14680"/>
                    <a:pt x="18469" y="5203"/>
                    <a:pt x="18469" y="5203"/>
                  </a:cubicBezTo>
                  <a:lnTo>
                    <a:pt x="15847" y="1"/>
                  </a:ln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84;p59"/>
            <p:cNvSpPr/>
            <p:nvPr/>
          </p:nvSpPr>
          <p:spPr>
            <a:xfrm>
              <a:off x="-3620625" y="1757250"/>
              <a:ext cx="268200" cy="285550"/>
            </a:xfrm>
            <a:custGeom>
              <a:avLst/>
              <a:gdLst/>
              <a:ahLst/>
              <a:cxnLst/>
              <a:rect l="l" t="t" r="r" b="b"/>
              <a:pathLst>
                <a:path w="10728" h="11422" extrusionOk="0">
                  <a:moveTo>
                    <a:pt x="4634" y="0"/>
                  </a:moveTo>
                  <a:cubicBezTo>
                    <a:pt x="4622" y="0"/>
                    <a:pt x="4609" y="3"/>
                    <a:pt x="4598" y="8"/>
                  </a:cubicBezTo>
                  <a:cubicBezTo>
                    <a:pt x="4114" y="210"/>
                    <a:pt x="3993" y="4162"/>
                    <a:pt x="3993" y="4162"/>
                  </a:cubicBezTo>
                  <a:cubicBezTo>
                    <a:pt x="3993" y="4162"/>
                    <a:pt x="0" y="5251"/>
                    <a:pt x="0" y="5533"/>
                  </a:cubicBezTo>
                  <a:cubicBezTo>
                    <a:pt x="0" y="5815"/>
                    <a:pt x="3993" y="6501"/>
                    <a:pt x="3993" y="6501"/>
                  </a:cubicBezTo>
                  <a:cubicBezTo>
                    <a:pt x="3993" y="6501"/>
                    <a:pt x="2944" y="11381"/>
                    <a:pt x="3711" y="11421"/>
                  </a:cubicBezTo>
                  <a:cubicBezTo>
                    <a:pt x="4437" y="11421"/>
                    <a:pt x="6292" y="7308"/>
                    <a:pt x="6292" y="7308"/>
                  </a:cubicBezTo>
                  <a:cubicBezTo>
                    <a:pt x="6292" y="7308"/>
                    <a:pt x="9176" y="8288"/>
                    <a:pt x="10185" y="8288"/>
                  </a:cubicBezTo>
                  <a:cubicBezTo>
                    <a:pt x="10386" y="8288"/>
                    <a:pt x="10513" y="8249"/>
                    <a:pt x="10526" y="8155"/>
                  </a:cubicBezTo>
                  <a:cubicBezTo>
                    <a:pt x="10647" y="7550"/>
                    <a:pt x="7461" y="5170"/>
                    <a:pt x="7461" y="5170"/>
                  </a:cubicBezTo>
                  <a:cubicBezTo>
                    <a:pt x="7461" y="5170"/>
                    <a:pt x="10728" y="2791"/>
                    <a:pt x="10486" y="2428"/>
                  </a:cubicBezTo>
                  <a:cubicBezTo>
                    <a:pt x="10460" y="2388"/>
                    <a:pt x="10388" y="2371"/>
                    <a:pt x="10282" y="2371"/>
                  </a:cubicBezTo>
                  <a:cubicBezTo>
                    <a:pt x="9408" y="2371"/>
                    <a:pt x="6171" y="3557"/>
                    <a:pt x="6171" y="3557"/>
                  </a:cubicBezTo>
                  <a:cubicBezTo>
                    <a:pt x="6171" y="3557"/>
                    <a:pt x="5100" y="0"/>
                    <a:pt x="4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85;p59"/>
            <p:cNvSpPr/>
            <p:nvPr/>
          </p:nvSpPr>
          <p:spPr>
            <a:xfrm>
              <a:off x="-3498625" y="1845150"/>
              <a:ext cx="9100" cy="9100"/>
            </a:xfrm>
            <a:custGeom>
              <a:avLst/>
              <a:gdLst/>
              <a:ahLst/>
              <a:cxnLst/>
              <a:rect l="l" t="t" r="r" b="b"/>
              <a:pathLst>
                <a:path w="364" h="364" extrusionOk="0">
                  <a:moveTo>
                    <a:pt x="161" y="1"/>
                  </a:moveTo>
                  <a:cubicBezTo>
                    <a:pt x="81" y="41"/>
                    <a:pt x="0" y="122"/>
                    <a:pt x="0" y="202"/>
                  </a:cubicBezTo>
                  <a:cubicBezTo>
                    <a:pt x="0" y="323"/>
                    <a:pt x="121" y="364"/>
                    <a:pt x="202" y="364"/>
                  </a:cubicBezTo>
                  <a:cubicBezTo>
                    <a:pt x="282" y="364"/>
                    <a:pt x="363" y="283"/>
                    <a:pt x="363" y="162"/>
                  </a:cubicBezTo>
                  <a:cubicBezTo>
                    <a:pt x="363" y="81"/>
                    <a:pt x="242" y="1"/>
                    <a:pt x="161"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86;p59"/>
            <p:cNvSpPr/>
            <p:nvPr/>
          </p:nvSpPr>
          <p:spPr>
            <a:xfrm>
              <a:off x="-3500650" y="1825725"/>
              <a:ext cx="8100" cy="7350"/>
            </a:xfrm>
            <a:custGeom>
              <a:avLst/>
              <a:gdLst/>
              <a:ahLst/>
              <a:cxnLst/>
              <a:rect l="l" t="t" r="r" b="b"/>
              <a:pathLst>
                <a:path w="324" h="294" extrusionOk="0">
                  <a:moveTo>
                    <a:pt x="165" y="1"/>
                  </a:moveTo>
                  <a:cubicBezTo>
                    <a:pt x="151" y="1"/>
                    <a:pt x="136" y="4"/>
                    <a:pt x="122" y="11"/>
                  </a:cubicBezTo>
                  <a:cubicBezTo>
                    <a:pt x="41" y="11"/>
                    <a:pt x="1" y="92"/>
                    <a:pt x="1" y="173"/>
                  </a:cubicBezTo>
                  <a:cubicBezTo>
                    <a:pt x="1" y="253"/>
                    <a:pt x="81" y="294"/>
                    <a:pt x="162" y="294"/>
                  </a:cubicBezTo>
                  <a:cubicBezTo>
                    <a:pt x="242" y="294"/>
                    <a:pt x="323" y="213"/>
                    <a:pt x="283" y="132"/>
                  </a:cubicBezTo>
                  <a:cubicBezTo>
                    <a:pt x="283" y="67"/>
                    <a:pt x="229" y="1"/>
                    <a:pt x="16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87;p59"/>
            <p:cNvSpPr/>
            <p:nvPr/>
          </p:nvSpPr>
          <p:spPr>
            <a:xfrm>
              <a:off x="-3502675" y="1800800"/>
              <a:ext cx="7100" cy="6350"/>
            </a:xfrm>
            <a:custGeom>
              <a:avLst/>
              <a:gdLst/>
              <a:ahLst/>
              <a:cxnLst/>
              <a:rect l="l" t="t" r="r" b="b"/>
              <a:pathLst>
                <a:path w="284" h="254" extrusionOk="0">
                  <a:moveTo>
                    <a:pt x="122" y="0"/>
                  </a:moveTo>
                  <a:cubicBezTo>
                    <a:pt x="41" y="41"/>
                    <a:pt x="1" y="81"/>
                    <a:pt x="1" y="162"/>
                  </a:cubicBezTo>
                  <a:cubicBezTo>
                    <a:pt x="33" y="194"/>
                    <a:pt x="66" y="253"/>
                    <a:pt x="120" y="253"/>
                  </a:cubicBezTo>
                  <a:cubicBezTo>
                    <a:pt x="133" y="253"/>
                    <a:pt x="147" y="250"/>
                    <a:pt x="162" y="242"/>
                  </a:cubicBezTo>
                  <a:cubicBezTo>
                    <a:pt x="203" y="242"/>
                    <a:pt x="283" y="202"/>
                    <a:pt x="243" y="121"/>
                  </a:cubicBezTo>
                  <a:cubicBezTo>
                    <a:pt x="243" y="41"/>
                    <a:pt x="203" y="0"/>
                    <a:pt x="12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88;p59"/>
            <p:cNvSpPr/>
            <p:nvPr/>
          </p:nvSpPr>
          <p:spPr>
            <a:xfrm>
              <a:off x="-3441175" y="1854850"/>
              <a:ext cx="10125" cy="9075"/>
            </a:xfrm>
            <a:custGeom>
              <a:avLst/>
              <a:gdLst/>
              <a:ahLst/>
              <a:cxnLst/>
              <a:rect l="l" t="t" r="r" b="b"/>
              <a:pathLst>
                <a:path w="405" h="363" extrusionOk="0">
                  <a:moveTo>
                    <a:pt x="193" y="0"/>
                  </a:moveTo>
                  <a:cubicBezTo>
                    <a:pt x="168" y="0"/>
                    <a:pt x="144" y="5"/>
                    <a:pt x="122" y="16"/>
                  </a:cubicBezTo>
                  <a:cubicBezTo>
                    <a:pt x="41" y="97"/>
                    <a:pt x="1" y="177"/>
                    <a:pt x="41" y="258"/>
                  </a:cubicBezTo>
                  <a:cubicBezTo>
                    <a:pt x="92" y="335"/>
                    <a:pt x="144" y="363"/>
                    <a:pt x="205" y="363"/>
                  </a:cubicBezTo>
                  <a:cubicBezTo>
                    <a:pt x="240" y="363"/>
                    <a:pt x="279" y="353"/>
                    <a:pt x="324" y="339"/>
                  </a:cubicBezTo>
                  <a:cubicBezTo>
                    <a:pt x="404" y="298"/>
                    <a:pt x="404" y="177"/>
                    <a:pt x="364" y="97"/>
                  </a:cubicBezTo>
                  <a:cubicBezTo>
                    <a:pt x="334" y="38"/>
                    <a:pt x="262" y="0"/>
                    <a:pt x="19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89;p59"/>
            <p:cNvSpPr/>
            <p:nvPr/>
          </p:nvSpPr>
          <p:spPr>
            <a:xfrm>
              <a:off x="-3422000" y="1844750"/>
              <a:ext cx="9100" cy="7575"/>
            </a:xfrm>
            <a:custGeom>
              <a:avLst/>
              <a:gdLst/>
              <a:ahLst/>
              <a:cxnLst/>
              <a:rect l="l" t="t" r="r" b="b"/>
              <a:pathLst>
                <a:path w="364" h="303" extrusionOk="0">
                  <a:moveTo>
                    <a:pt x="168" y="1"/>
                  </a:moveTo>
                  <a:cubicBezTo>
                    <a:pt x="149" y="1"/>
                    <a:pt x="132" y="6"/>
                    <a:pt x="121" y="17"/>
                  </a:cubicBezTo>
                  <a:cubicBezTo>
                    <a:pt x="41" y="57"/>
                    <a:pt x="0" y="178"/>
                    <a:pt x="41" y="218"/>
                  </a:cubicBezTo>
                  <a:cubicBezTo>
                    <a:pt x="65" y="268"/>
                    <a:pt x="121" y="303"/>
                    <a:pt x="170" y="303"/>
                  </a:cubicBezTo>
                  <a:cubicBezTo>
                    <a:pt x="200" y="303"/>
                    <a:pt x="227" y="289"/>
                    <a:pt x="242" y="259"/>
                  </a:cubicBezTo>
                  <a:cubicBezTo>
                    <a:pt x="323" y="218"/>
                    <a:pt x="363" y="138"/>
                    <a:pt x="323" y="97"/>
                  </a:cubicBezTo>
                  <a:cubicBezTo>
                    <a:pt x="293" y="38"/>
                    <a:pt x="221" y="1"/>
                    <a:pt x="16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90;p59"/>
            <p:cNvSpPr/>
            <p:nvPr/>
          </p:nvSpPr>
          <p:spPr>
            <a:xfrm>
              <a:off x="-3399825" y="1833400"/>
              <a:ext cx="7075" cy="6150"/>
            </a:xfrm>
            <a:custGeom>
              <a:avLst/>
              <a:gdLst/>
              <a:ahLst/>
              <a:cxnLst/>
              <a:rect l="l" t="t" r="r" b="b"/>
              <a:pathLst>
                <a:path w="283" h="246" extrusionOk="0">
                  <a:moveTo>
                    <a:pt x="146" y="1"/>
                  </a:moveTo>
                  <a:cubicBezTo>
                    <a:pt x="121" y="1"/>
                    <a:pt x="98" y="10"/>
                    <a:pt x="81" y="27"/>
                  </a:cubicBezTo>
                  <a:cubicBezTo>
                    <a:pt x="0" y="67"/>
                    <a:pt x="0" y="108"/>
                    <a:pt x="41" y="188"/>
                  </a:cubicBezTo>
                  <a:cubicBezTo>
                    <a:pt x="69" y="217"/>
                    <a:pt x="118" y="245"/>
                    <a:pt x="158" y="245"/>
                  </a:cubicBezTo>
                  <a:cubicBezTo>
                    <a:pt x="175" y="245"/>
                    <a:pt x="190" y="241"/>
                    <a:pt x="202" y="229"/>
                  </a:cubicBezTo>
                  <a:cubicBezTo>
                    <a:pt x="242" y="188"/>
                    <a:pt x="283" y="108"/>
                    <a:pt x="242" y="67"/>
                  </a:cubicBezTo>
                  <a:cubicBezTo>
                    <a:pt x="219" y="20"/>
                    <a:pt x="181" y="1"/>
                    <a:pt x="146"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91;p59"/>
            <p:cNvSpPr/>
            <p:nvPr/>
          </p:nvSpPr>
          <p:spPr>
            <a:xfrm>
              <a:off x="-3448225" y="1910300"/>
              <a:ext cx="10100" cy="8875"/>
            </a:xfrm>
            <a:custGeom>
              <a:avLst/>
              <a:gdLst/>
              <a:ahLst/>
              <a:cxnLst/>
              <a:rect l="l" t="t" r="r" b="b"/>
              <a:pathLst>
                <a:path w="404" h="355" extrusionOk="0">
                  <a:moveTo>
                    <a:pt x="212" y="0"/>
                  </a:moveTo>
                  <a:cubicBezTo>
                    <a:pt x="143" y="0"/>
                    <a:pt x="70" y="38"/>
                    <a:pt x="41" y="97"/>
                  </a:cubicBezTo>
                  <a:cubicBezTo>
                    <a:pt x="1" y="177"/>
                    <a:pt x="1" y="298"/>
                    <a:pt x="122" y="339"/>
                  </a:cubicBezTo>
                  <a:cubicBezTo>
                    <a:pt x="143" y="350"/>
                    <a:pt x="168" y="355"/>
                    <a:pt x="193" y="355"/>
                  </a:cubicBezTo>
                  <a:cubicBezTo>
                    <a:pt x="261" y="355"/>
                    <a:pt x="334" y="317"/>
                    <a:pt x="364" y="258"/>
                  </a:cubicBezTo>
                  <a:cubicBezTo>
                    <a:pt x="404" y="177"/>
                    <a:pt x="364" y="56"/>
                    <a:pt x="283" y="16"/>
                  </a:cubicBezTo>
                  <a:cubicBezTo>
                    <a:pt x="261" y="5"/>
                    <a:pt x="237" y="0"/>
                    <a:pt x="21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92;p59"/>
            <p:cNvSpPr/>
            <p:nvPr/>
          </p:nvSpPr>
          <p:spPr>
            <a:xfrm>
              <a:off x="-3429075" y="1920375"/>
              <a:ext cx="9100" cy="7875"/>
            </a:xfrm>
            <a:custGeom>
              <a:avLst/>
              <a:gdLst/>
              <a:ahLst/>
              <a:cxnLst/>
              <a:rect l="l" t="t" r="r" b="b"/>
              <a:pathLst>
                <a:path w="364" h="315" extrusionOk="0">
                  <a:moveTo>
                    <a:pt x="179" y="1"/>
                  </a:moveTo>
                  <a:cubicBezTo>
                    <a:pt x="122" y="1"/>
                    <a:pt x="71" y="38"/>
                    <a:pt x="41" y="97"/>
                  </a:cubicBezTo>
                  <a:cubicBezTo>
                    <a:pt x="1" y="178"/>
                    <a:pt x="41" y="258"/>
                    <a:pt x="122" y="299"/>
                  </a:cubicBezTo>
                  <a:cubicBezTo>
                    <a:pt x="143" y="310"/>
                    <a:pt x="165" y="315"/>
                    <a:pt x="186" y="315"/>
                  </a:cubicBezTo>
                  <a:cubicBezTo>
                    <a:pt x="243" y="315"/>
                    <a:pt x="294" y="277"/>
                    <a:pt x="324" y="218"/>
                  </a:cubicBezTo>
                  <a:cubicBezTo>
                    <a:pt x="364" y="137"/>
                    <a:pt x="324" y="57"/>
                    <a:pt x="243" y="16"/>
                  </a:cubicBezTo>
                  <a:cubicBezTo>
                    <a:pt x="221" y="6"/>
                    <a:pt x="200" y="1"/>
                    <a:pt x="17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93;p59"/>
            <p:cNvSpPr/>
            <p:nvPr/>
          </p:nvSpPr>
          <p:spPr>
            <a:xfrm>
              <a:off x="-3406875" y="1931475"/>
              <a:ext cx="7075" cy="6450"/>
            </a:xfrm>
            <a:custGeom>
              <a:avLst/>
              <a:gdLst/>
              <a:ahLst/>
              <a:cxnLst/>
              <a:rect l="l" t="t" r="r" b="b"/>
              <a:pathLst>
                <a:path w="283" h="258" extrusionOk="0">
                  <a:moveTo>
                    <a:pt x="162" y="0"/>
                  </a:moveTo>
                  <a:cubicBezTo>
                    <a:pt x="121" y="0"/>
                    <a:pt x="70" y="38"/>
                    <a:pt x="40" y="97"/>
                  </a:cubicBezTo>
                  <a:cubicBezTo>
                    <a:pt x="0" y="137"/>
                    <a:pt x="40" y="218"/>
                    <a:pt x="81" y="258"/>
                  </a:cubicBezTo>
                  <a:cubicBezTo>
                    <a:pt x="161" y="258"/>
                    <a:pt x="242" y="258"/>
                    <a:pt x="242" y="177"/>
                  </a:cubicBezTo>
                  <a:cubicBezTo>
                    <a:pt x="282" y="137"/>
                    <a:pt x="282" y="56"/>
                    <a:pt x="202" y="16"/>
                  </a:cubicBezTo>
                  <a:cubicBezTo>
                    <a:pt x="191" y="5"/>
                    <a:pt x="177" y="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94;p59"/>
            <p:cNvSpPr/>
            <p:nvPr/>
          </p:nvSpPr>
          <p:spPr>
            <a:xfrm>
              <a:off x="-3500650" y="1930575"/>
              <a:ext cx="10100" cy="9375"/>
            </a:xfrm>
            <a:custGeom>
              <a:avLst/>
              <a:gdLst/>
              <a:ahLst/>
              <a:cxnLst/>
              <a:rect l="l" t="t" r="r" b="b"/>
              <a:pathLst>
                <a:path w="404" h="375" extrusionOk="0">
                  <a:moveTo>
                    <a:pt x="195" y="1"/>
                  </a:moveTo>
                  <a:cubicBezTo>
                    <a:pt x="122" y="1"/>
                    <a:pt x="41" y="67"/>
                    <a:pt x="41" y="133"/>
                  </a:cubicBezTo>
                  <a:cubicBezTo>
                    <a:pt x="1" y="213"/>
                    <a:pt x="41" y="334"/>
                    <a:pt x="122" y="375"/>
                  </a:cubicBezTo>
                  <a:cubicBezTo>
                    <a:pt x="242" y="375"/>
                    <a:pt x="323" y="334"/>
                    <a:pt x="363" y="254"/>
                  </a:cubicBezTo>
                  <a:cubicBezTo>
                    <a:pt x="404" y="133"/>
                    <a:pt x="363" y="52"/>
                    <a:pt x="242" y="12"/>
                  </a:cubicBezTo>
                  <a:cubicBezTo>
                    <a:pt x="228" y="4"/>
                    <a:pt x="212" y="1"/>
                    <a:pt x="19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5;p59"/>
            <p:cNvSpPr/>
            <p:nvPr/>
          </p:nvSpPr>
          <p:spPr>
            <a:xfrm>
              <a:off x="-3506700" y="1951625"/>
              <a:ext cx="8100" cy="7475"/>
            </a:xfrm>
            <a:custGeom>
              <a:avLst/>
              <a:gdLst/>
              <a:ahLst/>
              <a:cxnLst/>
              <a:rect l="l" t="t" r="r" b="b"/>
              <a:pathLst>
                <a:path w="324" h="299" extrusionOk="0">
                  <a:moveTo>
                    <a:pt x="138" y="1"/>
                  </a:moveTo>
                  <a:cubicBezTo>
                    <a:pt x="81" y="1"/>
                    <a:pt x="30" y="38"/>
                    <a:pt x="1" y="97"/>
                  </a:cubicBezTo>
                  <a:cubicBezTo>
                    <a:pt x="1" y="178"/>
                    <a:pt x="41" y="259"/>
                    <a:pt x="122" y="299"/>
                  </a:cubicBezTo>
                  <a:cubicBezTo>
                    <a:pt x="202" y="299"/>
                    <a:pt x="283" y="259"/>
                    <a:pt x="283" y="178"/>
                  </a:cubicBezTo>
                  <a:cubicBezTo>
                    <a:pt x="323" y="97"/>
                    <a:pt x="283" y="17"/>
                    <a:pt x="202" y="17"/>
                  </a:cubicBezTo>
                  <a:cubicBezTo>
                    <a:pt x="181" y="6"/>
                    <a:pt x="159" y="1"/>
                    <a:pt x="13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6;p59"/>
            <p:cNvSpPr/>
            <p:nvPr/>
          </p:nvSpPr>
          <p:spPr>
            <a:xfrm>
              <a:off x="-3513750" y="1975225"/>
              <a:ext cx="7075" cy="6450"/>
            </a:xfrm>
            <a:custGeom>
              <a:avLst/>
              <a:gdLst/>
              <a:ahLst/>
              <a:cxnLst/>
              <a:rect l="l" t="t" r="r" b="b"/>
              <a:pathLst>
                <a:path w="283" h="258" extrusionOk="0">
                  <a:moveTo>
                    <a:pt x="162" y="0"/>
                  </a:moveTo>
                  <a:cubicBezTo>
                    <a:pt x="121" y="0"/>
                    <a:pt x="41" y="40"/>
                    <a:pt x="0" y="81"/>
                  </a:cubicBezTo>
                  <a:cubicBezTo>
                    <a:pt x="0" y="161"/>
                    <a:pt x="41" y="242"/>
                    <a:pt x="81" y="242"/>
                  </a:cubicBezTo>
                  <a:cubicBezTo>
                    <a:pt x="103" y="253"/>
                    <a:pt x="121" y="258"/>
                    <a:pt x="138" y="258"/>
                  </a:cubicBezTo>
                  <a:cubicBezTo>
                    <a:pt x="183" y="258"/>
                    <a:pt x="213" y="221"/>
                    <a:pt x="242" y="161"/>
                  </a:cubicBezTo>
                  <a:cubicBezTo>
                    <a:pt x="283" y="121"/>
                    <a:pt x="242" y="4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97;p59"/>
            <p:cNvSpPr/>
            <p:nvPr/>
          </p:nvSpPr>
          <p:spPr>
            <a:xfrm>
              <a:off x="-3546025" y="1887500"/>
              <a:ext cx="9100" cy="9100"/>
            </a:xfrm>
            <a:custGeom>
              <a:avLst/>
              <a:gdLst/>
              <a:ahLst/>
              <a:cxnLst/>
              <a:rect l="l" t="t" r="r" b="b"/>
              <a:pathLst>
                <a:path w="364" h="364" extrusionOk="0">
                  <a:moveTo>
                    <a:pt x="162" y="1"/>
                  </a:moveTo>
                  <a:cubicBezTo>
                    <a:pt x="81" y="1"/>
                    <a:pt x="1" y="81"/>
                    <a:pt x="1" y="202"/>
                  </a:cubicBezTo>
                  <a:cubicBezTo>
                    <a:pt x="1" y="283"/>
                    <a:pt x="81" y="363"/>
                    <a:pt x="162" y="363"/>
                  </a:cubicBezTo>
                  <a:cubicBezTo>
                    <a:pt x="283" y="363"/>
                    <a:pt x="364" y="283"/>
                    <a:pt x="364" y="162"/>
                  </a:cubicBezTo>
                  <a:cubicBezTo>
                    <a:pt x="364" y="81"/>
                    <a:pt x="283" y="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98;p59"/>
            <p:cNvSpPr/>
            <p:nvPr/>
          </p:nvSpPr>
          <p:spPr>
            <a:xfrm>
              <a:off x="-3567200" y="1888500"/>
              <a:ext cx="8100" cy="8100"/>
            </a:xfrm>
            <a:custGeom>
              <a:avLst/>
              <a:gdLst/>
              <a:ahLst/>
              <a:cxnLst/>
              <a:rect l="l" t="t" r="r" b="b"/>
              <a:pathLst>
                <a:path w="324" h="324" extrusionOk="0">
                  <a:moveTo>
                    <a:pt x="162" y="1"/>
                  </a:moveTo>
                  <a:cubicBezTo>
                    <a:pt x="81" y="1"/>
                    <a:pt x="1" y="82"/>
                    <a:pt x="41" y="162"/>
                  </a:cubicBezTo>
                  <a:cubicBezTo>
                    <a:pt x="41" y="243"/>
                    <a:pt x="81" y="323"/>
                    <a:pt x="162" y="323"/>
                  </a:cubicBezTo>
                  <a:cubicBezTo>
                    <a:pt x="243" y="323"/>
                    <a:pt x="323" y="243"/>
                    <a:pt x="323" y="162"/>
                  </a:cubicBezTo>
                  <a:cubicBezTo>
                    <a:pt x="323" y="82"/>
                    <a:pt x="243" y="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99;p59"/>
            <p:cNvSpPr/>
            <p:nvPr/>
          </p:nvSpPr>
          <p:spPr>
            <a:xfrm>
              <a:off x="-3590375" y="1889525"/>
              <a:ext cx="6075" cy="6075"/>
            </a:xfrm>
            <a:custGeom>
              <a:avLst/>
              <a:gdLst/>
              <a:ahLst/>
              <a:cxnLst/>
              <a:rect l="l" t="t" r="r" b="b"/>
              <a:pathLst>
                <a:path w="243" h="243" extrusionOk="0">
                  <a:moveTo>
                    <a:pt x="121" y="0"/>
                  </a:moveTo>
                  <a:cubicBezTo>
                    <a:pt x="41" y="0"/>
                    <a:pt x="0" y="81"/>
                    <a:pt x="0" y="121"/>
                  </a:cubicBezTo>
                  <a:cubicBezTo>
                    <a:pt x="0" y="202"/>
                    <a:pt x="41" y="242"/>
                    <a:pt x="121" y="242"/>
                  </a:cubicBezTo>
                  <a:cubicBezTo>
                    <a:pt x="202" y="242"/>
                    <a:pt x="242" y="202"/>
                    <a:pt x="242" y="121"/>
                  </a:cubicBezTo>
                  <a:cubicBezTo>
                    <a:pt x="242" y="81"/>
                    <a:pt x="202" y="0"/>
                    <a:pt x="121"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00;p59"/>
            <p:cNvSpPr/>
            <p:nvPr/>
          </p:nvSpPr>
          <p:spPr>
            <a:xfrm>
              <a:off x="-3496625" y="1876725"/>
              <a:ext cx="22225" cy="19325"/>
            </a:xfrm>
            <a:custGeom>
              <a:avLst/>
              <a:gdLst/>
              <a:ahLst/>
              <a:cxnLst/>
              <a:rect l="l" t="t" r="r" b="b"/>
              <a:pathLst>
                <a:path w="889" h="773" extrusionOk="0">
                  <a:moveTo>
                    <a:pt x="465" y="1"/>
                  </a:moveTo>
                  <a:cubicBezTo>
                    <a:pt x="394" y="1"/>
                    <a:pt x="318" y="23"/>
                    <a:pt x="243" y="69"/>
                  </a:cubicBezTo>
                  <a:cubicBezTo>
                    <a:pt x="81" y="149"/>
                    <a:pt x="1" y="391"/>
                    <a:pt x="122" y="593"/>
                  </a:cubicBezTo>
                  <a:cubicBezTo>
                    <a:pt x="176" y="700"/>
                    <a:pt x="301" y="772"/>
                    <a:pt x="438" y="772"/>
                  </a:cubicBezTo>
                  <a:cubicBezTo>
                    <a:pt x="507" y="772"/>
                    <a:pt x="579" y="754"/>
                    <a:pt x="646" y="714"/>
                  </a:cubicBezTo>
                  <a:cubicBezTo>
                    <a:pt x="807" y="593"/>
                    <a:pt x="888" y="351"/>
                    <a:pt x="767" y="190"/>
                  </a:cubicBezTo>
                  <a:cubicBezTo>
                    <a:pt x="691" y="64"/>
                    <a:pt x="584" y="1"/>
                    <a:pt x="46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01;p59"/>
            <p:cNvSpPr/>
            <p:nvPr/>
          </p:nvSpPr>
          <p:spPr>
            <a:xfrm>
              <a:off x="-3465350" y="1867300"/>
              <a:ext cx="13125" cy="12200"/>
            </a:xfrm>
            <a:custGeom>
              <a:avLst/>
              <a:gdLst/>
              <a:ahLst/>
              <a:cxnLst/>
              <a:rect l="l" t="t" r="r" b="b"/>
              <a:pathLst>
                <a:path w="525" h="488" extrusionOk="0">
                  <a:moveTo>
                    <a:pt x="259" y="0"/>
                  </a:moveTo>
                  <a:cubicBezTo>
                    <a:pt x="212" y="0"/>
                    <a:pt x="164" y="14"/>
                    <a:pt x="121" y="42"/>
                  </a:cubicBezTo>
                  <a:cubicBezTo>
                    <a:pt x="40" y="83"/>
                    <a:pt x="0" y="244"/>
                    <a:pt x="40" y="365"/>
                  </a:cubicBezTo>
                  <a:cubicBezTo>
                    <a:pt x="92" y="443"/>
                    <a:pt x="178" y="488"/>
                    <a:pt x="265" y="488"/>
                  </a:cubicBezTo>
                  <a:cubicBezTo>
                    <a:pt x="313" y="488"/>
                    <a:pt x="360" y="474"/>
                    <a:pt x="403" y="446"/>
                  </a:cubicBezTo>
                  <a:cubicBezTo>
                    <a:pt x="484" y="365"/>
                    <a:pt x="524" y="244"/>
                    <a:pt x="484" y="123"/>
                  </a:cubicBezTo>
                  <a:cubicBezTo>
                    <a:pt x="432" y="45"/>
                    <a:pt x="346" y="0"/>
                    <a:pt x="259"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2;p59"/>
            <p:cNvSpPr/>
            <p:nvPr/>
          </p:nvSpPr>
          <p:spPr>
            <a:xfrm>
              <a:off x="-3469400" y="1902575"/>
              <a:ext cx="14150" cy="12225"/>
            </a:xfrm>
            <a:custGeom>
              <a:avLst/>
              <a:gdLst/>
              <a:ahLst/>
              <a:cxnLst/>
              <a:rect l="l" t="t" r="r" b="b"/>
              <a:pathLst>
                <a:path w="566" h="489" extrusionOk="0">
                  <a:moveTo>
                    <a:pt x="299" y="1"/>
                  </a:moveTo>
                  <a:cubicBezTo>
                    <a:pt x="253" y="1"/>
                    <a:pt x="205" y="14"/>
                    <a:pt x="162" y="43"/>
                  </a:cubicBezTo>
                  <a:cubicBezTo>
                    <a:pt x="41" y="123"/>
                    <a:pt x="1" y="244"/>
                    <a:pt x="81" y="365"/>
                  </a:cubicBezTo>
                  <a:cubicBezTo>
                    <a:pt x="133" y="444"/>
                    <a:pt x="202" y="488"/>
                    <a:pt x="277" y="488"/>
                  </a:cubicBezTo>
                  <a:cubicBezTo>
                    <a:pt x="318" y="488"/>
                    <a:pt x="361" y="475"/>
                    <a:pt x="404" y="446"/>
                  </a:cubicBezTo>
                  <a:cubicBezTo>
                    <a:pt x="525" y="365"/>
                    <a:pt x="565" y="244"/>
                    <a:pt x="485" y="123"/>
                  </a:cubicBezTo>
                  <a:cubicBezTo>
                    <a:pt x="459" y="45"/>
                    <a:pt x="382" y="1"/>
                    <a:pt x="29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03;p59"/>
            <p:cNvSpPr/>
            <p:nvPr/>
          </p:nvSpPr>
          <p:spPr>
            <a:xfrm>
              <a:off x="-3495600" y="1901575"/>
              <a:ext cx="14125" cy="12200"/>
            </a:xfrm>
            <a:custGeom>
              <a:avLst/>
              <a:gdLst/>
              <a:ahLst/>
              <a:cxnLst/>
              <a:rect l="l" t="t" r="r" b="b"/>
              <a:pathLst>
                <a:path w="565" h="488" extrusionOk="0">
                  <a:moveTo>
                    <a:pt x="298" y="1"/>
                  </a:moveTo>
                  <a:cubicBezTo>
                    <a:pt x="252" y="1"/>
                    <a:pt x="204" y="14"/>
                    <a:pt x="161" y="42"/>
                  </a:cubicBezTo>
                  <a:cubicBezTo>
                    <a:pt x="40" y="123"/>
                    <a:pt x="0" y="244"/>
                    <a:pt x="81" y="365"/>
                  </a:cubicBezTo>
                  <a:cubicBezTo>
                    <a:pt x="133" y="443"/>
                    <a:pt x="202" y="488"/>
                    <a:pt x="277" y="488"/>
                  </a:cubicBezTo>
                  <a:cubicBezTo>
                    <a:pt x="318" y="488"/>
                    <a:pt x="361" y="474"/>
                    <a:pt x="403" y="446"/>
                  </a:cubicBezTo>
                  <a:cubicBezTo>
                    <a:pt x="524" y="405"/>
                    <a:pt x="565" y="244"/>
                    <a:pt x="484" y="123"/>
                  </a:cubicBezTo>
                  <a:cubicBezTo>
                    <a:pt x="458" y="45"/>
                    <a:pt x="382" y="1"/>
                    <a:pt x="29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04;p59"/>
            <p:cNvSpPr/>
            <p:nvPr/>
          </p:nvSpPr>
          <p:spPr>
            <a:xfrm>
              <a:off x="-3520825" y="1883425"/>
              <a:ext cx="14150" cy="12200"/>
            </a:xfrm>
            <a:custGeom>
              <a:avLst/>
              <a:gdLst/>
              <a:ahLst/>
              <a:cxnLst/>
              <a:rect l="l" t="t" r="r" b="b"/>
              <a:pathLst>
                <a:path w="566" h="488" extrusionOk="0">
                  <a:moveTo>
                    <a:pt x="289" y="1"/>
                  </a:moveTo>
                  <a:cubicBezTo>
                    <a:pt x="248" y="1"/>
                    <a:pt x="205" y="14"/>
                    <a:pt x="162" y="43"/>
                  </a:cubicBezTo>
                  <a:cubicBezTo>
                    <a:pt x="41" y="83"/>
                    <a:pt x="1" y="244"/>
                    <a:pt x="82" y="365"/>
                  </a:cubicBezTo>
                  <a:cubicBezTo>
                    <a:pt x="108" y="443"/>
                    <a:pt x="184" y="488"/>
                    <a:pt x="268" y="488"/>
                  </a:cubicBezTo>
                  <a:cubicBezTo>
                    <a:pt x="313" y="488"/>
                    <a:pt x="361" y="474"/>
                    <a:pt x="404" y="446"/>
                  </a:cubicBezTo>
                  <a:cubicBezTo>
                    <a:pt x="525" y="365"/>
                    <a:pt x="566" y="244"/>
                    <a:pt x="485" y="123"/>
                  </a:cubicBezTo>
                  <a:cubicBezTo>
                    <a:pt x="433" y="45"/>
                    <a:pt x="364" y="1"/>
                    <a:pt x="28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05;p59"/>
            <p:cNvSpPr/>
            <p:nvPr/>
          </p:nvSpPr>
          <p:spPr>
            <a:xfrm>
              <a:off x="-3497625" y="1860250"/>
              <a:ext cx="13125" cy="12200"/>
            </a:xfrm>
            <a:custGeom>
              <a:avLst/>
              <a:gdLst/>
              <a:ahLst/>
              <a:cxnLst/>
              <a:rect l="l" t="t" r="r" b="b"/>
              <a:pathLst>
                <a:path w="525" h="488" extrusionOk="0">
                  <a:moveTo>
                    <a:pt x="260" y="0"/>
                  </a:moveTo>
                  <a:cubicBezTo>
                    <a:pt x="212" y="0"/>
                    <a:pt x="164" y="13"/>
                    <a:pt x="121" y="42"/>
                  </a:cubicBezTo>
                  <a:cubicBezTo>
                    <a:pt x="1" y="82"/>
                    <a:pt x="1" y="244"/>
                    <a:pt x="41" y="365"/>
                  </a:cubicBezTo>
                  <a:cubicBezTo>
                    <a:pt x="93" y="443"/>
                    <a:pt x="179" y="487"/>
                    <a:pt x="255" y="487"/>
                  </a:cubicBezTo>
                  <a:cubicBezTo>
                    <a:pt x="296" y="487"/>
                    <a:pt x="335" y="474"/>
                    <a:pt x="363" y="445"/>
                  </a:cubicBezTo>
                  <a:cubicBezTo>
                    <a:pt x="484" y="365"/>
                    <a:pt x="525" y="244"/>
                    <a:pt x="484" y="123"/>
                  </a:cubicBezTo>
                  <a:cubicBezTo>
                    <a:pt x="432" y="45"/>
                    <a:pt x="347" y="0"/>
                    <a:pt x="26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06;p59"/>
            <p:cNvSpPr/>
            <p:nvPr/>
          </p:nvSpPr>
          <p:spPr>
            <a:xfrm>
              <a:off x="-3333275" y="1723125"/>
              <a:ext cx="277275" cy="273425"/>
            </a:xfrm>
            <a:custGeom>
              <a:avLst/>
              <a:gdLst/>
              <a:ahLst/>
              <a:cxnLst/>
              <a:rect l="l" t="t" r="r" b="b"/>
              <a:pathLst>
                <a:path w="11091" h="10937" extrusionOk="0">
                  <a:moveTo>
                    <a:pt x="5389" y="1"/>
                  </a:moveTo>
                  <a:cubicBezTo>
                    <a:pt x="4914" y="1"/>
                    <a:pt x="4598" y="3833"/>
                    <a:pt x="4598" y="3833"/>
                  </a:cubicBezTo>
                  <a:cubicBezTo>
                    <a:pt x="4598" y="3833"/>
                    <a:pt x="2277" y="3527"/>
                    <a:pt x="991" y="3527"/>
                  </a:cubicBezTo>
                  <a:cubicBezTo>
                    <a:pt x="531" y="3527"/>
                    <a:pt x="204" y="3566"/>
                    <a:pt x="161" y="3672"/>
                  </a:cubicBezTo>
                  <a:cubicBezTo>
                    <a:pt x="0" y="4035"/>
                    <a:pt x="3710" y="5688"/>
                    <a:pt x="3710" y="5688"/>
                  </a:cubicBezTo>
                  <a:cubicBezTo>
                    <a:pt x="3710" y="5688"/>
                    <a:pt x="1129" y="8713"/>
                    <a:pt x="1371" y="9197"/>
                  </a:cubicBezTo>
                  <a:cubicBezTo>
                    <a:pt x="1393" y="9252"/>
                    <a:pt x="1454" y="9277"/>
                    <a:pt x="1547" y="9277"/>
                  </a:cubicBezTo>
                  <a:cubicBezTo>
                    <a:pt x="2332" y="9277"/>
                    <a:pt x="5364" y="7503"/>
                    <a:pt x="5364" y="7503"/>
                  </a:cubicBezTo>
                  <a:cubicBezTo>
                    <a:pt x="5364" y="7503"/>
                    <a:pt x="7910" y="10936"/>
                    <a:pt x="8701" y="10936"/>
                  </a:cubicBezTo>
                  <a:cubicBezTo>
                    <a:pt x="8719" y="10936"/>
                    <a:pt x="8736" y="10935"/>
                    <a:pt x="8752" y="10931"/>
                  </a:cubicBezTo>
                  <a:cubicBezTo>
                    <a:pt x="9477" y="10729"/>
                    <a:pt x="7380" y="6172"/>
                    <a:pt x="7380" y="6172"/>
                  </a:cubicBezTo>
                  <a:cubicBezTo>
                    <a:pt x="7380" y="6172"/>
                    <a:pt x="11091" y="4680"/>
                    <a:pt x="11010" y="4357"/>
                  </a:cubicBezTo>
                  <a:cubicBezTo>
                    <a:pt x="10970" y="4075"/>
                    <a:pt x="6856" y="3914"/>
                    <a:pt x="6856" y="3914"/>
                  </a:cubicBezTo>
                  <a:cubicBezTo>
                    <a:pt x="6856" y="3914"/>
                    <a:pt x="5848" y="83"/>
                    <a:pt x="5404" y="2"/>
                  </a:cubicBezTo>
                  <a:cubicBezTo>
                    <a:pt x="5399" y="1"/>
                    <a:pt x="5394" y="1"/>
                    <a:pt x="5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07;p59"/>
            <p:cNvSpPr/>
            <p:nvPr/>
          </p:nvSpPr>
          <p:spPr>
            <a:xfrm>
              <a:off x="-3195150" y="1811875"/>
              <a:ext cx="10100" cy="9100"/>
            </a:xfrm>
            <a:custGeom>
              <a:avLst/>
              <a:gdLst/>
              <a:ahLst/>
              <a:cxnLst/>
              <a:rect l="l" t="t" r="r" b="b"/>
              <a:pathLst>
                <a:path w="404" h="364" extrusionOk="0">
                  <a:moveTo>
                    <a:pt x="202" y="1"/>
                  </a:moveTo>
                  <a:cubicBezTo>
                    <a:pt x="81" y="41"/>
                    <a:pt x="0" y="122"/>
                    <a:pt x="41" y="202"/>
                  </a:cubicBezTo>
                  <a:cubicBezTo>
                    <a:pt x="41" y="323"/>
                    <a:pt x="121" y="364"/>
                    <a:pt x="242" y="364"/>
                  </a:cubicBezTo>
                  <a:cubicBezTo>
                    <a:pt x="323" y="364"/>
                    <a:pt x="403" y="283"/>
                    <a:pt x="403" y="162"/>
                  </a:cubicBezTo>
                  <a:cubicBezTo>
                    <a:pt x="363" y="82"/>
                    <a:pt x="282" y="1"/>
                    <a:pt x="20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08;p59"/>
            <p:cNvSpPr/>
            <p:nvPr/>
          </p:nvSpPr>
          <p:spPr>
            <a:xfrm>
              <a:off x="-3196175" y="1791725"/>
              <a:ext cx="7100" cy="8075"/>
            </a:xfrm>
            <a:custGeom>
              <a:avLst/>
              <a:gdLst/>
              <a:ahLst/>
              <a:cxnLst/>
              <a:rect l="l" t="t" r="r" b="b"/>
              <a:pathLst>
                <a:path w="284" h="323" extrusionOk="0">
                  <a:moveTo>
                    <a:pt x="122" y="0"/>
                  </a:moveTo>
                  <a:cubicBezTo>
                    <a:pt x="41" y="41"/>
                    <a:pt x="1" y="81"/>
                    <a:pt x="1" y="162"/>
                  </a:cubicBezTo>
                  <a:cubicBezTo>
                    <a:pt x="1" y="242"/>
                    <a:pt x="82" y="323"/>
                    <a:pt x="162" y="323"/>
                  </a:cubicBezTo>
                  <a:cubicBezTo>
                    <a:pt x="243" y="283"/>
                    <a:pt x="283" y="242"/>
                    <a:pt x="283" y="162"/>
                  </a:cubicBezTo>
                  <a:cubicBezTo>
                    <a:pt x="283" y="81"/>
                    <a:pt x="203" y="0"/>
                    <a:pt x="12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09;p59"/>
            <p:cNvSpPr/>
            <p:nvPr/>
          </p:nvSpPr>
          <p:spPr>
            <a:xfrm>
              <a:off x="-3198175" y="1768525"/>
              <a:ext cx="6075" cy="6075"/>
            </a:xfrm>
            <a:custGeom>
              <a:avLst/>
              <a:gdLst/>
              <a:ahLst/>
              <a:cxnLst/>
              <a:rect l="l" t="t" r="r" b="b"/>
              <a:pathLst>
                <a:path w="243" h="243" extrusionOk="0">
                  <a:moveTo>
                    <a:pt x="121" y="1"/>
                  </a:moveTo>
                  <a:cubicBezTo>
                    <a:pt x="41" y="1"/>
                    <a:pt x="0" y="41"/>
                    <a:pt x="0" y="122"/>
                  </a:cubicBezTo>
                  <a:cubicBezTo>
                    <a:pt x="0" y="202"/>
                    <a:pt x="81" y="243"/>
                    <a:pt x="121" y="243"/>
                  </a:cubicBezTo>
                  <a:cubicBezTo>
                    <a:pt x="202" y="243"/>
                    <a:pt x="242" y="162"/>
                    <a:pt x="242" y="81"/>
                  </a:cubicBezTo>
                  <a:cubicBezTo>
                    <a:pt x="242" y="41"/>
                    <a:pt x="162" y="1"/>
                    <a:pt x="121"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10;p59"/>
            <p:cNvSpPr/>
            <p:nvPr/>
          </p:nvSpPr>
          <p:spPr>
            <a:xfrm>
              <a:off x="-3250600" y="1833800"/>
              <a:ext cx="10100" cy="9625"/>
            </a:xfrm>
            <a:custGeom>
              <a:avLst/>
              <a:gdLst/>
              <a:ahLst/>
              <a:cxnLst/>
              <a:rect l="l" t="t" r="r" b="b"/>
              <a:pathLst>
                <a:path w="404" h="385" extrusionOk="0">
                  <a:moveTo>
                    <a:pt x="220" y="0"/>
                  </a:moveTo>
                  <a:cubicBezTo>
                    <a:pt x="133" y="0"/>
                    <a:pt x="73" y="66"/>
                    <a:pt x="40" y="132"/>
                  </a:cubicBezTo>
                  <a:cubicBezTo>
                    <a:pt x="0" y="213"/>
                    <a:pt x="81" y="334"/>
                    <a:pt x="161" y="374"/>
                  </a:cubicBezTo>
                  <a:cubicBezTo>
                    <a:pt x="176" y="381"/>
                    <a:pt x="192" y="385"/>
                    <a:pt x="209" y="385"/>
                  </a:cubicBezTo>
                  <a:cubicBezTo>
                    <a:pt x="284" y="385"/>
                    <a:pt x="370" y="319"/>
                    <a:pt x="403" y="253"/>
                  </a:cubicBezTo>
                  <a:cubicBezTo>
                    <a:pt x="403" y="172"/>
                    <a:pt x="363" y="51"/>
                    <a:pt x="282" y="11"/>
                  </a:cubicBezTo>
                  <a:cubicBezTo>
                    <a:pt x="260" y="4"/>
                    <a:pt x="239" y="0"/>
                    <a:pt x="22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11;p59"/>
            <p:cNvSpPr/>
            <p:nvPr/>
          </p:nvSpPr>
          <p:spPr>
            <a:xfrm>
              <a:off x="-3269775" y="1828625"/>
              <a:ext cx="9100" cy="7475"/>
            </a:xfrm>
            <a:custGeom>
              <a:avLst/>
              <a:gdLst/>
              <a:ahLst/>
              <a:cxnLst/>
              <a:rect l="l" t="t" r="r" b="b"/>
              <a:pathLst>
                <a:path w="364" h="299" extrusionOk="0">
                  <a:moveTo>
                    <a:pt x="179" y="1"/>
                  </a:moveTo>
                  <a:cubicBezTo>
                    <a:pt x="122" y="1"/>
                    <a:pt x="71" y="38"/>
                    <a:pt x="41" y="97"/>
                  </a:cubicBezTo>
                  <a:cubicBezTo>
                    <a:pt x="1" y="178"/>
                    <a:pt x="82" y="258"/>
                    <a:pt x="122" y="299"/>
                  </a:cubicBezTo>
                  <a:cubicBezTo>
                    <a:pt x="202" y="299"/>
                    <a:pt x="283" y="258"/>
                    <a:pt x="323" y="178"/>
                  </a:cubicBezTo>
                  <a:cubicBezTo>
                    <a:pt x="364" y="97"/>
                    <a:pt x="323" y="16"/>
                    <a:pt x="243" y="16"/>
                  </a:cubicBezTo>
                  <a:cubicBezTo>
                    <a:pt x="221" y="6"/>
                    <a:pt x="200" y="1"/>
                    <a:pt x="17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12;p59"/>
            <p:cNvSpPr/>
            <p:nvPr/>
          </p:nvSpPr>
          <p:spPr>
            <a:xfrm>
              <a:off x="-3291950" y="1820950"/>
              <a:ext cx="7075" cy="6475"/>
            </a:xfrm>
            <a:custGeom>
              <a:avLst/>
              <a:gdLst/>
              <a:ahLst/>
              <a:cxnLst/>
              <a:rect l="l" t="t" r="r" b="b"/>
              <a:pathLst>
                <a:path w="283" h="259" extrusionOk="0">
                  <a:moveTo>
                    <a:pt x="162" y="1"/>
                  </a:moveTo>
                  <a:cubicBezTo>
                    <a:pt x="122" y="1"/>
                    <a:pt x="41" y="41"/>
                    <a:pt x="41" y="81"/>
                  </a:cubicBezTo>
                  <a:cubicBezTo>
                    <a:pt x="1" y="162"/>
                    <a:pt x="41" y="243"/>
                    <a:pt x="81" y="243"/>
                  </a:cubicBezTo>
                  <a:cubicBezTo>
                    <a:pt x="103" y="254"/>
                    <a:pt x="124" y="259"/>
                    <a:pt x="145" y="259"/>
                  </a:cubicBezTo>
                  <a:cubicBezTo>
                    <a:pt x="199" y="259"/>
                    <a:pt x="243" y="221"/>
                    <a:pt x="243" y="162"/>
                  </a:cubicBezTo>
                  <a:cubicBezTo>
                    <a:pt x="283" y="122"/>
                    <a:pt x="243" y="4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13;p59"/>
            <p:cNvSpPr/>
            <p:nvPr/>
          </p:nvSpPr>
          <p:spPr>
            <a:xfrm>
              <a:off x="-3230450" y="1885825"/>
              <a:ext cx="10100" cy="8925"/>
            </a:xfrm>
            <a:custGeom>
              <a:avLst/>
              <a:gdLst/>
              <a:ahLst/>
              <a:cxnLst/>
              <a:rect l="l" t="t" r="r" b="b"/>
              <a:pathLst>
                <a:path w="404" h="357" extrusionOk="0">
                  <a:moveTo>
                    <a:pt x="194" y="1"/>
                  </a:moveTo>
                  <a:cubicBezTo>
                    <a:pt x="155" y="1"/>
                    <a:pt x="115" y="10"/>
                    <a:pt x="81" y="27"/>
                  </a:cubicBezTo>
                  <a:cubicBezTo>
                    <a:pt x="1" y="108"/>
                    <a:pt x="1" y="229"/>
                    <a:pt x="41" y="310"/>
                  </a:cubicBezTo>
                  <a:cubicBezTo>
                    <a:pt x="88" y="333"/>
                    <a:pt x="148" y="356"/>
                    <a:pt x="206" y="356"/>
                  </a:cubicBezTo>
                  <a:cubicBezTo>
                    <a:pt x="248" y="356"/>
                    <a:pt x="289" y="344"/>
                    <a:pt x="323" y="310"/>
                  </a:cubicBezTo>
                  <a:cubicBezTo>
                    <a:pt x="404" y="269"/>
                    <a:pt x="404" y="148"/>
                    <a:pt x="323" y="68"/>
                  </a:cubicBezTo>
                  <a:cubicBezTo>
                    <a:pt x="300" y="20"/>
                    <a:pt x="248" y="1"/>
                    <a:pt x="194"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14;p59"/>
            <p:cNvSpPr/>
            <p:nvPr/>
          </p:nvSpPr>
          <p:spPr>
            <a:xfrm>
              <a:off x="-3245575" y="1900850"/>
              <a:ext cx="8100" cy="7000"/>
            </a:xfrm>
            <a:custGeom>
              <a:avLst/>
              <a:gdLst/>
              <a:ahLst/>
              <a:cxnLst/>
              <a:rect l="l" t="t" r="r" b="b"/>
              <a:pathLst>
                <a:path w="324" h="280" extrusionOk="0">
                  <a:moveTo>
                    <a:pt x="157" y="1"/>
                  </a:moveTo>
                  <a:cubicBezTo>
                    <a:pt x="122" y="1"/>
                    <a:pt x="81" y="11"/>
                    <a:pt x="41" y="31"/>
                  </a:cubicBezTo>
                  <a:cubicBezTo>
                    <a:pt x="1" y="71"/>
                    <a:pt x="1" y="152"/>
                    <a:pt x="41" y="233"/>
                  </a:cubicBezTo>
                  <a:cubicBezTo>
                    <a:pt x="64" y="256"/>
                    <a:pt x="101" y="279"/>
                    <a:pt x="143" y="279"/>
                  </a:cubicBezTo>
                  <a:cubicBezTo>
                    <a:pt x="175" y="279"/>
                    <a:pt x="209" y="267"/>
                    <a:pt x="243" y="233"/>
                  </a:cubicBezTo>
                  <a:cubicBezTo>
                    <a:pt x="283" y="192"/>
                    <a:pt x="323" y="112"/>
                    <a:pt x="243" y="31"/>
                  </a:cubicBezTo>
                  <a:cubicBezTo>
                    <a:pt x="223" y="11"/>
                    <a:pt x="192" y="1"/>
                    <a:pt x="15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15;p59"/>
            <p:cNvSpPr/>
            <p:nvPr/>
          </p:nvSpPr>
          <p:spPr>
            <a:xfrm>
              <a:off x="-3263725" y="1916075"/>
              <a:ext cx="6075" cy="6400"/>
            </a:xfrm>
            <a:custGeom>
              <a:avLst/>
              <a:gdLst/>
              <a:ahLst/>
              <a:cxnLst/>
              <a:rect l="l" t="t" r="r" b="b"/>
              <a:pathLst>
                <a:path w="243" h="256" extrusionOk="0">
                  <a:moveTo>
                    <a:pt x="106" y="1"/>
                  </a:moveTo>
                  <a:cubicBezTo>
                    <a:pt x="81" y="1"/>
                    <a:pt x="58" y="10"/>
                    <a:pt x="41" y="27"/>
                  </a:cubicBezTo>
                  <a:cubicBezTo>
                    <a:pt x="1" y="67"/>
                    <a:pt x="1" y="148"/>
                    <a:pt x="41" y="188"/>
                  </a:cubicBezTo>
                  <a:cubicBezTo>
                    <a:pt x="65" y="236"/>
                    <a:pt x="102" y="255"/>
                    <a:pt x="137" y="255"/>
                  </a:cubicBezTo>
                  <a:cubicBezTo>
                    <a:pt x="162" y="255"/>
                    <a:pt x="186" y="245"/>
                    <a:pt x="202" y="229"/>
                  </a:cubicBezTo>
                  <a:cubicBezTo>
                    <a:pt x="243" y="188"/>
                    <a:pt x="243" y="108"/>
                    <a:pt x="202" y="67"/>
                  </a:cubicBezTo>
                  <a:cubicBezTo>
                    <a:pt x="179" y="20"/>
                    <a:pt x="141" y="1"/>
                    <a:pt x="106"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16;p59"/>
            <p:cNvSpPr/>
            <p:nvPr/>
          </p:nvSpPr>
          <p:spPr>
            <a:xfrm>
              <a:off x="-3175000" y="1894175"/>
              <a:ext cx="10125" cy="9125"/>
            </a:xfrm>
            <a:custGeom>
              <a:avLst/>
              <a:gdLst/>
              <a:ahLst/>
              <a:cxnLst/>
              <a:rect l="l" t="t" r="r" b="b"/>
              <a:pathLst>
                <a:path w="405" h="365" extrusionOk="0">
                  <a:moveTo>
                    <a:pt x="193" y="0"/>
                  </a:moveTo>
                  <a:cubicBezTo>
                    <a:pt x="168" y="0"/>
                    <a:pt x="143" y="5"/>
                    <a:pt x="122" y="16"/>
                  </a:cubicBezTo>
                  <a:cubicBezTo>
                    <a:pt x="41" y="96"/>
                    <a:pt x="1" y="217"/>
                    <a:pt x="41" y="298"/>
                  </a:cubicBezTo>
                  <a:cubicBezTo>
                    <a:pt x="88" y="345"/>
                    <a:pt x="136" y="365"/>
                    <a:pt x="191" y="365"/>
                  </a:cubicBezTo>
                  <a:cubicBezTo>
                    <a:pt x="230" y="365"/>
                    <a:pt x="273" y="355"/>
                    <a:pt x="323" y="338"/>
                  </a:cubicBezTo>
                  <a:cubicBezTo>
                    <a:pt x="404" y="298"/>
                    <a:pt x="404" y="177"/>
                    <a:pt x="364" y="96"/>
                  </a:cubicBezTo>
                  <a:cubicBezTo>
                    <a:pt x="334" y="37"/>
                    <a:pt x="261" y="0"/>
                    <a:pt x="19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17;p59"/>
            <p:cNvSpPr/>
            <p:nvPr/>
          </p:nvSpPr>
          <p:spPr>
            <a:xfrm>
              <a:off x="-3162900" y="1913325"/>
              <a:ext cx="8100" cy="7875"/>
            </a:xfrm>
            <a:custGeom>
              <a:avLst/>
              <a:gdLst/>
              <a:ahLst/>
              <a:cxnLst/>
              <a:rect l="l" t="t" r="r" b="b"/>
              <a:pathLst>
                <a:path w="324" h="315" extrusionOk="0">
                  <a:moveTo>
                    <a:pt x="145" y="0"/>
                  </a:moveTo>
                  <a:cubicBezTo>
                    <a:pt x="125" y="0"/>
                    <a:pt x="103" y="5"/>
                    <a:pt x="81" y="16"/>
                  </a:cubicBezTo>
                  <a:cubicBezTo>
                    <a:pt x="41" y="56"/>
                    <a:pt x="1" y="177"/>
                    <a:pt x="41" y="218"/>
                  </a:cubicBezTo>
                  <a:cubicBezTo>
                    <a:pt x="71" y="277"/>
                    <a:pt x="122" y="314"/>
                    <a:pt x="179" y="314"/>
                  </a:cubicBezTo>
                  <a:cubicBezTo>
                    <a:pt x="199" y="314"/>
                    <a:pt x="221" y="309"/>
                    <a:pt x="243" y="298"/>
                  </a:cubicBezTo>
                  <a:cubicBezTo>
                    <a:pt x="323" y="258"/>
                    <a:pt x="323" y="137"/>
                    <a:pt x="283" y="97"/>
                  </a:cubicBezTo>
                  <a:cubicBezTo>
                    <a:pt x="254" y="38"/>
                    <a:pt x="202" y="0"/>
                    <a:pt x="145"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18;p59"/>
            <p:cNvSpPr/>
            <p:nvPr/>
          </p:nvSpPr>
          <p:spPr>
            <a:xfrm>
              <a:off x="-3149800" y="1934475"/>
              <a:ext cx="7100" cy="6150"/>
            </a:xfrm>
            <a:custGeom>
              <a:avLst/>
              <a:gdLst/>
              <a:ahLst/>
              <a:cxnLst/>
              <a:rect l="l" t="t" r="r" b="b"/>
              <a:pathLst>
                <a:path w="284" h="246" extrusionOk="0">
                  <a:moveTo>
                    <a:pt x="143" y="0"/>
                  </a:moveTo>
                  <a:cubicBezTo>
                    <a:pt x="125" y="0"/>
                    <a:pt x="105" y="5"/>
                    <a:pt x="82" y="17"/>
                  </a:cubicBezTo>
                  <a:cubicBezTo>
                    <a:pt x="41" y="57"/>
                    <a:pt x="1" y="138"/>
                    <a:pt x="41" y="178"/>
                  </a:cubicBezTo>
                  <a:cubicBezTo>
                    <a:pt x="65" y="226"/>
                    <a:pt x="102" y="245"/>
                    <a:pt x="138" y="245"/>
                  </a:cubicBezTo>
                  <a:cubicBezTo>
                    <a:pt x="162" y="245"/>
                    <a:pt x="186" y="235"/>
                    <a:pt x="203" y="219"/>
                  </a:cubicBezTo>
                  <a:cubicBezTo>
                    <a:pt x="283" y="219"/>
                    <a:pt x="283" y="138"/>
                    <a:pt x="243" y="57"/>
                  </a:cubicBezTo>
                  <a:cubicBezTo>
                    <a:pt x="214" y="29"/>
                    <a:pt x="186" y="0"/>
                    <a:pt x="14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19;p59"/>
            <p:cNvSpPr/>
            <p:nvPr/>
          </p:nvSpPr>
          <p:spPr>
            <a:xfrm>
              <a:off x="-3139700" y="1843150"/>
              <a:ext cx="10100" cy="9100"/>
            </a:xfrm>
            <a:custGeom>
              <a:avLst/>
              <a:gdLst/>
              <a:ahLst/>
              <a:cxnLst/>
              <a:rect l="l" t="t" r="r" b="b"/>
              <a:pathLst>
                <a:path w="404" h="364" extrusionOk="0">
                  <a:moveTo>
                    <a:pt x="162" y="0"/>
                  </a:moveTo>
                  <a:cubicBezTo>
                    <a:pt x="81" y="40"/>
                    <a:pt x="0" y="121"/>
                    <a:pt x="41" y="202"/>
                  </a:cubicBezTo>
                  <a:cubicBezTo>
                    <a:pt x="41" y="323"/>
                    <a:pt x="162" y="363"/>
                    <a:pt x="242" y="363"/>
                  </a:cubicBezTo>
                  <a:cubicBezTo>
                    <a:pt x="323" y="323"/>
                    <a:pt x="404" y="242"/>
                    <a:pt x="363" y="161"/>
                  </a:cubicBezTo>
                  <a:cubicBezTo>
                    <a:pt x="363" y="40"/>
                    <a:pt x="283" y="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20;p59"/>
            <p:cNvSpPr/>
            <p:nvPr/>
          </p:nvSpPr>
          <p:spPr>
            <a:xfrm>
              <a:off x="-3117525" y="1839100"/>
              <a:ext cx="8100" cy="7475"/>
            </a:xfrm>
            <a:custGeom>
              <a:avLst/>
              <a:gdLst/>
              <a:ahLst/>
              <a:cxnLst/>
              <a:rect l="l" t="t" r="r" b="b"/>
              <a:pathLst>
                <a:path w="324" h="299" extrusionOk="0">
                  <a:moveTo>
                    <a:pt x="122" y="1"/>
                  </a:moveTo>
                  <a:cubicBezTo>
                    <a:pt x="41" y="41"/>
                    <a:pt x="1" y="122"/>
                    <a:pt x="1" y="202"/>
                  </a:cubicBezTo>
                  <a:cubicBezTo>
                    <a:pt x="30" y="261"/>
                    <a:pt x="81" y="299"/>
                    <a:pt x="138" y="299"/>
                  </a:cubicBezTo>
                  <a:cubicBezTo>
                    <a:pt x="159" y="299"/>
                    <a:pt x="181" y="294"/>
                    <a:pt x="202" y="283"/>
                  </a:cubicBezTo>
                  <a:cubicBezTo>
                    <a:pt x="283" y="283"/>
                    <a:pt x="323" y="202"/>
                    <a:pt x="283" y="122"/>
                  </a:cubicBezTo>
                  <a:cubicBezTo>
                    <a:pt x="283" y="41"/>
                    <a:pt x="202" y="1"/>
                    <a:pt x="12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21;p59"/>
            <p:cNvSpPr/>
            <p:nvPr/>
          </p:nvSpPr>
          <p:spPr>
            <a:xfrm>
              <a:off x="-3096350" y="1849200"/>
              <a:ext cx="6075" cy="6450"/>
            </a:xfrm>
            <a:custGeom>
              <a:avLst/>
              <a:gdLst/>
              <a:ahLst/>
              <a:cxnLst/>
              <a:rect l="l" t="t" r="r" b="b"/>
              <a:pathLst>
                <a:path w="243" h="258" extrusionOk="0">
                  <a:moveTo>
                    <a:pt x="81" y="0"/>
                  </a:moveTo>
                  <a:cubicBezTo>
                    <a:pt x="41" y="40"/>
                    <a:pt x="0" y="81"/>
                    <a:pt x="0" y="161"/>
                  </a:cubicBezTo>
                  <a:cubicBezTo>
                    <a:pt x="0" y="220"/>
                    <a:pt x="44" y="258"/>
                    <a:pt x="98" y="258"/>
                  </a:cubicBezTo>
                  <a:cubicBezTo>
                    <a:pt x="119" y="258"/>
                    <a:pt x="140" y="253"/>
                    <a:pt x="162" y="242"/>
                  </a:cubicBezTo>
                  <a:cubicBezTo>
                    <a:pt x="202" y="242"/>
                    <a:pt x="242" y="161"/>
                    <a:pt x="242" y="121"/>
                  </a:cubicBezTo>
                  <a:cubicBezTo>
                    <a:pt x="242" y="40"/>
                    <a:pt x="162" y="0"/>
                    <a:pt x="81"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22;p59"/>
            <p:cNvSpPr/>
            <p:nvPr/>
          </p:nvSpPr>
          <p:spPr>
            <a:xfrm>
              <a:off x="-3201200" y="1843950"/>
              <a:ext cx="21200" cy="19575"/>
            </a:xfrm>
            <a:custGeom>
              <a:avLst/>
              <a:gdLst/>
              <a:ahLst/>
              <a:cxnLst/>
              <a:rect l="l" t="t" r="r" b="b"/>
              <a:pathLst>
                <a:path w="848" h="783" extrusionOk="0">
                  <a:moveTo>
                    <a:pt x="485" y="1"/>
                  </a:moveTo>
                  <a:cubicBezTo>
                    <a:pt x="304" y="1"/>
                    <a:pt x="116" y="115"/>
                    <a:pt x="81" y="291"/>
                  </a:cubicBezTo>
                  <a:cubicBezTo>
                    <a:pt x="0" y="492"/>
                    <a:pt x="121" y="694"/>
                    <a:pt x="323" y="775"/>
                  </a:cubicBezTo>
                  <a:cubicBezTo>
                    <a:pt x="349" y="780"/>
                    <a:pt x="375" y="782"/>
                    <a:pt x="401" y="782"/>
                  </a:cubicBezTo>
                  <a:cubicBezTo>
                    <a:pt x="575" y="782"/>
                    <a:pt x="737" y="668"/>
                    <a:pt x="807" y="492"/>
                  </a:cubicBezTo>
                  <a:cubicBezTo>
                    <a:pt x="847" y="291"/>
                    <a:pt x="766" y="89"/>
                    <a:pt x="565" y="8"/>
                  </a:cubicBezTo>
                  <a:cubicBezTo>
                    <a:pt x="539" y="3"/>
                    <a:pt x="512" y="1"/>
                    <a:pt x="48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23;p59"/>
            <p:cNvSpPr/>
            <p:nvPr/>
          </p:nvSpPr>
          <p:spPr>
            <a:xfrm>
              <a:off x="-3226425" y="1840850"/>
              <a:ext cx="13150" cy="12650"/>
            </a:xfrm>
            <a:custGeom>
              <a:avLst/>
              <a:gdLst/>
              <a:ahLst/>
              <a:cxnLst/>
              <a:rect l="l" t="t" r="r" b="b"/>
              <a:pathLst>
                <a:path w="526" h="506" extrusionOk="0">
                  <a:moveTo>
                    <a:pt x="260" y="1"/>
                  </a:moveTo>
                  <a:cubicBezTo>
                    <a:pt x="162" y="1"/>
                    <a:pt x="75" y="73"/>
                    <a:pt x="41" y="173"/>
                  </a:cubicBezTo>
                  <a:cubicBezTo>
                    <a:pt x="1" y="294"/>
                    <a:pt x="82" y="415"/>
                    <a:pt x="203" y="495"/>
                  </a:cubicBezTo>
                  <a:cubicBezTo>
                    <a:pt x="224" y="502"/>
                    <a:pt x="246" y="506"/>
                    <a:pt x="266" y="506"/>
                  </a:cubicBezTo>
                  <a:cubicBezTo>
                    <a:pt x="364" y="506"/>
                    <a:pt x="452" y="434"/>
                    <a:pt x="485" y="334"/>
                  </a:cubicBezTo>
                  <a:cubicBezTo>
                    <a:pt x="525" y="213"/>
                    <a:pt x="485" y="52"/>
                    <a:pt x="324" y="11"/>
                  </a:cubicBezTo>
                  <a:cubicBezTo>
                    <a:pt x="302" y="4"/>
                    <a:pt x="281" y="1"/>
                    <a:pt x="260"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24;p59"/>
            <p:cNvSpPr/>
            <p:nvPr/>
          </p:nvSpPr>
          <p:spPr>
            <a:xfrm>
              <a:off x="-3217350" y="1871100"/>
              <a:ext cx="14150" cy="12650"/>
            </a:xfrm>
            <a:custGeom>
              <a:avLst/>
              <a:gdLst/>
              <a:ahLst/>
              <a:cxnLst/>
              <a:rect l="l" t="t" r="r" b="b"/>
              <a:pathLst>
                <a:path w="566" h="506" extrusionOk="0">
                  <a:moveTo>
                    <a:pt x="297" y="1"/>
                  </a:moveTo>
                  <a:cubicBezTo>
                    <a:pt x="190" y="1"/>
                    <a:pt x="74" y="73"/>
                    <a:pt x="41" y="173"/>
                  </a:cubicBezTo>
                  <a:cubicBezTo>
                    <a:pt x="1" y="294"/>
                    <a:pt x="82" y="455"/>
                    <a:pt x="203" y="495"/>
                  </a:cubicBezTo>
                  <a:cubicBezTo>
                    <a:pt x="224" y="502"/>
                    <a:pt x="247" y="506"/>
                    <a:pt x="270" y="506"/>
                  </a:cubicBezTo>
                  <a:cubicBezTo>
                    <a:pt x="377" y="506"/>
                    <a:pt x="492" y="433"/>
                    <a:pt x="525" y="334"/>
                  </a:cubicBezTo>
                  <a:cubicBezTo>
                    <a:pt x="566" y="213"/>
                    <a:pt x="485" y="52"/>
                    <a:pt x="364" y="11"/>
                  </a:cubicBezTo>
                  <a:cubicBezTo>
                    <a:pt x="342" y="4"/>
                    <a:pt x="320" y="1"/>
                    <a:pt x="29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25;p59"/>
            <p:cNvSpPr/>
            <p:nvPr/>
          </p:nvSpPr>
          <p:spPr>
            <a:xfrm>
              <a:off x="-3190125" y="1868075"/>
              <a:ext cx="14150" cy="12650"/>
            </a:xfrm>
            <a:custGeom>
              <a:avLst/>
              <a:gdLst/>
              <a:ahLst/>
              <a:cxnLst/>
              <a:rect l="l" t="t" r="r" b="b"/>
              <a:pathLst>
                <a:path w="566" h="506" extrusionOk="0">
                  <a:moveTo>
                    <a:pt x="297" y="1"/>
                  </a:moveTo>
                  <a:cubicBezTo>
                    <a:pt x="189" y="1"/>
                    <a:pt x="74" y="73"/>
                    <a:pt x="41" y="173"/>
                  </a:cubicBezTo>
                  <a:cubicBezTo>
                    <a:pt x="1" y="294"/>
                    <a:pt x="81" y="455"/>
                    <a:pt x="202" y="495"/>
                  </a:cubicBezTo>
                  <a:cubicBezTo>
                    <a:pt x="224" y="502"/>
                    <a:pt x="247" y="506"/>
                    <a:pt x="270" y="506"/>
                  </a:cubicBezTo>
                  <a:cubicBezTo>
                    <a:pt x="377" y="506"/>
                    <a:pt x="492" y="433"/>
                    <a:pt x="525" y="334"/>
                  </a:cubicBezTo>
                  <a:cubicBezTo>
                    <a:pt x="565" y="213"/>
                    <a:pt x="485" y="52"/>
                    <a:pt x="364" y="11"/>
                  </a:cubicBezTo>
                  <a:cubicBezTo>
                    <a:pt x="342" y="4"/>
                    <a:pt x="320" y="1"/>
                    <a:pt x="29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26;p59"/>
            <p:cNvSpPr/>
            <p:nvPr/>
          </p:nvSpPr>
          <p:spPr>
            <a:xfrm>
              <a:off x="-3168950" y="1844775"/>
              <a:ext cx="13150" cy="11750"/>
            </a:xfrm>
            <a:custGeom>
              <a:avLst/>
              <a:gdLst/>
              <a:ahLst/>
              <a:cxnLst/>
              <a:rect l="l" t="t" r="r" b="b"/>
              <a:pathLst>
                <a:path w="526" h="470" extrusionOk="0">
                  <a:moveTo>
                    <a:pt x="234" y="1"/>
                  </a:moveTo>
                  <a:cubicBezTo>
                    <a:pt x="147" y="1"/>
                    <a:pt x="71" y="46"/>
                    <a:pt x="41" y="137"/>
                  </a:cubicBezTo>
                  <a:cubicBezTo>
                    <a:pt x="1" y="298"/>
                    <a:pt x="81" y="419"/>
                    <a:pt x="202" y="459"/>
                  </a:cubicBezTo>
                  <a:cubicBezTo>
                    <a:pt x="224" y="466"/>
                    <a:pt x="245" y="470"/>
                    <a:pt x="266" y="470"/>
                  </a:cubicBezTo>
                  <a:cubicBezTo>
                    <a:pt x="364" y="470"/>
                    <a:pt x="452" y="398"/>
                    <a:pt x="485" y="298"/>
                  </a:cubicBezTo>
                  <a:cubicBezTo>
                    <a:pt x="525" y="177"/>
                    <a:pt x="485" y="56"/>
                    <a:pt x="323" y="16"/>
                  </a:cubicBezTo>
                  <a:cubicBezTo>
                    <a:pt x="293" y="6"/>
                    <a:pt x="263" y="1"/>
                    <a:pt x="234"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27;p59"/>
            <p:cNvSpPr/>
            <p:nvPr/>
          </p:nvSpPr>
          <p:spPr>
            <a:xfrm>
              <a:off x="-3196175" y="1826750"/>
              <a:ext cx="13150" cy="11725"/>
            </a:xfrm>
            <a:custGeom>
              <a:avLst/>
              <a:gdLst/>
              <a:ahLst/>
              <a:cxnLst/>
              <a:rect l="l" t="t" r="r" b="b"/>
              <a:pathLst>
                <a:path w="526" h="469" extrusionOk="0">
                  <a:moveTo>
                    <a:pt x="260" y="0"/>
                  </a:moveTo>
                  <a:cubicBezTo>
                    <a:pt x="162" y="0"/>
                    <a:pt x="74" y="73"/>
                    <a:pt x="41" y="172"/>
                  </a:cubicBezTo>
                  <a:cubicBezTo>
                    <a:pt x="1" y="293"/>
                    <a:pt x="41" y="414"/>
                    <a:pt x="203" y="454"/>
                  </a:cubicBezTo>
                  <a:cubicBezTo>
                    <a:pt x="231" y="464"/>
                    <a:pt x="260" y="469"/>
                    <a:pt x="287" y="469"/>
                  </a:cubicBezTo>
                  <a:cubicBezTo>
                    <a:pt x="376" y="469"/>
                    <a:pt x="454" y="416"/>
                    <a:pt x="485" y="293"/>
                  </a:cubicBezTo>
                  <a:cubicBezTo>
                    <a:pt x="525" y="172"/>
                    <a:pt x="485" y="51"/>
                    <a:pt x="323" y="11"/>
                  </a:cubicBezTo>
                  <a:cubicBezTo>
                    <a:pt x="302" y="4"/>
                    <a:pt x="281" y="0"/>
                    <a:pt x="26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28;p59"/>
            <p:cNvSpPr/>
            <p:nvPr/>
          </p:nvSpPr>
          <p:spPr>
            <a:xfrm>
              <a:off x="-3359500" y="748175"/>
              <a:ext cx="278300" cy="272400"/>
            </a:xfrm>
            <a:custGeom>
              <a:avLst/>
              <a:gdLst/>
              <a:ahLst/>
              <a:cxnLst/>
              <a:rect l="l" t="t" r="r" b="b"/>
              <a:pathLst>
                <a:path w="11132" h="10896" extrusionOk="0">
                  <a:moveTo>
                    <a:pt x="5391" y="0"/>
                  </a:moveTo>
                  <a:cubicBezTo>
                    <a:pt x="4954" y="0"/>
                    <a:pt x="4638" y="3793"/>
                    <a:pt x="4638" y="3793"/>
                  </a:cubicBezTo>
                  <a:cubicBezTo>
                    <a:pt x="4638" y="3793"/>
                    <a:pt x="2296" y="3486"/>
                    <a:pt x="998" y="3486"/>
                  </a:cubicBezTo>
                  <a:cubicBezTo>
                    <a:pt x="534" y="3486"/>
                    <a:pt x="204" y="3525"/>
                    <a:pt x="162" y="3631"/>
                  </a:cubicBezTo>
                  <a:cubicBezTo>
                    <a:pt x="1" y="4035"/>
                    <a:pt x="3751" y="5648"/>
                    <a:pt x="3751" y="5648"/>
                  </a:cubicBezTo>
                  <a:cubicBezTo>
                    <a:pt x="3751" y="5648"/>
                    <a:pt x="1170" y="8672"/>
                    <a:pt x="1372" y="9156"/>
                  </a:cubicBezTo>
                  <a:cubicBezTo>
                    <a:pt x="1397" y="9212"/>
                    <a:pt x="1462" y="9237"/>
                    <a:pt x="1557" y="9237"/>
                  </a:cubicBezTo>
                  <a:cubicBezTo>
                    <a:pt x="2365" y="9237"/>
                    <a:pt x="5364" y="7463"/>
                    <a:pt x="5364" y="7463"/>
                  </a:cubicBezTo>
                  <a:cubicBezTo>
                    <a:pt x="5364" y="7463"/>
                    <a:pt x="7949" y="10896"/>
                    <a:pt x="8742" y="10896"/>
                  </a:cubicBezTo>
                  <a:cubicBezTo>
                    <a:pt x="8759" y="10896"/>
                    <a:pt x="8776" y="10894"/>
                    <a:pt x="8792" y="10891"/>
                  </a:cubicBezTo>
                  <a:cubicBezTo>
                    <a:pt x="9478" y="10689"/>
                    <a:pt x="7421" y="6132"/>
                    <a:pt x="7421" y="6132"/>
                  </a:cubicBezTo>
                  <a:cubicBezTo>
                    <a:pt x="7421" y="6132"/>
                    <a:pt x="11131" y="4639"/>
                    <a:pt x="11051" y="4357"/>
                  </a:cubicBezTo>
                  <a:cubicBezTo>
                    <a:pt x="10970" y="4035"/>
                    <a:pt x="6897" y="3914"/>
                    <a:pt x="6897" y="3914"/>
                  </a:cubicBezTo>
                  <a:cubicBezTo>
                    <a:pt x="6897" y="3914"/>
                    <a:pt x="5889" y="82"/>
                    <a:pt x="5405" y="2"/>
                  </a:cubicBezTo>
                  <a:cubicBezTo>
                    <a:pt x="5400" y="1"/>
                    <a:pt x="5396" y="0"/>
                    <a:pt x="5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8" name="Straight Connector 137">
            <a:extLst>
              <a:ext uri="{FF2B5EF4-FFF2-40B4-BE49-F238E27FC236}">
                <a16:creationId xmlns:a16="http://schemas.microsoft.com/office/drawing/2014/main" id="{7174090D-D2FE-4F3A-8226-7225E078E2FB}"/>
              </a:ext>
            </a:extLst>
          </p:cNvPr>
          <p:cNvCxnSpPr>
            <a:cxnSpLocks/>
          </p:cNvCxnSpPr>
          <p:nvPr/>
        </p:nvCxnSpPr>
        <p:spPr>
          <a:xfrm>
            <a:off x="2481580" y="1000859"/>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3EC8074-5E8D-4DA7-BF98-76A573456717}"/>
              </a:ext>
            </a:extLst>
          </p:cNvPr>
          <p:cNvCxnSpPr>
            <a:cxnSpLocks/>
          </p:cNvCxnSpPr>
          <p:nvPr/>
        </p:nvCxnSpPr>
        <p:spPr>
          <a:xfrm>
            <a:off x="4159850" y="1000859"/>
            <a:ext cx="16218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C6DF0B6-15E4-4E16-B555-744C7ABBD9B2}"/>
              </a:ext>
            </a:extLst>
          </p:cNvPr>
          <p:cNvCxnSpPr>
            <a:cxnSpLocks/>
          </p:cNvCxnSpPr>
          <p:nvPr/>
        </p:nvCxnSpPr>
        <p:spPr>
          <a:xfrm>
            <a:off x="1264637" y="2597492"/>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C6DF0B6-15E4-4E16-B555-744C7ABBD9B2}"/>
              </a:ext>
            </a:extLst>
          </p:cNvPr>
          <p:cNvCxnSpPr>
            <a:cxnSpLocks/>
          </p:cNvCxnSpPr>
          <p:nvPr/>
        </p:nvCxnSpPr>
        <p:spPr>
          <a:xfrm>
            <a:off x="3288205" y="2624727"/>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8F48A5D-67D8-411D-BFF5-38675F4A2E58}"/>
              </a:ext>
            </a:extLst>
          </p:cNvPr>
          <p:cNvCxnSpPr>
            <a:cxnSpLocks/>
          </p:cNvCxnSpPr>
          <p:nvPr/>
        </p:nvCxnSpPr>
        <p:spPr>
          <a:xfrm>
            <a:off x="1211168" y="3530329"/>
            <a:ext cx="8313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8F48A5D-67D8-411D-BFF5-38675F4A2E58}"/>
              </a:ext>
            </a:extLst>
          </p:cNvPr>
          <p:cNvCxnSpPr>
            <a:cxnSpLocks/>
          </p:cNvCxnSpPr>
          <p:nvPr/>
        </p:nvCxnSpPr>
        <p:spPr>
          <a:xfrm>
            <a:off x="2729230" y="3956018"/>
            <a:ext cx="1059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D873EAF-3A48-47F0-8BF9-FD5C75AA7285}"/>
              </a:ext>
            </a:extLst>
          </p:cNvPr>
          <p:cNvCxnSpPr>
            <a:cxnSpLocks/>
          </p:cNvCxnSpPr>
          <p:nvPr/>
        </p:nvCxnSpPr>
        <p:spPr>
          <a:xfrm>
            <a:off x="5928996" y="2119271"/>
            <a:ext cx="5412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fade">
                                      <p:cBhvr>
                                        <p:cTn id="55" dur="50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2"/>
                                        </p:tgtEl>
                                        <p:attrNameLst>
                                          <p:attrName>style.visibility</p:attrName>
                                        </p:attrNameLst>
                                      </p:cBhvr>
                                      <p:to>
                                        <p:strVal val="visible"/>
                                      </p:to>
                                    </p:set>
                                    <p:animEffect transition="in" filter="fade">
                                      <p:cBhvr>
                                        <p:cTn id="60" dur="500"/>
                                        <p:tgtEl>
                                          <p:spTgt spid="1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3"/>
                                        </p:tgtEl>
                                        <p:attrNameLst>
                                          <p:attrName>style.visibility</p:attrName>
                                        </p:attrNameLst>
                                      </p:cBhvr>
                                      <p:to>
                                        <p:strVal val="visible"/>
                                      </p:to>
                                    </p:set>
                                    <p:animEffect transition="in" filter="fade">
                                      <p:cBhvr>
                                        <p:cTn id="65" dur="500"/>
                                        <p:tgtEl>
                                          <p:spTgt spid="14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fade">
                                      <p:cBhvr>
                                        <p:cTn id="70"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194" y="16168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405393-1CC8-4F97-896A-54C7A849B4E3}"/>
              </a:ext>
            </a:extLst>
          </p:cNvPr>
          <p:cNvGrpSpPr/>
          <p:nvPr/>
        </p:nvGrpSpPr>
        <p:grpSpPr>
          <a:xfrm>
            <a:off x="728640" y="448442"/>
            <a:ext cx="7966451" cy="604127"/>
            <a:chOff x="294781" y="915918"/>
            <a:chExt cx="10648277" cy="80750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4781" y="915918"/>
              <a:ext cx="743539" cy="731520"/>
              <a:chOff x="3065608" y="1727884"/>
              <a:chExt cx="1216667"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1048">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85274" y="1889756"/>
                <a:ext cx="1197001"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4040">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9921819"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Đặt câu với từ ngữ vừa tìm được.</a:t>
              </a:r>
            </a:p>
          </p:txBody>
        </p:sp>
      </p:grpSp>
      <p:sp>
        <p:nvSpPr>
          <p:cNvPr id="10" name="TextBox 9">
            <a:extLst>
              <a:ext uri="{FF2B5EF4-FFF2-40B4-BE49-F238E27FC236}">
                <a16:creationId xmlns:a16="http://schemas.microsoft.com/office/drawing/2014/main" id="{05B58188-83A8-47AA-8BB6-4E2A2F20562A}"/>
              </a:ext>
            </a:extLst>
          </p:cNvPr>
          <p:cNvSpPr txBox="1"/>
          <p:nvPr/>
        </p:nvSpPr>
        <p:spPr>
          <a:xfrm>
            <a:off x="1184497" y="1433132"/>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Hằng ngày, bố là người </a:t>
            </a:r>
            <a:r>
              <a:rPr lang="en-US" sz="2700">
                <a:solidFill>
                  <a:srgbClr val="FF0000"/>
                </a:solidFill>
                <a:latin typeface="+mj-lt"/>
                <a:ea typeface="Arial-Rounded" pitchFamily="34" charset="0"/>
                <a:cs typeface="Arial-Rounded" pitchFamily="34" charset="0"/>
              </a:rPr>
              <a:t>đón</a:t>
            </a:r>
            <a:r>
              <a:rPr lang="en-US" sz="2700">
                <a:latin typeface="+mj-lt"/>
                <a:ea typeface="Arial-Rounded" pitchFamily="34" charset="0"/>
                <a:cs typeface="Arial-Rounded" pitchFamily="34" charset="0"/>
              </a:rPr>
              <a:t> em đi học về.</a:t>
            </a:r>
          </a:p>
        </p:txBody>
      </p:sp>
      <p:sp>
        <p:nvSpPr>
          <p:cNvPr id="9" name="TextBox 8">
            <a:extLst>
              <a:ext uri="{FF2B5EF4-FFF2-40B4-BE49-F238E27FC236}">
                <a16:creationId xmlns:a16="http://schemas.microsoft.com/office/drawing/2014/main" id="{9255888B-96F5-4F76-823E-3F6983C655BC}"/>
              </a:ext>
            </a:extLst>
          </p:cNvPr>
          <p:cNvSpPr txBox="1"/>
          <p:nvPr/>
        </p:nvSpPr>
        <p:spPr>
          <a:xfrm>
            <a:off x="1184497" y="2211460"/>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Sứ giả </a:t>
            </a:r>
            <a:r>
              <a:rPr lang="en-US" sz="2700">
                <a:solidFill>
                  <a:srgbClr val="FF0000"/>
                </a:solidFill>
                <a:latin typeface="+mj-lt"/>
                <a:ea typeface="Arial-Rounded" pitchFamily="34" charset="0"/>
                <a:cs typeface="Arial-Rounded" pitchFamily="34" charset="0"/>
              </a:rPr>
              <a:t>dâng</a:t>
            </a:r>
            <a:r>
              <a:rPr lang="en-US" sz="2700">
                <a:latin typeface="+mj-lt"/>
                <a:ea typeface="Arial-Rounded" pitchFamily="34" charset="0"/>
                <a:cs typeface="Arial-Rounded" pitchFamily="34" charset="0"/>
              </a:rPr>
              <a:t> nhiều lễ vật lên nhà vua.</a:t>
            </a:r>
          </a:p>
        </p:txBody>
      </p:sp>
      <p:sp>
        <p:nvSpPr>
          <p:cNvPr id="11" name="TextBox 10">
            <a:extLst>
              <a:ext uri="{FF2B5EF4-FFF2-40B4-BE49-F238E27FC236}">
                <a16:creationId xmlns:a16="http://schemas.microsoft.com/office/drawing/2014/main" id="{9A9FB121-39EA-419A-BF94-2387794CC40D}"/>
              </a:ext>
            </a:extLst>
          </p:cNvPr>
          <p:cNvSpPr txBox="1"/>
          <p:nvPr/>
        </p:nvSpPr>
        <p:spPr>
          <a:xfrm>
            <a:off x="1184497" y="2989789"/>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Học sinh </a:t>
            </a:r>
            <a:r>
              <a:rPr lang="en-US" sz="2700">
                <a:solidFill>
                  <a:srgbClr val="FF0000"/>
                </a:solidFill>
                <a:latin typeface="+mj-lt"/>
                <a:ea typeface="Arial-Rounded" pitchFamily="34" charset="0"/>
                <a:cs typeface="Arial-Rounded" pitchFamily="34" charset="0"/>
              </a:rPr>
              <a:t>dâng</a:t>
            </a:r>
            <a:r>
              <a:rPr lang="en-US" sz="2700">
                <a:latin typeface="+mj-lt"/>
                <a:ea typeface="Arial-Rounded" pitchFamily="34" charset="0"/>
                <a:cs typeface="Arial-Rounded" pitchFamily="34" charset="0"/>
              </a:rPr>
              <a:t> hoa lên viếng Bác.</a:t>
            </a:r>
          </a:p>
        </p:txBody>
      </p:sp>
      <p:grpSp>
        <p:nvGrpSpPr>
          <p:cNvPr id="15" name="Google Shape;2346;p59"/>
          <p:cNvGrpSpPr/>
          <p:nvPr/>
        </p:nvGrpSpPr>
        <p:grpSpPr>
          <a:xfrm>
            <a:off x="4276877" y="4073177"/>
            <a:ext cx="686175" cy="622243"/>
            <a:chOff x="2185750" y="3005925"/>
            <a:chExt cx="1112475" cy="1008825"/>
          </a:xfrm>
        </p:grpSpPr>
        <p:sp>
          <p:nvSpPr>
            <p:cNvPr id="16" name="Google Shape;2347;p59"/>
            <p:cNvSpPr/>
            <p:nvPr/>
          </p:nvSpPr>
          <p:spPr>
            <a:xfrm>
              <a:off x="2185750" y="3005925"/>
              <a:ext cx="1112475" cy="1007450"/>
            </a:xfrm>
            <a:custGeom>
              <a:avLst/>
              <a:gdLst/>
              <a:ahLst/>
              <a:cxnLst/>
              <a:rect l="l" t="t" r="r" b="b"/>
              <a:pathLst>
                <a:path w="44499" h="40298" extrusionOk="0">
                  <a:moveTo>
                    <a:pt x="22675" y="0"/>
                  </a:moveTo>
                  <a:cubicBezTo>
                    <a:pt x="19427" y="0"/>
                    <a:pt x="16182" y="779"/>
                    <a:pt x="13228" y="2330"/>
                  </a:cubicBezTo>
                  <a:cubicBezTo>
                    <a:pt x="12893" y="1560"/>
                    <a:pt x="12224" y="1214"/>
                    <a:pt x="11560" y="1214"/>
                  </a:cubicBezTo>
                  <a:cubicBezTo>
                    <a:pt x="10624" y="1214"/>
                    <a:pt x="9696" y="1901"/>
                    <a:pt x="9719" y="3056"/>
                  </a:cubicBezTo>
                  <a:cubicBezTo>
                    <a:pt x="9719" y="3540"/>
                    <a:pt x="9881" y="3984"/>
                    <a:pt x="10203" y="4307"/>
                  </a:cubicBezTo>
                  <a:cubicBezTo>
                    <a:pt x="6049" y="7573"/>
                    <a:pt x="3307" y="12332"/>
                    <a:pt x="2662" y="17575"/>
                  </a:cubicBezTo>
                  <a:lnTo>
                    <a:pt x="2460" y="17575"/>
                  </a:lnTo>
                  <a:lnTo>
                    <a:pt x="2460" y="17494"/>
                  </a:lnTo>
                  <a:cubicBezTo>
                    <a:pt x="0" y="17494"/>
                    <a:pt x="0" y="21204"/>
                    <a:pt x="2460" y="21204"/>
                  </a:cubicBezTo>
                  <a:lnTo>
                    <a:pt x="2500" y="21204"/>
                  </a:lnTo>
                  <a:cubicBezTo>
                    <a:pt x="2783" y="26810"/>
                    <a:pt x="5444" y="32053"/>
                    <a:pt x="9760" y="35642"/>
                  </a:cubicBezTo>
                  <a:cubicBezTo>
                    <a:pt x="8832" y="36449"/>
                    <a:pt x="8913" y="37860"/>
                    <a:pt x="9921" y="38586"/>
                  </a:cubicBezTo>
                  <a:cubicBezTo>
                    <a:pt x="10233" y="38807"/>
                    <a:pt x="10586" y="38911"/>
                    <a:pt x="10937" y="38911"/>
                  </a:cubicBezTo>
                  <a:cubicBezTo>
                    <a:pt x="11676" y="38911"/>
                    <a:pt x="12403" y="38452"/>
                    <a:pt x="12704" y="37659"/>
                  </a:cubicBezTo>
                  <a:cubicBezTo>
                    <a:pt x="15775" y="39420"/>
                    <a:pt x="19208" y="40298"/>
                    <a:pt x="22642" y="40298"/>
                  </a:cubicBezTo>
                  <a:cubicBezTo>
                    <a:pt x="26286" y="40298"/>
                    <a:pt x="29932" y="39309"/>
                    <a:pt x="33150" y="37336"/>
                  </a:cubicBezTo>
                  <a:cubicBezTo>
                    <a:pt x="33546" y="37764"/>
                    <a:pt x="34012" y="37945"/>
                    <a:pt x="34464" y="37945"/>
                  </a:cubicBezTo>
                  <a:cubicBezTo>
                    <a:pt x="35716" y="37945"/>
                    <a:pt x="36854" y="36552"/>
                    <a:pt x="36054" y="35158"/>
                  </a:cubicBezTo>
                  <a:cubicBezTo>
                    <a:pt x="40369" y="31367"/>
                    <a:pt x="42789" y="25883"/>
                    <a:pt x="42789" y="20116"/>
                  </a:cubicBezTo>
                  <a:cubicBezTo>
                    <a:pt x="42789" y="19148"/>
                    <a:pt x="42708" y="18139"/>
                    <a:pt x="42587" y="17131"/>
                  </a:cubicBezTo>
                  <a:cubicBezTo>
                    <a:pt x="44498" y="16390"/>
                    <a:pt x="43883" y="13613"/>
                    <a:pt x="41907" y="13613"/>
                  </a:cubicBezTo>
                  <a:cubicBezTo>
                    <a:pt x="41840" y="13613"/>
                    <a:pt x="41771" y="13616"/>
                    <a:pt x="41700" y="13623"/>
                  </a:cubicBezTo>
                  <a:cubicBezTo>
                    <a:pt x="40329" y="9630"/>
                    <a:pt x="37788" y="6202"/>
                    <a:pt x="34360" y="3742"/>
                  </a:cubicBezTo>
                  <a:cubicBezTo>
                    <a:pt x="34562" y="3419"/>
                    <a:pt x="34683" y="3056"/>
                    <a:pt x="34683" y="2693"/>
                  </a:cubicBezTo>
                  <a:cubicBezTo>
                    <a:pt x="34683" y="1524"/>
                    <a:pt x="33751" y="835"/>
                    <a:pt x="32822" y="835"/>
                  </a:cubicBezTo>
                  <a:cubicBezTo>
                    <a:pt x="32182" y="835"/>
                    <a:pt x="31544" y="1163"/>
                    <a:pt x="31215" y="1887"/>
                  </a:cubicBezTo>
                  <a:cubicBezTo>
                    <a:pt x="28506" y="628"/>
                    <a:pt x="25589" y="0"/>
                    <a:pt x="22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48;p59"/>
            <p:cNvSpPr/>
            <p:nvPr/>
          </p:nvSpPr>
          <p:spPr>
            <a:xfrm>
              <a:off x="2527525" y="3527950"/>
              <a:ext cx="676550" cy="486800"/>
            </a:xfrm>
            <a:custGeom>
              <a:avLst/>
              <a:gdLst/>
              <a:ahLst/>
              <a:cxnLst/>
              <a:rect l="l" t="t" r="r" b="b"/>
              <a:pathLst>
                <a:path w="27062" h="19472" extrusionOk="0">
                  <a:moveTo>
                    <a:pt x="13995" y="1"/>
                  </a:moveTo>
                  <a:cubicBezTo>
                    <a:pt x="6292" y="1"/>
                    <a:pt x="1" y="5728"/>
                    <a:pt x="1" y="12745"/>
                  </a:cubicBezTo>
                  <a:cubicBezTo>
                    <a:pt x="1" y="14519"/>
                    <a:pt x="444" y="16294"/>
                    <a:pt x="1210" y="17907"/>
                  </a:cubicBezTo>
                  <a:cubicBezTo>
                    <a:pt x="3712" y="18955"/>
                    <a:pt x="6356" y="19472"/>
                    <a:pt x="8990" y="19472"/>
                  </a:cubicBezTo>
                  <a:cubicBezTo>
                    <a:pt x="12640" y="19472"/>
                    <a:pt x="16270" y="18480"/>
                    <a:pt x="19479" y="16536"/>
                  </a:cubicBezTo>
                  <a:cubicBezTo>
                    <a:pt x="19869" y="16947"/>
                    <a:pt x="20328" y="17121"/>
                    <a:pt x="20774" y="17121"/>
                  </a:cubicBezTo>
                  <a:cubicBezTo>
                    <a:pt x="22033" y="17121"/>
                    <a:pt x="23188" y="15728"/>
                    <a:pt x="22383" y="14358"/>
                  </a:cubicBezTo>
                  <a:cubicBezTo>
                    <a:pt x="24319" y="12624"/>
                    <a:pt x="25892" y="10527"/>
                    <a:pt x="27061" y="8188"/>
                  </a:cubicBezTo>
                  <a:cubicBezTo>
                    <a:pt x="25045" y="3429"/>
                    <a:pt x="19963" y="1"/>
                    <a:pt x="1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49;p59"/>
            <p:cNvSpPr/>
            <p:nvPr/>
          </p:nvSpPr>
          <p:spPr>
            <a:xfrm>
              <a:off x="2965100" y="3250975"/>
              <a:ext cx="82700" cy="72250"/>
            </a:xfrm>
            <a:custGeom>
              <a:avLst/>
              <a:gdLst/>
              <a:ahLst/>
              <a:cxnLst/>
              <a:rect l="l" t="t" r="r" b="b"/>
              <a:pathLst>
                <a:path w="3308" h="2890" extrusionOk="0">
                  <a:moveTo>
                    <a:pt x="1636" y="1"/>
                  </a:moveTo>
                  <a:cubicBezTo>
                    <a:pt x="1426" y="1"/>
                    <a:pt x="1213" y="49"/>
                    <a:pt x="1009" y="151"/>
                  </a:cubicBezTo>
                  <a:cubicBezTo>
                    <a:pt x="283" y="514"/>
                    <a:pt x="0" y="1361"/>
                    <a:pt x="363" y="2086"/>
                  </a:cubicBezTo>
                  <a:cubicBezTo>
                    <a:pt x="591" y="2598"/>
                    <a:pt x="1099" y="2890"/>
                    <a:pt x="1619" y="2890"/>
                  </a:cubicBezTo>
                  <a:cubicBezTo>
                    <a:pt x="1837" y="2890"/>
                    <a:pt x="2057" y="2839"/>
                    <a:pt x="2259" y="2732"/>
                  </a:cubicBezTo>
                  <a:cubicBezTo>
                    <a:pt x="2985" y="2409"/>
                    <a:pt x="3307" y="1522"/>
                    <a:pt x="2944" y="836"/>
                  </a:cubicBezTo>
                  <a:cubicBezTo>
                    <a:pt x="2683" y="314"/>
                    <a:pt x="2172" y="1"/>
                    <a:pt x="1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50;p59"/>
            <p:cNvSpPr/>
            <p:nvPr/>
          </p:nvSpPr>
          <p:spPr>
            <a:xfrm>
              <a:off x="2599100" y="3295775"/>
              <a:ext cx="81700" cy="72175"/>
            </a:xfrm>
            <a:custGeom>
              <a:avLst/>
              <a:gdLst/>
              <a:ahLst/>
              <a:cxnLst/>
              <a:rect l="l" t="t" r="r" b="b"/>
              <a:pathLst>
                <a:path w="3268" h="2887" extrusionOk="0">
                  <a:moveTo>
                    <a:pt x="1627" y="1"/>
                  </a:moveTo>
                  <a:cubicBezTo>
                    <a:pt x="1420" y="1"/>
                    <a:pt x="1210" y="44"/>
                    <a:pt x="1009" y="133"/>
                  </a:cubicBezTo>
                  <a:cubicBezTo>
                    <a:pt x="324" y="496"/>
                    <a:pt x="1" y="1343"/>
                    <a:pt x="364" y="2069"/>
                  </a:cubicBezTo>
                  <a:cubicBezTo>
                    <a:pt x="597" y="2594"/>
                    <a:pt x="1126" y="2887"/>
                    <a:pt x="1660" y="2887"/>
                  </a:cubicBezTo>
                  <a:cubicBezTo>
                    <a:pt x="1864" y="2887"/>
                    <a:pt x="2070" y="2844"/>
                    <a:pt x="2259" y="2755"/>
                  </a:cubicBezTo>
                  <a:cubicBezTo>
                    <a:pt x="2985" y="2392"/>
                    <a:pt x="3268" y="1545"/>
                    <a:pt x="2945" y="819"/>
                  </a:cubicBezTo>
                  <a:cubicBezTo>
                    <a:pt x="2682" y="294"/>
                    <a:pt x="2167" y="1"/>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51;p59"/>
            <p:cNvSpPr/>
            <p:nvPr/>
          </p:nvSpPr>
          <p:spPr>
            <a:xfrm>
              <a:off x="2764350" y="3355725"/>
              <a:ext cx="115075" cy="70350"/>
            </a:xfrm>
            <a:custGeom>
              <a:avLst/>
              <a:gdLst/>
              <a:ahLst/>
              <a:cxnLst/>
              <a:rect l="l" t="t" r="r" b="b"/>
              <a:pathLst>
                <a:path w="4603" h="2814" extrusionOk="0">
                  <a:moveTo>
                    <a:pt x="4199" y="0"/>
                  </a:moveTo>
                  <a:cubicBezTo>
                    <a:pt x="4030" y="0"/>
                    <a:pt x="3854" y="115"/>
                    <a:pt x="3876" y="316"/>
                  </a:cubicBezTo>
                  <a:cubicBezTo>
                    <a:pt x="4056" y="1531"/>
                    <a:pt x="3132" y="2218"/>
                    <a:pt x="2224" y="2218"/>
                  </a:cubicBezTo>
                  <a:cubicBezTo>
                    <a:pt x="1504" y="2218"/>
                    <a:pt x="793" y="1786"/>
                    <a:pt x="650" y="840"/>
                  </a:cubicBezTo>
                  <a:lnTo>
                    <a:pt x="650" y="800"/>
                  </a:lnTo>
                  <a:cubicBezTo>
                    <a:pt x="614" y="639"/>
                    <a:pt x="474" y="565"/>
                    <a:pt x="338" y="565"/>
                  </a:cubicBezTo>
                  <a:cubicBezTo>
                    <a:pt x="167" y="565"/>
                    <a:pt x="0" y="679"/>
                    <a:pt x="45" y="881"/>
                  </a:cubicBezTo>
                  <a:cubicBezTo>
                    <a:pt x="262" y="1928"/>
                    <a:pt x="1158" y="2814"/>
                    <a:pt x="2211" y="2814"/>
                  </a:cubicBezTo>
                  <a:cubicBezTo>
                    <a:pt x="2334" y="2814"/>
                    <a:pt x="2459" y="2802"/>
                    <a:pt x="2586" y="2776"/>
                  </a:cubicBezTo>
                  <a:cubicBezTo>
                    <a:pt x="3796" y="2534"/>
                    <a:pt x="4602" y="1445"/>
                    <a:pt x="4481" y="236"/>
                  </a:cubicBezTo>
                  <a:cubicBezTo>
                    <a:pt x="4463" y="74"/>
                    <a:pt x="4334" y="0"/>
                    <a:pt x="4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52;p59"/>
            <p:cNvSpPr/>
            <p:nvPr/>
          </p:nvSpPr>
          <p:spPr>
            <a:xfrm>
              <a:off x="3026600" y="3285975"/>
              <a:ext cx="160325" cy="141225"/>
            </a:xfrm>
            <a:custGeom>
              <a:avLst/>
              <a:gdLst/>
              <a:ahLst/>
              <a:cxnLst/>
              <a:rect l="l" t="t" r="r" b="b"/>
              <a:pathLst>
                <a:path w="6413" h="5649" extrusionOk="0">
                  <a:moveTo>
                    <a:pt x="3194" y="0"/>
                  </a:moveTo>
                  <a:cubicBezTo>
                    <a:pt x="2787" y="0"/>
                    <a:pt x="2372" y="91"/>
                    <a:pt x="1977" y="283"/>
                  </a:cubicBezTo>
                  <a:cubicBezTo>
                    <a:pt x="565" y="969"/>
                    <a:pt x="0" y="2663"/>
                    <a:pt x="646" y="4074"/>
                  </a:cubicBezTo>
                  <a:cubicBezTo>
                    <a:pt x="1138" y="5059"/>
                    <a:pt x="2151" y="5649"/>
                    <a:pt x="3205" y="5649"/>
                  </a:cubicBezTo>
                  <a:cubicBezTo>
                    <a:pt x="3619" y="5649"/>
                    <a:pt x="4039" y="5558"/>
                    <a:pt x="4437" y="5365"/>
                  </a:cubicBezTo>
                  <a:cubicBezTo>
                    <a:pt x="5808" y="4679"/>
                    <a:pt x="6413" y="2985"/>
                    <a:pt x="5727" y="1614"/>
                  </a:cubicBezTo>
                  <a:cubicBezTo>
                    <a:pt x="5234" y="598"/>
                    <a:pt x="4239" y="0"/>
                    <a:pt x="3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53;p59"/>
            <p:cNvSpPr/>
            <p:nvPr/>
          </p:nvSpPr>
          <p:spPr>
            <a:xfrm>
              <a:off x="2467025" y="3362400"/>
              <a:ext cx="160350" cy="140600"/>
            </a:xfrm>
            <a:custGeom>
              <a:avLst/>
              <a:gdLst/>
              <a:ahLst/>
              <a:cxnLst/>
              <a:rect l="l" t="t" r="r" b="b"/>
              <a:pathLst>
                <a:path w="6414" h="5624" extrusionOk="0">
                  <a:moveTo>
                    <a:pt x="3234" y="0"/>
                  </a:moveTo>
                  <a:cubicBezTo>
                    <a:pt x="2812" y="0"/>
                    <a:pt x="2383" y="94"/>
                    <a:pt x="1977" y="291"/>
                  </a:cubicBezTo>
                  <a:cubicBezTo>
                    <a:pt x="606" y="977"/>
                    <a:pt x="1" y="2630"/>
                    <a:pt x="686" y="4042"/>
                  </a:cubicBezTo>
                  <a:cubicBezTo>
                    <a:pt x="1175" y="5047"/>
                    <a:pt x="2175" y="5623"/>
                    <a:pt x="3206" y="5623"/>
                  </a:cubicBezTo>
                  <a:cubicBezTo>
                    <a:pt x="3622" y="5623"/>
                    <a:pt x="4043" y="5529"/>
                    <a:pt x="4437" y="5332"/>
                  </a:cubicBezTo>
                  <a:cubicBezTo>
                    <a:pt x="5849" y="4687"/>
                    <a:pt x="6413" y="2993"/>
                    <a:pt x="5768" y="1582"/>
                  </a:cubicBezTo>
                  <a:cubicBezTo>
                    <a:pt x="5279" y="576"/>
                    <a:pt x="4279" y="0"/>
                    <a:pt x="3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54;p59"/>
            <p:cNvSpPr/>
            <p:nvPr/>
          </p:nvSpPr>
          <p:spPr>
            <a:xfrm>
              <a:off x="3081050" y="3461425"/>
              <a:ext cx="206950" cy="144550"/>
            </a:xfrm>
            <a:custGeom>
              <a:avLst/>
              <a:gdLst/>
              <a:ahLst/>
              <a:cxnLst/>
              <a:rect l="l" t="t" r="r" b="b"/>
              <a:pathLst>
                <a:path w="8278" h="5782" extrusionOk="0">
                  <a:moveTo>
                    <a:pt x="2218" y="0"/>
                  </a:moveTo>
                  <a:cubicBezTo>
                    <a:pt x="0" y="1089"/>
                    <a:pt x="2702" y="5122"/>
                    <a:pt x="4194" y="5687"/>
                  </a:cubicBezTo>
                  <a:cubicBezTo>
                    <a:pt x="4360" y="5752"/>
                    <a:pt x="4537" y="5782"/>
                    <a:pt x="4722" y="5782"/>
                  </a:cubicBezTo>
                  <a:cubicBezTo>
                    <a:pt x="6250" y="5782"/>
                    <a:pt x="8277" y="3724"/>
                    <a:pt x="8026" y="2501"/>
                  </a:cubicBezTo>
                  <a:cubicBezTo>
                    <a:pt x="7743" y="1129"/>
                    <a:pt x="2219" y="0"/>
                    <a:pt x="2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55;p59"/>
            <p:cNvSpPr/>
            <p:nvPr/>
          </p:nvSpPr>
          <p:spPr>
            <a:xfrm>
              <a:off x="2258525" y="3527950"/>
              <a:ext cx="190375" cy="156125"/>
            </a:xfrm>
            <a:custGeom>
              <a:avLst/>
              <a:gdLst/>
              <a:ahLst/>
              <a:cxnLst/>
              <a:rect l="l" t="t" r="r" b="b"/>
              <a:pathLst>
                <a:path w="7615" h="6245" extrusionOk="0">
                  <a:moveTo>
                    <a:pt x="5195" y="1"/>
                  </a:moveTo>
                  <a:cubicBezTo>
                    <a:pt x="5195" y="1"/>
                    <a:pt x="33" y="2259"/>
                    <a:pt x="33" y="3671"/>
                  </a:cubicBezTo>
                  <a:cubicBezTo>
                    <a:pt x="0" y="4823"/>
                    <a:pt x="2037" y="6245"/>
                    <a:pt x="3532" y="6245"/>
                  </a:cubicBezTo>
                  <a:cubicBezTo>
                    <a:pt x="3869" y="6245"/>
                    <a:pt x="4177" y="6173"/>
                    <a:pt x="4429" y="6010"/>
                  </a:cubicBezTo>
                  <a:cubicBezTo>
                    <a:pt x="5800" y="5123"/>
                    <a:pt x="7615" y="606"/>
                    <a:pt x="5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56;p59"/>
            <p:cNvSpPr/>
            <p:nvPr/>
          </p:nvSpPr>
          <p:spPr>
            <a:xfrm>
              <a:off x="3009075" y="3149950"/>
              <a:ext cx="91150" cy="78750"/>
            </a:xfrm>
            <a:custGeom>
              <a:avLst/>
              <a:gdLst/>
              <a:ahLst/>
              <a:cxnLst/>
              <a:rect l="l" t="t" r="r" b="b"/>
              <a:pathLst>
                <a:path w="3646" h="3150" extrusionOk="0">
                  <a:moveTo>
                    <a:pt x="2424" y="1"/>
                  </a:moveTo>
                  <a:cubicBezTo>
                    <a:pt x="1796" y="1"/>
                    <a:pt x="1075" y="440"/>
                    <a:pt x="742" y="925"/>
                  </a:cubicBezTo>
                  <a:cubicBezTo>
                    <a:pt x="0" y="2037"/>
                    <a:pt x="953" y="3149"/>
                    <a:pt x="1959" y="3149"/>
                  </a:cubicBezTo>
                  <a:cubicBezTo>
                    <a:pt x="2376" y="3149"/>
                    <a:pt x="2802" y="2959"/>
                    <a:pt x="3121" y="2498"/>
                  </a:cubicBezTo>
                  <a:cubicBezTo>
                    <a:pt x="3565" y="1853"/>
                    <a:pt x="3645" y="602"/>
                    <a:pt x="3000" y="159"/>
                  </a:cubicBezTo>
                  <a:cubicBezTo>
                    <a:pt x="2830" y="49"/>
                    <a:pt x="2632"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7;p59"/>
            <p:cNvSpPr/>
            <p:nvPr/>
          </p:nvSpPr>
          <p:spPr>
            <a:xfrm>
              <a:off x="2806800" y="3067200"/>
              <a:ext cx="71625" cy="82950"/>
            </a:xfrm>
            <a:custGeom>
              <a:avLst/>
              <a:gdLst/>
              <a:ahLst/>
              <a:cxnLst/>
              <a:rect l="l" t="t" r="r" b="b"/>
              <a:pathLst>
                <a:path w="2865" h="3318" extrusionOk="0">
                  <a:moveTo>
                    <a:pt x="1453" y="0"/>
                  </a:moveTo>
                  <a:cubicBezTo>
                    <a:pt x="646" y="0"/>
                    <a:pt x="1" y="1089"/>
                    <a:pt x="1" y="1896"/>
                  </a:cubicBezTo>
                  <a:cubicBezTo>
                    <a:pt x="1" y="2844"/>
                    <a:pt x="717" y="3318"/>
                    <a:pt x="1432" y="3318"/>
                  </a:cubicBezTo>
                  <a:cubicBezTo>
                    <a:pt x="2148" y="3318"/>
                    <a:pt x="2864" y="2844"/>
                    <a:pt x="2864" y="1896"/>
                  </a:cubicBezTo>
                  <a:cubicBezTo>
                    <a:pt x="2864" y="1089"/>
                    <a:pt x="2219"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8;p59"/>
            <p:cNvSpPr/>
            <p:nvPr/>
          </p:nvSpPr>
          <p:spPr>
            <a:xfrm>
              <a:off x="2600125" y="3127200"/>
              <a:ext cx="85175" cy="80900"/>
            </a:xfrm>
            <a:custGeom>
              <a:avLst/>
              <a:gdLst/>
              <a:ahLst/>
              <a:cxnLst/>
              <a:rect l="l" t="t" r="r" b="b"/>
              <a:pathLst>
                <a:path w="3407" h="3236" extrusionOk="0">
                  <a:moveTo>
                    <a:pt x="1260" y="1"/>
                  </a:moveTo>
                  <a:cubicBezTo>
                    <a:pt x="1145" y="1"/>
                    <a:pt x="1034" y="19"/>
                    <a:pt x="928" y="61"/>
                  </a:cubicBezTo>
                  <a:cubicBezTo>
                    <a:pt x="202" y="303"/>
                    <a:pt x="0" y="1593"/>
                    <a:pt x="283" y="2319"/>
                  </a:cubicBezTo>
                  <a:cubicBezTo>
                    <a:pt x="546" y="2964"/>
                    <a:pt x="1066" y="3236"/>
                    <a:pt x="1585" y="3236"/>
                  </a:cubicBezTo>
                  <a:cubicBezTo>
                    <a:pt x="2495" y="3236"/>
                    <a:pt x="3406" y="2400"/>
                    <a:pt x="2944" y="1270"/>
                  </a:cubicBezTo>
                  <a:cubicBezTo>
                    <a:pt x="2703" y="650"/>
                    <a:pt x="1932" y="1"/>
                    <a:pt x="1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59;p59"/>
            <p:cNvSpPr/>
            <p:nvPr/>
          </p:nvSpPr>
          <p:spPr>
            <a:xfrm>
              <a:off x="2371250" y="3286375"/>
              <a:ext cx="103775" cy="73825"/>
            </a:xfrm>
            <a:custGeom>
              <a:avLst/>
              <a:gdLst/>
              <a:ahLst/>
              <a:cxnLst/>
              <a:rect l="l" t="t" r="r" b="b"/>
              <a:pathLst>
                <a:path w="4151" h="2953" extrusionOk="0">
                  <a:moveTo>
                    <a:pt x="1695" y="0"/>
                  </a:moveTo>
                  <a:cubicBezTo>
                    <a:pt x="1149" y="0"/>
                    <a:pt x="605" y="180"/>
                    <a:pt x="364" y="590"/>
                  </a:cubicBezTo>
                  <a:cubicBezTo>
                    <a:pt x="1" y="1275"/>
                    <a:pt x="686" y="2364"/>
                    <a:pt x="1372" y="2768"/>
                  </a:cubicBezTo>
                  <a:cubicBezTo>
                    <a:pt x="1612" y="2896"/>
                    <a:pt x="1845" y="2953"/>
                    <a:pt x="2065" y="2953"/>
                  </a:cubicBezTo>
                  <a:cubicBezTo>
                    <a:pt x="3358" y="2953"/>
                    <a:pt x="4151" y="985"/>
                    <a:pt x="2703" y="227"/>
                  </a:cubicBezTo>
                  <a:cubicBezTo>
                    <a:pt x="2427" y="81"/>
                    <a:pt x="2061" y="0"/>
                    <a:pt x="16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60;p59"/>
            <p:cNvSpPr/>
            <p:nvPr/>
          </p:nvSpPr>
          <p:spPr>
            <a:xfrm>
              <a:off x="3009250" y="3647700"/>
              <a:ext cx="95000" cy="77650"/>
            </a:xfrm>
            <a:custGeom>
              <a:avLst/>
              <a:gdLst/>
              <a:ahLst/>
              <a:cxnLst/>
              <a:rect l="l" t="t" r="r" b="b"/>
              <a:pathLst>
                <a:path w="3800" h="3106" extrusionOk="0">
                  <a:moveTo>
                    <a:pt x="2012" y="1"/>
                  </a:moveTo>
                  <a:cubicBezTo>
                    <a:pt x="961" y="1"/>
                    <a:pt x="0" y="1274"/>
                    <a:pt x="896" y="2349"/>
                  </a:cubicBezTo>
                  <a:cubicBezTo>
                    <a:pt x="1229" y="2766"/>
                    <a:pt x="1907" y="3106"/>
                    <a:pt x="2494" y="3106"/>
                  </a:cubicBezTo>
                  <a:cubicBezTo>
                    <a:pt x="2760" y="3106"/>
                    <a:pt x="3007" y="3037"/>
                    <a:pt x="3195" y="2873"/>
                  </a:cubicBezTo>
                  <a:cubicBezTo>
                    <a:pt x="3800" y="2389"/>
                    <a:pt x="3598" y="1139"/>
                    <a:pt x="3074" y="534"/>
                  </a:cubicBezTo>
                  <a:cubicBezTo>
                    <a:pt x="2760" y="157"/>
                    <a:pt x="2380"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61;p59"/>
            <p:cNvSpPr/>
            <p:nvPr/>
          </p:nvSpPr>
          <p:spPr>
            <a:xfrm>
              <a:off x="2991475" y="3793975"/>
              <a:ext cx="82525" cy="82575"/>
            </a:xfrm>
            <a:custGeom>
              <a:avLst/>
              <a:gdLst/>
              <a:ahLst/>
              <a:cxnLst/>
              <a:rect l="l" t="t" r="r" b="b"/>
              <a:pathLst>
                <a:path w="3301" h="3303" extrusionOk="0">
                  <a:moveTo>
                    <a:pt x="1726" y="1"/>
                  </a:moveTo>
                  <a:cubicBezTo>
                    <a:pt x="870" y="1"/>
                    <a:pt x="1" y="728"/>
                    <a:pt x="317" y="1822"/>
                  </a:cubicBezTo>
                  <a:cubicBezTo>
                    <a:pt x="498" y="2513"/>
                    <a:pt x="1271" y="3302"/>
                    <a:pt x="1983" y="3302"/>
                  </a:cubicBezTo>
                  <a:cubicBezTo>
                    <a:pt x="2060" y="3302"/>
                    <a:pt x="2137" y="3293"/>
                    <a:pt x="2212" y="3273"/>
                  </a:cubicBezTo>
                  <a:cubicBezTo>
                    <a:pt x="2978" y="3031"/>
                    <a:pt x="3301" y="1822"/>
                    <a:pt x="3059" y="1055"/>
                  </a:cubicBezTo>
                  <a:cubicBezTo>
                    <a:pt x="2850" y="318"/>
                    <a:pt x="2291" y="1"/>
                    <a:pt x="1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2;p59"/>
            <p:cNvSpPr/>
            <p:nvPr/>
          </p:nvSpPr>
          <p:spPr>
            <a:xfrm>
              <a:off x="2838850" y="3608400"/>
              <a:ext cx="95025" cy="78650"/>
            </a:xfrm>
            <a:custGeom>
              <a:avLst/>
              <a:gdLst/>
              <a:ahLst/>
              <a:cxnLst/>
              <a:rect l="l" t="t" r="r" b="b"/>
              <a:pathLst>
                <a:path w="3801" h="3146" extrusionOk="0">
                  <a:moveTo>
                    <a:pt x="2015" y="0"/>
                  </a:moveTo>
                  <a:cubicBezTo>
                    <a:pt x="963" y="0"/>
                    <a:pt x="0" y="1283"/>
                    <a:pt x="896" y="2389"/>
                  </a:cubicBezTo>
                  <a:cubicBezTo>
                    <a:pt x="1258" y="2805"/>
                    <a:pt x="1925" y="3145"/>
                    <a:pt x="2503" y="3145"/>
                  </a:cubicBezTo>
                  <a:cubicBezTo>
                    <a:pt x="2764" y="3145"/>
                    <a:pt x="3007" y="3076"/>
                    <a:pt x="3195" y="2913"/>
                  </a:cubicBezTo>
                  <a:cubicBezTo>
                    <a:pt x="3800" y="2429"/>
                    <a:pt x="3598" y="1138"/>
                    <a:pt x="3074" y="533"/>
                  </a:cubicBezTo>
                  <a:cubicBezTo>
                    <a:pt x="2761" y="157"/>
                    <a:pt x="2382"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3;p59"/>
            <p:cNvSpPr/>
            <p:nvPr/>
          </p:nvSpPr>
          <p:spPr>
            <a:xfrm>
              <a:off x="2604150" y="3787825"/>
              <a:ext cx="71600" cy="82950"/>
            </a:xfrm>
            <a:custGeom>
              <a:avLst/>
              <a:gdLst/>
              <a:ahLst/>
              <a:cxnLst/>
              <a:rect l="l" t="t" r="r" b="b"/>
              <a:pathLst>
                <a:path w="2864" h="3318" extrusionOk="0">
                  <a:moveTo>
                    <a:pt x="1432" y="1"/>
                  </a:moveTo>
                  <a:cubicBezTo>
                    <a:pt x="716" y="1"/>
                    <a:pt x="1" y="475"/>
                    <a:pt x="1" y="1422"/>
                  </a:cubicBezTo>
                  <a:cubicBezTo>
                    <a:pt x="41" y="2189"/>
                    <a:pt x="686" y="3318"/>
                    <a:pt x="1452" y="3318"/>
                  </a:cubicBezTo>
                  <a:cubicBezTo>
                    <a:pt x="2259" y="3318"/>
                    <a:pt x="2864" y="2189"/>
                    <a:pt x="2864" y="1422"/>
                  </a:cubicBezTo>
                  <a:cubicBezTo>
                    <a:pt x="2864" y="475"/>
                    <a:pt x="214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64;p59"/>
            <p:cNvSpPr/>
            <p:nvPr/>
          </p:nvSpPr>
          <p:spPr>
            <a:xfrm>
              <a:off x="2708600" y="3882675"/>
              <a:ext cx="85125" cy="80825"/>
            </a:xfrm>
            <a:custGeom>
              <a:avLst/>
              <a:gdLst/>
              <a:ahLst/>
              <a:cxnLst/>
              <a:rect l="l" t="t" r="r" b="b"/>
              <a:pathLst>
                <a:path w="3405" h="3233" extrusionOk="0">
                  <a:moveTo>
                    <a:pt x="1855" y="1"/>
                  </a:moveTo>
                  <a:cubicBezTo>
                    <a:pt x="927" y="1"/>
                    <a:pt x="0" y="892"/>
                    <a:pt x="501" y="2024"/>
                  </a:cubicBezTo>
                  <a:cubicBezTo>
                    <a:pt x="769" y="2628"/>
                    <a:pt x="1568" y="3232"/>
                    <a:pt x="2224" y="3232"/>
                  </a:cubicBezTo>
                  <a:cubicBezTo>
                    <a:pt x="2356" y="3232"/>
                    <a:pt x="2483" y="3208"/>
                    <a:pt x="2598" y="3153"/>
                  </a:cubicBezTo>
                  <a:cubicBezTo>
                    <a:pt x="3283" y="2831"/>
                    <a:pt x="3404" y="1581"/>
                    <a:pt x="3122" y="855"/>
                  </a:cubicBezTo>
                  <a:cubicBezTo>
                    <a:pt x="2842" y="253"/>
                    <a:pt x="2348" y="1"/>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5;p59"/>
            <p:cNvSpPr/>
            <p:nvPr/>
          </p:nvSpPr>
          <p:spPr>
            <a:xfrm>
              <a:off x="2833025" y="3774725"/>
              <a:ext cx="70600" cy="82950"/>
            </a:xfrm>
            <a:custGeom>
              <a:avLst/>
              <a:gdLst/>
              <a:ahLst/>
              <a:cxnLst/>
              <a:rect l="l" t="t" r="r" b="b"/>
              <a:pathLst>
                <a:path w="2824" h="3318" extrusionOk="0">
                  <a:moveTo>
                    <a:pt x="1412" y="0"/>
                  </a:moveTo>
                  <a:cubicBezTo>
                    <a:pt x="706" y="0"/>
                    <a:pt x="0" y="474"/>
                    <a:pt x="0" y="1422"/>
                  </a:cubicBezTo>
                  <a:cubicBezTo>
                    <a:pt x="0" y="2229"/>
                    <a:pt x="646" y="3317"/>
                    <a:pt x="1412" y="3317"/>
                  </a:cubicBezTo>
                  <a:cubicBezTo>
                    <a:pt x="2218" y="3317"/>
                    <a:pt x="2823" y="2229"/>
                    <a:pt x="2823" y="1422"/>
                  </a:cubicBezTo>
                  <a:cubicBezTo>
                    <a:pt x="2823" y="474"/>
                    <a:pt x="2118"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66;p59"/>
            <p:cNvSpPr/>
            <p:nvPr/>
          </p:nvSpPr>
          <p:spPr>
            <a:xfrm>
              <a:off x="2681775" y="3645675"/>
              <a:ext cx="71625" cy="82950"/>
            </a:xfrm>
            <a:custGeom>
              <a:avLst/>
              <a:gdLst/>
              <a:ahLst/>
              <a:cxnLst/>
              <a:rect l="l" t="t" r="r" b="b"/>
              <a:pathLst>
                <a:path w="2865" h="3318" extrusionOk="0">
                  <a:moveTo>
                    <a:pt x="1433" y="0"/>
                  </a:moveTo>
                  <a:cubicBezTo>
                    <a:pt x="717" y="0"/>
                    <a:pt x="1" y="474"/>
                    <a:pt x="1" y="1422"/>
                  </a:cubicBezTo>
                  <a:cubicBezTo>
                    <a:pt x="41" y="2188"/>
                    <a:pt x="686" y="3317"/>
                    <a:pt x="1453" y="3317"/>
                  </a:cubicBezTo>
                  <a:cubicBezTo>
                    <a:pt x="2259" y="3317"/>
                    <a:pt x="2864" y="2188"/>
                    <a:pt x="2864" y="1422"/>
                  </a:cubicBezTo>
                  <a:cubicBezTo>
                    <a:pt x="2864" y="474"/>
                    <a:pt x="2148"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67;p59"/>
            <p:cNvSpPr/>
            <p:nvPr/>
          </p:nvSpPr>
          <p:spPr>
            <a:xfrm>
              <a:off x="2515425" y="3533300"/>
              <a:ext cx="86775" cy="80875"/>
            </a:xfrm>
            <a:custGeom>
              <a:avLst/>
              <a:gdLst/>
              <a:ahLst/>
              <a:cxnLst/>
              <a:rect l="l" t="t" r="r" b="b"/>
              <a:pathLst>
                <a:path w="3471" h="3235" extrusionOk="0">
                  <a:moveTo>
                    <a:pt x="1578" y="0"/>
                  </a:moveTo>
                  <a:cubicBezTo>
                    <a:pt x="1110" y="0"/>
                    <a:pt x="644" y="234"/>
                    <a:pt x="364" y="795"/>
                  </a:cubicBezTo>
                  <a:cubicBezTo>
                    <a:pt x="1" y="1521"/>
                    <a:pt x="81" y="2771"/>
                    <a:pt x="807" y="3134"/>
                  </a:cubicBezTo>
                  <a:cubicBezTo>
                    <a:pt x="938" y="3203"/>
                    <a:pt x="1083" y="3234"/>
                    <a:pt x="1235" y="3234"/>
                  </a:cubicBezTo>
                  <a:cubicBezTo>
                    <a:pt x="1880" y="3234"/>
                    <a:pt x="2643" y="2673"/>
                    <a:pt x="2904" y="2086"/>
                  </a:cubicBezTo>
                  <a:cubicBezTo>
                    <a:pt x="3471" y="953"/>
                    <a:pt x="25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68;p59"/>
            <p:cNvSpPr/>
            <p:nvPr/>
          </p:nvSpPr>
          <p:spPr>
            <a:xfrm>
              <a:off x="2970050" y="3432375"/>
              <a:ext cx="94875" cy="78225"/>
            </a:xfrm>
            <a:custGeom>
              <a:avLst/>
              <a:gdLst/>
              <a:ahLst/>
              <a:cxnLst/>
              <a:rect l="l" t="t" r="r" b="b"/>
              <a:pathLst>
                <a:path w="3795" h="3129" extrusionOk="0">
                  <a:moveTo>
                    <a:pt x="1989" y="0"/>
                  </a:moveTo>
                  <a:cubicBezTo>
                    <a:pt x="946" y="0"/>
                    <a:pt x="1" y="1273"/>
                    <a:pt x="891" y="2372"/>
                  </a:cubicBezTo>
                  <a:cubicBezTo>
                    <a:pt x="1225" y="2789"/>
                    <a:pt x="1902" y="3129"/>
                    <a:pt x="2490" y="3129"/>
                  </a:cubicBezTo>
                  <a:cubicBezTo>
                    <a:pt x="2755" y="3129"/>
                    <a:pt x="3002" y="3059"/>
                    <a:pt x="3190" y="2896"/>
                  </a:cubicBezTo>
                  <a:cubicBezTo>
                    <a:pt x="3795" y="2412"/>
                    <a:pt x="3593" y="1162"/>
                    <a:pt x="3069" y="557"/>
                  </a:cubicBezTo>
                  <a:cubicBezTo>
                    <a:pt x="2750" y="164"/>
                    <a:pt x="2363" y="0"/>
                    <a:pt x="19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69;p59"/>
            <p:cNvSpPr/>
            <p:nvPr/>
          </p:nvSpPr>
          <p:spPr>
            <a:xfrm>
              <a:off x="2400500" y="3719550"/>
              <a:ext cx="86675" cy="80675"/>
            </a:xfrm>
            <a:custGeom>
              <a:avLst/>
              <a:gdLst/>
              <a:ahLst/>
              <a:cxnLst/>
              <a:rect l="l" t="t" r="r" b="b"/>
              <a:pathLst>
                <a:path w="3467" h="3227" extrusionOk="0">
                  <a:moveTo>
                    <a:pt x="1595" y="1"/>
                  </a:moveTo>
                  <a:cubicBezTo>
                    <a:pt x="1122" y="1"/>
                    <a:pt x="647" y="238"/>
                    <a:pt x="363" y="806"/>
                  </a:cubicBezTo>
                  <a:cubicBezTo>
                    <a:pt x="0" y="1492"/>
                    <a:pt x="81" y="2782"/>
                    <a:pt x="807" y="3145"/>
                  </a:cubicBezTo>
                  <a:cubicBezTo>
                    <a:pt x="926" y="3201"/>
                    <a:pt x="1057" y="3227"/>
                    <a:pt x="1194" y="3227"/>
                  </a:cubicBezTo>
                  <a:cubicBezTo>
                    <a:pt x="1838" y="3227"/>
                    <a:pt x="2604" y="2655"/>
                    <a:pt x="2904" y="2056"/>
                  </a:cubicBezTo>
                  <a:cubicBezTo>
                    <a:pt x="3467" y="931"/>
                    <a:pt x="2533" y="1"/>
                    <a:pt x="1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2392;p59"/>
          <p:cNvGrpSpPr/>
          <p:nvPr/>
        </p:nvGrpSpPr>
        <p:grpSpPr>
          <a:xfrm>
            <a:off x="7894228" y="231131"/>
            <a:ext cx="884938" cy="1275527"/>
            <a:chOff x="913350" y="238025"/>
            <a:chExt cx="1434725" cy="2067975"/>
          </a:xfrm>
        </p:grpSpPr>
        <p:sp>
          <p:nvSpPr>
            <p:cNvPr id="40" name="Google Shape;2393;p59"/>
            <p:cNvSpPr/>
            <p:nvPr/>
          </p:nvSpPr>
          <p:spPr>
            <a:xfrm>
              <a:off x="2198850" y="1127375"/>
              <a:ext cx="149225" cy="283250"/>
            </a:xfrm>
            <a:custGeom>
              <a:avLst/>
              <a:gdLst/>
              <a:ahLst/>
              <a:cxnLst/>
              <a:rect l="l" t="t" r="r" b="b"/>
              <a:pathLst>
                <a:path w="5969" h="11330" extrusionOk="0">
                  <a:moveTo>
                    <a:pt x="2864" y="0"/>
                  </a:moveTo>
                  <a:lnTo>
                    <a:pt x="2864" y="0"/>
                  </a:lnTo>
                  <a:cubicBezTo>
                    <a:pt x="0" y="2218"/>
                    <a:pt x="202" y="11131"/>
                    <a:pt x="202" y="11131"/>
                  </a:cubicBezTo>
                  <a:cubicBezTo>
                    <a:pt x="805" y="11269"/>
                    <a:pt x="1348" y="11329"/>
                    <a:pt x="1836" y="11329"/>
                  </a:cubicBezTo>
                  <a:cubicBezTo>
                    <a:pt x="5200" y="11329"/>
                    <a:pt x="5969" y="8469"/>
                    <a:pt x="5969" y="8469"/>
                  </a:cubicBezTo>
                  <a:cubicBezTo>
                    <a:pt x="2339" y="8389"/>
                    <a:pt x="2864" y="1"/>
                    <a:pt x="2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4;p59"/>
            <p:cNvSpPr/>
            <p:nvPr/>
          </p:nvSpPr>
          <p:spPr>
            <a:xfrm>
              <a:off x="913350" y="536625"/>
              <a:ext cx="1414575" cy="1769375"/>
            </a:xfrm>
            <a:custGeom>
              <a:avLst/>
              <a:gdLst/>
              <a:ahLst/>
              <a:cxnLst/>
              <a:rect l="l" t="t" r="r" b="b"/>
              <a:pathLst>
                <a:path w="56583" h="70775" extrusionOk="0">
                  <a:moveTo>
                    <a:pt x="32422" y="0"/>
                  </a:moveTo>
                  <a:cubicBezTo>
                    <a:pt x="23448" y="0"/>
                    <a:pt x="15194" y="5603"/>
                    <a:pt x="13350" y="13064"/>
                  </a:cubicBezTo>
                  <a:cubicBezTo>
                    <a:pt x="10688" y="23832"/>
                    <a:pt x="16455" y="37141"/>
                    <a:pt x="17342" y="45045"/>
                  </a:cubicBezTo>
                  <a:cubicBezTo>
                    <a:pt x="18270" y="52990"/>
                    <a:pt x="9277" y="57628"/>
                    <a:pt x="9277" y="57628"/>
                  </a:cubicBezTo>
                  <a:cubicBezTo>
                    <a:pt x="7641" y="55447"/>
                    <a:pt x="5198" y="54923"/>
                    <a:pt x="3230" y="54923"/>
                  </a:cubicBezTo>
                  <a:cubicBezTo>
                    <a:pt x="1413" y="54923"/>
                    <a:pt x="1" y="55369"/>
                    <a:pt x="1" y="55369"/>
                  </a:cubicBezTo>
                  <a:cubicBezTo>
                    <a:pt x="2259" y="60612"/>
                    <a:pt x="7663" y="60612"/>
                    <a:pt x="7663" y="60612"/>
                  </a:cubicBezTo>
                  <a:cubicBezTo>
                    <a:pt x="1977" y="65250"/>
                    <a:pt x="5849" y="70775"/>
                    <a:pt x="5849" y="70775"/>
                  </a:cubicBezTo>
                  <a:cubicBezTo>
                    <a:pt x="13793" y="65532"/>
                    <a:pt x="11535" y="60894"/>
                    <a:pt x="11535" y="60894"/>
                  </a:cubicBezTo>
                  <a:lnTo>
                    <a:pt x="11535" y="60894"/>
                  </a:lnTo>
                  <a:cubicBezTo>
                    <a:pt x="12071" y="60917"/>
                    <a:pt x="12604" y="60927"/>
                    <a:pt x="13133" y="60927"/>
                  </a:cubicBezTo>
                  <a:cubicBezTo>
                    <a:pt x="30900" y="60927"/>
                    <a:pt x="44459" y="48636"/>
                    <a:pt x="50412" y="37866"/>
                  </a:cubicBezTo>
                  <a:cubicBezTo>
                    <a:pt x="56542" y="26816"/>
                    <a:pt x="56582" y="11854"/>
                    <a:pt x="44282" y="3627"/>
                  </a:cubicBezTo>
                  <a:cubicBezTo>
                    <a:pt x="40517" y="1101"/>
                    <a:pt x="36399" y="0"/>
                    <a:pt x="32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95;p59"/>
            <p:cNvSpPr/>
            <p:nvPr/>
          </p:nvSpPr>
          <p:spPr>
            <a:xfrm>
              <a:off x="1380175" y="1228450"/>
              <a:ext cx="840275" cy="821475"/>
            </a:xfrm>
            <a:custGeom>
              <a:avLst/>
              <a:gdLst/>
              <a:ahLst/>
              <a:cxnLst/>
              <a:rect l="l" t="t" r="r" b="b"/>
              <a:pathLst>
                <a:path w="33611" h="32859" extrusionOk="0">
                  <a:moveTo>
                    <a:pt x="27638" y="0"/>
                  </a:moveTo>
                  <a:cubicBezTo>
                    <a:pt x="26895" y="0"/>
                    <a:pt x="26049" y="121"/>
                    <a:pt x="25085" y="393"/>
                  </a:cubicBezTo>
                  <a:cubicBezTo>
                    <a:pt x="14115" y="3458"/>
                    <a:pt x="10889" y="28261"/>
                    <a:pt x="0" y="32858"/>
                  </a:cubicBezTo>
                  <a:lnTo>
                    <a:pt x="0" y="32858"/>
                  </a:lnTo>
                  <a:cubicBezTo>
                    <a:pt x="15043" y="30640"/>
                    <a:pt x="26416" y="19792"/>
                    <a:pt x="31739" y="10193"/>
                  </a:cubicBezTo>
                  <a:cubicBezTo>
                    <a:pt x="32142" y="9427"/>
                    <a:pt x="32546" y="8661"/>
                    <a:pt x="32909" y="7895"/>
                  </a:cubicBezTo>
                  <a:cubicBezTo>
                    <a:pt x="32909" y="7823"/>
                    <a:pt x="33610" y="0"/>
                    <a:pt x="27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6;p59"/>
            <p:cNvSpPr/>
            <p:nvPr/>
          </p:nvSpPr>
          <p:spPr>
            <a:xfrm>
              <a:off x="1624975" y="973350"/>
              <a:ext cx="175225" cy="83600"/>
            </a:xfrm>
            <a:custGeom>
              <a:avLst/>
              <a:gdLst/>
              <a:ahLst/>
              <a:cxnLst/>
              <a:rect l="l" t="t" r="r" b="b"/>
              <a:pathLst>
                <a:path w="7009" h="3344" extrusionOk="0">
                  <a:moveTo>
                    <a:pt x="6688" y="1"/>
                  </a:moveTo>
                  <a:cubicBezTo>
                    <a:pt x="6562" y="1"/>
                    <a:pt x="6441" y="92"/>
                    <a:pt x="6420" y="273"/>
                  </a:cubicBezTo>
                  <a:cubicBezTo>
                    <a:pt x="6445" y="1791"/>
                    <a:pt x="4583" y="2791"/>
                    <a:pt x="2951" y="2791"/>
                  </a:cubicBezTo>
                  <a:cubicBezTo>
                    <a:pt x="1852" y="2791"/>
                    <a:pt x="857" y="2337"/>
                    <a:pt x="613" y="1281"/>
                  </a:cubicBezTo>
                  <a:cubicBezTo>
                    <a:pt x="564" y="1135"/>
                    <a:pt x="451" y="1074"/>
                    <a:pt x="337" y="1074"/>
                  </a:cubicBezTo>
                  <a:cubicBezTo>
                    <a:pt x="168" y="1074"/>
                    <a:pt x="0" y="1210"/>
                    <a:pt x="48" y="1402"/>
                  </a:cubicBezTo>
                  <a:lnTo>
                    <a:pt x="48" y="1443"/>
                  </a:lnTo>
                  <a:cubicBezTo>
                    <a:pt x="379" y="2767"/>
                    <a:pt x="1613" y="3344"/>
                    <a:pt x="2951" y="3344"/>
                  </a:cubicBezTo>
                  <a:cubicBezTo>
                    <a:pt x="4873" y="3344"/>
                    <a:pt x="7009" y="2152"/>
                    <a:pt x="6985" y="273"/>
                  </a:cubicBezTo>
                  <a:cubicBezTo>
                    <a:pt x="6945" y="92"/>
                    <a:pt x="6814" y="1"/>
                    <a:pt x="6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97;p59"/>
            <p:cNvSpPr/>
            <p:nvPr/>
          </p:nvSpPr>
          <p:spPr>
            <a:xfrm>
              <a:off x="1971775" y="889425"/>
              <a:ext cx="174850" cy="83275"/>
            </a:xfrm>
            <a:custGeom>
              <a:avLst/>
              <a:gdLst/>
              <a:ahLst/>
              <a:cxnLst/>
              <a:rect l="l" t="t" r="r" b="b"/>
              <a:pathLst>
                <a:path w="6994" h="3331" extrusionOk="0">
                  <a:moveTo>
                    <a:pt x="6664" y="1"/>
                  </a:moveTo>
                  <a:cubicBezTo>
                    <a:pt x="6533" y="1"/>
                    <a:pt x="6401" y="81"/>
                    <a:pt x="6381" y="243"/>
                  </a:cubicBezTo>
                  <a:cubicBezTo>
                    <a:pt x="6429" y="1781"/>
                    <a:pt x="4586" y="2789"/>
                    <a:pt x="2953" y="2789"/>
                  </a:cubicBezTo>
                  <a:cubicBezTo>
                    <a:pt x="1846" y="2789"/>
                    <a:pt x="835" y="2326"/>
                    <a:pt x="574" y="1251"/>
                  </a:cubicBezTo>
                  <a:cubicBezTo>
                    <a:pt x="542" y="1108"/>
                    <a:pt x="442" y="1046"/>
                    <a:pt x="336" y="1046"/>
                  </a:cubicBezTo>
                  <a:cubicBezTo>
                    <a:pt x="174" y="1046"/>
                    <a:pt x="1" y="1192"/>
                    <a:pt x="50" y="1412"/>
                  </a:cubicBezTo>
                  <a:cubicBezTo>
                    <a:pt x="363" y="2750"/>
                    <a:pt x="1590" y="3330"/>
                    <a:pt x="2924" y="3330"/>
                  </a:cubicBezTo>
                  <a:cubicBezTo>
                    <a:pt x="4848" y="3330"/>
                    <a:pt x="6994" y="2124"/>
                    <a:pt x="6946" y="243"/>
                  </a:cubicBezTo>
                  <a:cubicBezTo>
                    <a:pt x="6926" y="81"/>
                    <a:pt x="6795" y="1"/>
                    <a:pt x="6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98;p59"/>
            <p:cNvSpPr/>
            <p:nvPr/>
          </p:nvSpPr>
          <p:spPr>
            <a:xfrm>
              <a:off x="1887750" y="1023175"/>
              <a:ext cx="89300" cy="55200"/>
            </a:xfrm>
            <a:custGeom>
              <a:avLst/>
              <a:gdLst/>
              <a:ahLst/>
              <a:cxnLst/>
              <a:rect l="l" t="t" r="r" b="b"/>
              <a:pathLst>
                <a:path w="3572" h="2208" extrusionOk="0">
                  <a:moveTo>
                    <a:pt x="3190" y="0"/>
                  </a:moveTo>
                  <a:cubicBezTo>
                    <a:pt x="3051" y="0"/>
                    <a:pt x="2904" y="95"/>
                    <a:pt x="2927" y="256"/>
                  </a:cubicBezTo>
                  <a:cubicBezTo>
                    <a:pt x="3110" y="1198"/>
                    <a:pt x="2391" y="1748"/>
                    <a:pt x="1686" y="1748"/>
                  </a:cubicBezTo>
                  <a:cubicBezTo>
                    <a:pt x="1153" y="1748"/>
                    <a:pt x="628" y="1434"/>
                    <a:pt x="507" y="740"/>
                  </a:cubicBezTo>
                  <a:cubicBezTo>
                    <a:pt x="472" y="619"/>
                    <a:pt x="370" y="565"/>
                    <a:pt x="269" y="565"/>
                  </a:cubicBezTo>
                  <a:cubicBezTo>
                    <a:pt x="134" y="565"/>
                    <a:pt x="0" y="660"/>
                    <a:pt x="23" y="821"/>
                  </a:cubicBezTo>
                  <a:cubicBezTo>
                    <a:pt x="207" y="1632"/>
                    <a:pt x="965" y="2208"/>
                    <a:pt x="1772" y="2208"/>
                  </a:cubicBezTo>
                  <a:cubicBezTo>
                    <a:pt x="1847" y="2208"/>
                    <a:pt x="1923" y="2202"/>
                    <a:pt x="1999" y="2192"/>
                  </a:cubicBezTo>
                  <a:cubicBezTo>
                    <a:pt x="2927" y="1990"/>
                    <a:pt x="3572" y="1103"/>
                    <a:pt x="3411" y="176"/>
                  </a:cubicBezTo>
                  <a:cubicBezTo>
                    <a:pt x="3393" y="54"/>
                    <a:pt x="3294" y="0"/>
                    <a:pt x="3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99;p59"/>
            <p:cNvSpPr/>
            <p:nvPr/>
          </p:nvSpPr>
          <p:spPr>
            <a:xfrm>
              <a:off x="1556600" y="1056800"/>
              <a:ext cx="142200" cy="142175"/>
            </a:xfrm>
            <a:custGeom>
              <a:avLst/>
              <a:gdLst/>
              <a:ahLst/>
              <a:cxnLst/>
              <a:rect l="l" t="t" r="r" b="b"/>
              <a:pathLst>
                <a:path w="5688" h="5687" extrusionOk="0">
                  <a:moveTo>
                    <a:pt x="2824" y="0"/>
                  </a:moveTo>
                  <a:cubicBezTo>
                    <a:pt x="1291" y="0"/>
                    <a:pt x="1" y="1291"/>
                    <a:pt x="1" y="2823"/>
                  </a:cubicBezTo>
                  <a:cubicBezTo>
                    <a:pt x="1" y="4396"/>
                    <a:pt x="1291" y="5687"/>
                    <a:pt x="2824" y="5687"/>
                  </a:cubicBezTo>
                  <a:cubicBezTo>
                    <a:pt x="4397" y="5687"/>
                    <a:pt x="5687" y="4396"/>
                    <a:pt x="5687" y="2823"/>
                  </a:cubicBezTo>
                  <a:cubicBezTo>
                    <a:pt x="5687" y="1291"/>
                    <a:pt x="4397" y="0"/>
                    <a:pt x="2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00;p59"/>
            <p:cNvSpPr/>
            <p:nvPr/>
          </p:nvSpPr>
          <p:spPr>
            <a:xfrm>
              <a:off x="2112150" y="929750"/>
              <a:ext cx="141175" cy="142200"/>
            </a:xfrm>
            <a:custGeom>
              <a:avLst/>
              <a:gdLst/>
              <a:ahLst/>
              <a:cxnLst/>
              <a:rect l="l" t="t" r="r" b="b"/>
              <a:pathLst>
                <a:path w="5647" h="5688" extrusionOk="0">
                  <a:moveTo>
                    <a:pt x="2823" y="1"/>
                  </a:moveTo>
                  <a:cubicBezTo>
                    <a:pt x="1250" y="1"/>
                    <a:pt x="0" y="1291"/>
                    <a:pt x="0" y="2864"/>
                  </a:cubicBezTo>
                  <a:cubicBezTo>
                    <a:pt x="0" y="4397"/>
                    <a:pt x="1250" y="5687"/>
                    <a:pt x="2823" y="5687"/>
                  </a:cubicBezTo>
                  <a:cubicBezTo>
                    <a:pt x="4396" y="5687"/>
                    <a:pt x="5646" y="4397"/>
                    <a:pt x="5646" y="2864"/>
                  </a:cubicBezTo>
                  <a:cubicBezTo>
                    <a:pt x="5646" y="1291"/>
                    <a:pt x="4396" y="1"/>
                    <a:pt x="2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01;p59"/>
            <p:cNvSpPr/>
            <p:nvPr/>
          </p:nvSpPr>
          <p:spPr>
            <a:xfrm>
              <a:off x="1175500" y="1359250"/>
              <a:ext cx="381125" cy="306425"/>
            </a:xfrm>
            <a:custGeom>
              <a:avLst/>
              <a:gdLst/>
              <a:ahLst/>
              <a:cxnLst/>
              <a:rect l="l" t="t" r="r" b="b"/>
              <a:pathLst>
                <a:path w="15245" h="12257" extrusionOk="0">
                  <a:moveTo>
                    <a:pt x="9195" y="1"/>
                  </a:moveTo>
                  <a:cubicBezTo>
                    <a:pt x="9195" y="1"/>
                    <a:pt x="5606" y="6171"/>
                    <a:pt x="0" y="8510"/>
                  </a:cubicBezTo>
                  <a:cubicBezTo>
                    <a:pt x="0" y="8510"/>
                    <a:pt x="1631" y="12257"/>
                    <a:pt x="6148" y="12257"/>
                  </a:cubicBezTo>
                  <a:cubicBezTo>
                    <a:pt x="8407" y="12257"/>
                    <a:pt x="11387" y="11320"/>
                    <a:pt x="15245" y="8510"/>
                  </a:cubicBezTo>
                  <a:cubicBezTo>
                    <a:pt x="15245" y="8510"/>
                    <a:pt x="14680" y="1977"/>
                    <a:pt x="9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02;p59"/>
            <p:cNvSpPr/>
            <p:nvPr/>
          </p:nvSpPr>
          <p:spPr>
            <a:xfrm>
              <a:off x="1339250" y="395425"/>
              <a:ext cx="171400" cy="141150"/>
            </a:xfrm>
            <a:custGeom>
              <a:avLst/>
              <a:gdLst/>
              <a:ahLst/>
              <a:cxnLst/>
              <a:rect l="l" t="t" r="r" b="b"/>
              <a:pathLst>
                <a:path w="6856" h="5646" extrusionOk="0">
                  <a:moveTo>
                    <a:pt x="2361" y="0"/>
                  </a:moveTo>
                  <a:cubicBezTo>
                    <a:pt x="1836" y="0"/>
                    <a:pt x="1366" y="211"/>
                    <a:pt x="1032" y="685"/>
                  </a:cubicBezTo>
                  <a:cubicBezTo>
                    <a:pt x="1" y="2137"/>
                    <a:pt x="1503" y="3806"/>
                    <a:pt x="3310" y="3806"/>
                  </a:cubicBezTo>
                  <a:cubicBezTo>
                    <a:pt x="3410" y="3806"/>
                    <a:pt x="3512" y="3801"/>
                    <a:pt x="3613" y="3790"/>
                  </a:cubicBezTo>
                  <a:cubicBezTo>
                    <a:pt x="3728" y="3776"/>
                    <a:pt x="3842" y="3769"/>
                    <a:pt x="3955" y="3769"/>
                  </a:cubicBezTo>
                  <a:cubicBezTo>
                    <a:pt x="5112" y="3769"/>
                    <a:pt x="6146" y="4506"/>
                    <a:pt x="6477" y="5645"/>
                  </a:cubicBezTo>
                  <a:cubicBezTo>
                    <a:pt x="6855" y="2712"/>
                    <a:pt x="4248" y="0"/>
                    <a:pt x="2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03;p59"/>
            <p:cNvSpPr/>
            <p:nvPr/>
          </p:nvSpPr>
          <p:spPr>
            <a:xfrm>
              <a:off x="1445575" y="260025"/>
              <a:ext cx="123150" cy="184800"/>
            </a:xfrm>
            <a:custGeom>
              <a:avLst/>
              <a:gdLst/>
              <a:ahLst/>
              <a:cxnLst/>
              <a:rect l="l" t="t" r="r" b="b"/>
              <a:pathLst>
                <a:path w="4926" h="7392" extrusionOk="0">
                  <a:moveTo>
                    <a:pt x="2716" y="1"/>
                  </a:moveTo>
                  <a:cubicBezTo>
                    <a:pt x="234" y="1"/>
                    <a:pt x="1" y="5307"/>
                    <a:pt x="2990" y="7391"/>
                  </a:cubicBezTo>
                  <a:cubicBezTo>
                    <a:pt x="2345" y="6262"/>
                    <a:pt x="2546" y="4851"/>
                    <a:pt x="3514" y="4004"/>
                  </a:cubicBezTo>
                  <a:cubicBezTo>
                    <a:pt x="4926" y="2673"/>
                    <a:pt x="4764" y="213"/>
                    <a:pt x="2909" y="11"/>
                  </a:cubicBezTo>
                  <a:cubicBezTo>
                    <a:pt x="2843" y="4"/>
                    <a:pt x="2779"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04;p59"/>
            <p:cNvSpPr/>
            <p:nvPr/>
          </p:nvSpPr>
          <p:spPr>
            <a:xfrm>
              <a:off x="1294650" y="238025"/>
              <a:ext cx="147050" cy="122725"/>
            </a:xfrm>
            <a:custGeom>
              <a:avLst/>
              <a:gdLst/>
              <a:ahLst/>
              <a:cxnLst/>
              <a:rect l="l" t="t" r="r" b="b"/>
              <a:pathLst>
                <a:path w="5882" h="4909" extrusionOk="0">
                  <a:moveTo>
                    <a:pt x="2638" y="1"/>
                  </a:moveTo>
                  <a:cubicBezTo>
                    <a:pt x="2366" y="1"/>
                    <a:pt x="2083" y="88"/>
                    <a:pt x="1808" y="286"/>
                  </a:cubicBezTo>
                  <a:cubicBezTo>
                    <a:pt x="0" y="1479"/>
                    <a:pt x="2484" y="4909"/>
                    <a:pt x="5447" y="4909"/>
                  </a:cubicBezTo>
                  <a:cubicBezTo>
                    <a:pt x="5591" y="4909"/>
                    <a:pt x="5736" y="4901"/>
                    <a:pt x="5881" y="4884"/>
                  </a:cubicBezTo>
                  <a:cubicBezTo>
                    <a:pt x="4833" y="4561"/>
                    <a:pt x="4228" y="3553"/>
                    <a:pt x="4349" y="2464"/>
                  </a:cubicBezTo>
                  <a:cubicBezTo>
                    <a:pt x="4507" y="1195"/>
                    <a:pt x="3643" y="1"/>
                    <a:pt x="2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05;p59"/>
            <p:cNvSpPr/>
            <p:nvPr/>
          </p:nvSpPr>
          <p:spPr>
            <a:xfrm>
              <a:off x="1498125" y="583600"/>
              <a:ext cx="98825" cy="48075"/>
            </a:xfrm>
            <a:custGeom>
              <a:avLst/>
              <a:gdLst/>
              <a:ahLst/>
              <a:cxnLst/>
              <a:rect l="l" t="t" r="r" b="b"/>
              <a:pathLst>
                <a:path w="3953" h="1923" extrusionOk="0">
                  <a:moveTo>
                    <a:pt x="3223" y="0"/>
                  </a:moveTo>
                  <a:cubicBezTo>
                    <a:pt x="2830" y="0"/>
                    <a:pt x="2295" y="112"/>
                    <a:pt x="1735" y="337"/>
                  </a:cubicBezTo>
                  <a:cubicBezTo>
                    <a:pt x="727" y="740"/>
                    <a:pt x="1" y="1345"/>
                    <a:pt x="122" y="1708"/>
                  </a:cubicBezTo>
                  <a:cubicBezTo>
                    <a:pt x="193" y="1851"/>
                    <a:pt x="416" y="1923"/>
                    <a:pt x="731" y="1923"/>
                  </a:cubicBezTo>
                  <a:cubicBezTo>
                    <a:pt x="1123" y="1923"/>
                    <a:pt x="1659" y="1811"/>
                    <a:pt x="2219" y="1587"/>
                  </a:cubicBezTo>
                  <a:cubicBezTo>
                    <a:pt x="3227" y="1183"/>
                    <a:pt x="3953" y="578"/>
                    <a:pt x="3832" y="216"/>
                  </a:cubicBezTo>
                  <a:cubicBezTo>
                    <a:pt x="3760" y="72"/>
                    <a:pt x="3537" y="0"/>
                    <a:pt x="3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435;p59"/>
          <p:cNvGrpSpPr/>
          <p:nvPr/>
        </p:nvGrpSpPr>
        <p:grpSpPr>
          <a:xfrm>
            <a:off x="7867158" y="4226830"/>
            <a:ext cx="574626" cy="695272"/>
            <a:chOff x="3530700" y="3207350"/>
            <a:chExt cx="931625" cy="1127225"/>
          </a:xfrm>
        </p:grpSpPr>
        <p:sp>
          <p:nvSpPr>
            <p:cNvPr id="54" name="Google Shape;2436;p59"/>
            <p:cNvSpPr/>
            <p:nvPr/>
          </p:nvSpPr>
          <p:spPr>
            <a:xfrm>
              <a:off x="3659750" y="3599550"/>
              <a:ext cx="140175" cy="638225"/>
            </a:xfrm>
            <a:custGeom>
              <a:avLst/>
              <a:gdLst/>
              <a:ahLst/>
              <a:cxnLst/>
              <a:rect l="l" t="t" r="r" b="b"/>
              <a:pathLst>
                <a:path w="5607" h="25529" extrusionOk="0">
                  <a:moveTo>
                    <a:pt x="3792" y="0"/>
                  </a:moveTo>
                  <a:lnTo>
                    <a:pt x="3792" y="0"/>
                  </a:lnTo>
                  <a:cubicBezTo>
                    <a:pt x="3429" y="202"/>
                    <a:pt x="3106" y="444"/>
                    <a:pt x="2824" y="766"/>
                  </a:cubicBezTo>
                  <a:cubicBezTo>
                    <a:pt x="2461" y="1089"/>
                    <a:pt x="2138" y="1492"/>
                    <a:pt x="1896" y="1896"/>
                  </a:cubicBezTo>
                  <a:cubicBezTo>
                    <a:pt x="1533" y="2420"/>
                    <a:pt x="1251" y="3025"/>
                    <a:pt x="1050" y="3670"/>
                  </a:cubicBezTo>
                  <a:cubicBezTo>
                    <a:pt x="808" y="4436"/>
                    <a:pt x="727" y="5283"/>
                    <a:pt x="767" y="6090"/>
                  </a:cubicBezTo>
                  <a:cubicBezTo>
                    <a:pt x="848" y="6937"/>
                    <a:pt x="1009" y="7784"/>
                    <a:pt x="1251" y="8590"/>
                  </a:cubicBezTo>
                  <a:lnTo>
                    <a:pt x="1614" y="9760"/>
                  </a:lnTo>
                  <a:cubicBezTo>
                    <a:pt x="1735" y="10123"/>
                    <a:pt x="1816" y="10526"/>
                    <a:pt x="1896" y="10849"/>
                  </a:cubicBezTo>
                  <a:cubicBezTo>
                    <a:pt x="1937" y="11010"/>
                    <a:pt x="2017" y="11212"/>
                    <a:pt x="2017" y="11373"/>
                  </a:cubicBezTo>
                  <a:cubicBezTo>
                    <a:pt x="2058" y="11494"/>
                    <a:pt x="2058" y="11655"/>
                    <a:pt x="2098" y="11817"/>
                  </a:cubicBezTo>
                  <a:cubicBezTo>
                    <a:pt x="2098" y="11857"/>
                    <a:pt x="2098" y="11938"/>
                    <a:pt x="2098" y="12018"/>
                  </a:cubicBezTo>
                  <a:lnTo>
                    <a:pt x="2098" y="12381"/>
                  </a:lnTo>
                  <a:lnTo>
                    <a:pt x="2058" y="12583"/>
                  </a:lnTo>
                  <a:cubicBezTo>
                    <a:pt x="1896" y="13228"/>
                    <a:pt x="1695" y="13873"/>
                    <a:pt x="1413" y="14438"/>
                  </a:cubicBezTo>
                  <a:cubicBezTo>
                    <a:pt x="1009" y="15245"/>
                    <a:pt x="687" y="16092"/>
                    <a:pt x="445" y="16938"/>
                  </a:cubicBezTo>
                  <a:cubicBezTo>
                    <a:pt x="203" y="17785"/>
                    <a:pt x="41" y="18673"/>
                    <a:pt x="41" y="19520"/>
                  </a:cubicBezTo>
                  <a:cubicBezTo>
                    <a:pt x="1" y="20366"/>
                    <a:pt x="122" y="21173"/>
                    <a:pt x="404" y="21939"/>
                  </a:cubicBezTo>
                  <a:cubicBezTo>
                    <a:pt x="606" y="22544"/>
                    <a:pt x="929" y="23149"/>
                    <a:pt x="1292" y="23673"/>
                  </a:cubicBezTo>
                  <a:cubicBezTo>
                    <a:pt x="1493" y="23915"/>
                    <a:pt x="1654" y="24117"/>
                    <a:pt x="1816" y="24319"/>
                  </a:cubicBezTo>
                  <a:cubicBezTo>
                    <a:pt x="1977" y="24480"/>
                    <a:pt x="2138" y="24641"/>
                    <a:pt x="2259" y="24762"/>
                  </a:cubicBezTo>
                  <a:cubicBezTo>
                    <a:pt x="2501" y="24964"/>
                    <a:pt x="2743" y="25166"/>
                    <a:pt x="2985" y="25327"/>
                  </a:cubicBezTo>
                  <a:cubicBezTo>
                    <a:pt x="3187" y="25448"/>
                    <a:pt x="3268" y="25529"/>
                    <a:pt x="3268" y="25529"/>
                  </a:cubicBezTo>
                  <a:lnTo>
                    <a:pt x="3147" y="25206"/>
                  </a:lnTo>
                  <a:cubicBezTo>
                    <a:pt x="3106" y="25004"/>
                    <a:pt x="2985" y="24722"/>
                    <a:pt x="2864" y="24359"/>
                  </a:cubicBezTo>
                  <a:cubicBezTo>
                    <a:pt x="2824" y="24198"/>
                    <a:pt x="2743" y="23996"/>
                    <a:pt x="2703" y="23794"/>
                  </a:cubicBezTo>
                  <a:lnTo>
                    <a:pt x="2542" y="23109"/>
                  </a:lnTo>
                  <a:cubicBezTo>
                    <a:pt x="2421" y="22625"/>
                    <a:pt x="2380" y="22101"/>
                    <a:pt x="2421" y="21576"/>
                  </a:cubicBezTo>
                  <a:cubicBezTo>
                    <a:pt x="2421" y="20971"/>
                    <a:pt x="2501" y="20407"/>
                    <a:pt x="2663" y="19842"/>
                  </a:cubicBezTo>
                  <a:cubicBezTo>
                    <a:pt x="2824" y="19237"/>
                    <a:pt x="3066" y="18592"/>
                    <a:pt x="3348" y="18027"/>
                  </a:cubicBezTo>
                  <a:cubicBezTo>
                    <a:pt x="3510" y="17705"/>
                    <a:pt x="3711" y="17342"/>
                    <a:pt x="3873" y="17059"/>
                  </a:cubicBezTo>
                  <a:cubicBezTo>
                    <a:pt x="4034" y="16737"/>
                    <a:pt x="4276" y="16374"/>
                    <a:pt x="4437" y="16011"/>
                  </a:cubicBezTo>
                  <a:lnTo>
                    <a:pt x="4760" y="15406"/>
                  </a:lnTo>
                  <a:cubicBezTo>
                    <a:pt x="4881" y="15164"/>
                    <a:pt x="5002" y="14962"/>
                    <a:pt x="5082" y="14720"/>
                  </a:cubicBezTo>
                  <a:lnTo>
                    <a:pt x="5365" y="13994"/>
                  </a:lnTo>
                  <a:cubicBezTo>
                    <a:pt x="5445" y="13712"/>
                    <a:pt x="5486" y="13430"/>
                    <a:pt x="5526" y="13148"/>
                  </a:cubicBezTo>
                  <a:lnTo>
                    <a:pt x="5607" y="12704"/>
                  </a:lnTo>
                  <a:lnTo>
                    <a:pt x="5607" y="12260"/>
                  </a:lnTo>
                  <a:cubicBezTo>
                    <a:pt x="5607" y="11978"/>
                    <a:pt x="5607" y="11696"/>
                    <a:pt x="5566" y="11373"/>
                  </a:cubicBezTo>
                  <a:cubicBezTo>
                    <a:pt x="5526" y="11131"/>
                    <a:pt x="5486" y="10849"/>
                    <a:pt x="5405" y="10607"/>
                  </a:cubicBezTo>
                  <a:cubicBezTo>
                    <a:pt x="5365" y="10324"/>
                    <a:pt x="5244" y="10123"/>
                    <a:pt x="5203" y="9881"/>
                  </a:cubicBezTo>
                  <a:cubicBezTo>
                    <a:pt x="5042" y="9478"/>
                    <a:pt x="4881" y="9034"/>
                    <a:pt x="4679" y="8631"/>
                  </a:cubicBezTo>
                  <a:cubicBezTo>
                    <a:pt x="4518" y="8227"/>
                    <a:pt x="4357" y="7864"/>
                    <a:pt x="4195" y="7501"/>
                  </a:cubicBezTo>
                  <a:cubicBezTo>
                    <a:pt x="3873" y="6897"/>
                    <a:pt x="3590" y="6292"/>
                    <a:pt x="3348" y="5646"/>
                  </a:cubicBezTo>
                  <a:cubicBezTo>
                    <a:pt x="3187" y="5122"/>
                    <a:pt x="3066" y="4517"/>
                    <a:pt x="3026" y="3952"/>
                  </a:cubicBezTo>
                  <a:cubicBezTo>
                    <a:pt x="2985" y="2985"/>
                    <a:pt x="3106" y="2017"/>
                    <a:pt x="3389" y="1129"/>
                  </a:cubicBezTo>
                  <a:cubicBezTo>
                    <a:pt x="3510" y="766"/>
                    <a:pt x="3590" y="484"/>
                    <a:pt x="3671" y="283"/>
                  </a:cubicBezTo>
                  <a:lnTo>
                    <a:pt x="37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37;p59"/>
            <p:cNvSpPr/>
            <p:nvPr/>
          </p:nvSpPr>
          <p:spPr>
            <a:xfrm>
              <a:off x="3762600" y="3599550"/>
              <a:ext cx="141175" cy="735025"/>
            </a:xfrm>
            <a:custGeom>
              <a:avLst/>
              <a:gdLst/>
              <a:ahLst/>
              <a:cxnLst/>
              <a:rect l="l" t="t" r="r" b="b"/>
              <a:pathLst>
                <a:path w="5647" h="29401" extrusionOk="0">
                  <a:moveTo>
                    <a:pt x="1856" y="0"/>
                  </a:moveTo>
                  <a:lnTo>
                    <a:pt x="1977" y="323"/>
                  </a:lnTo>
                  <a:cubicBezTo>
                    <a:pt x="2057" y="565"/>
                    <a:pt x="2138" y="887"/>
                    <a:pt x="2259" y="1291"/>
                  </a:cubicBezTo>
                  <a:cubicBezTo>
                    <a:pt x="2501" y="2339"/>
                    <a:pt x="2622" y="3469"/>
                    <a:pt x="2582" y="4557"/>
                  </a:cubicBezTo>
                  <a:cubicBezTo>
                    <a:pt x="2582" y="5203"/>
                    <a:pt x="2461" y="5888"/>
                    <a:pt x="2299" y="6493"/>
                  </a:cubicBezTo>
                  <a:cubicBezTo>
                    <a:pt x="2057" y="7219"/>
                    <a:pt x="1775" y="7945"/>
                    <a:pt x="1452" y="8631"/>
                  </a:cubicBezTo>
                  <a:cubicBezTo>
                    <a:pt x="1291" y="9074"/>
                    <a:pt x="1130" y="9478"/>
                    <a:pt x="968" y="9962"/>
                  </a:cubicBezTo>
                  <a:cubicBezTo>
                    <a:pt x="767" y="10405"/>
                    <a:pt x="605" y="10889"/>
                    <a:pt x="444" y="11373"/>
                  </a:cubicBezTo>
                  <a:cubicBezTo>
                    <a:pt x="404" y="11655"/>
                    <a:pt x="283" y="11897"/>
                    <a:pt x="243" y="12180"/>
                  </a:cubicBezTo>
                  <a:cubicBezTo>
                    <a:pt x="162" y="12502"/>
                    <a:pt x="122" y="12825"/>
                    <a:pt x="81" y="13107"/>
                  </a:cubicBezTo>
                  <a:cubicBezTo>
                    <a:pt x="41" y="13470"/>
                    <a:pt x="1" y="13793"/>
                    <a:pt x="41" y="14115"/>
                  </a:cubicBezTo>
                  <a:lnTo>
                    <a:pt x="41" y="14640"/>
                  </a:lnTo>
                  <a:lnTo>
                    <a:pt x="81" y="15124"/>
                  </a:lnTo>
                  <a:cubicBezTo>
                    <a:pt x="122" y="15446"/>
                    <a:pt x="202" y="15769"/>
                    <a:pt x="283" y="16092"/>
                  </a:cubicBezTo>
                  <a:lnTo>
                    <a:pt x="565" y="16938"/>
                  </a:lnTo>
                  <a:cubicBezTo>
                    <a:pt x="646" y="17221"/>
                    <a:pt x="726" y="17463"/>
                    <a:pt x="847" y="17705"/>
                  </a:cubicBezTo>
                  <a:lnTo>
                    <a:pt x="1170" y="18431"/>
                  </a:lnTo>
                  <a:cubicBezTo>
                    <a:pt x="1372" y="18874"/>
                    <a:pt x="1614" y="19278"/>
                    <a:pt x="1775" y="19640"/>
                  </a:cubicBezTo>
                  <a:cubicBezTo>
                    <a:pt x="1936" y="20003"/>
                    <a:pt x="2098" y="20407"/>
                    <a:pt x="2259" y="20770"/>
                  </a:cubicBezTo>
                  <a:cubicBezTo>
                    <a:pt x="2582" y="21415"/>
                    <a:pt x="2783" y="22141"/>
                    <a:pt x="2985" y="22867"/>
                  </a:cubicBezTo>
                  <a:cubicBezTo>
                    <a:pt x="3146" y="23512"/>
                    <a:pt x="3227" y="24157"/>
                    <a:pt x="3227" y="24843"/>
                  </a:cubicBezTo>
                  <a:cubicBezTo>
                    <a:pt x="3227" y="25448"/>
                    <a:pt x="3187" y="26053"/>
                    <a:pt x="3106" y="26617"/>
                  </a:cubicBezTo>
                  <a:lnTo>
                    <a:pt x="2945" y="27424"/>
                  </a:lnTo>
                  <a:cubicBezTo>
                    <a:pt x="2904" y="27666"/>
                    <a:pt x="2824" y="27868"/>
                    <a:pt x="2743" y="28069"/>
                  </a:cubicBezTo>
                  <a:cubicBezTo>
                    <a:pt x="2662" y="28513"/>
                    <a:pt x="2541" y="28795"/>
                    <a:pt x="2461" y="29037"/>
                  </a:cubicBezTo>
                  <a:lnTo>
                    <a:pt x="2380" y="29400"/>
                  </a:lnTo>
                  <a:cubicBezTo>
                    <a:pt x="2380" y="29400"/>
                    <a:pt x="2461" y="29319"/>
                    <a:pt x="2622" y="29198"/>
                  </a:cubicBezTo>
                  <a:cubicBezTo>
                    <a:pt x="2904" y="28997"/>
                    <a:pt x="3146" y="28755"/>
                    <a:pt x="3348" y="28513"/>
                  </a:cubicBezTo>
                  <a:cubicBezTo>
                    <a:pt x="3509" y="28352"/>
                    <a:pt x="3670" y="28190"/>
                    <a:pt x="3832" y="27989"/>
                  </a:cubicBezTo>
                  <a:cubicBezTo>
                    <a:pt x="3993" y="27787"/>
                    <a:pt x="4154" y="27545"/>
                    <a:pt x="4316" y="27263"/>
                  </a:cubicBezTo>
                  <a:cubicBezTo>
                    <a:pt x="4719" y="26658"/>
                    <a:pt x="5042" y="25972"/>
                    <a:pt x="5243" y="25246"/>
                  </a:cubicBezTo>
                  <a:cubicBezTo>
                    <a:pt x="5485" y="24359"/>
                    <a:pt x="5647" y="23431"/>
                    <a:pt x="5606" y="22504"/>
                  </a:cubicBezTo>
                  <a:cubicBezTo>
                    <a:pt x="5606" y="21496"/>
                    <a:pt x="5445" y="20487"/>
                    <a:pt x="5203" y="19479"/>
                  </a:cubicBezTo>
                  <a:cubicBezTo>
                    <a:pt x="4921" y="18511"/>
                    <a:pt x="4598" y="17584"/>
                    <a:pt x="4235" y="16656"/>
                  </a:cubicBezTo>
                  <a:cubicBezTo>
                    <a:pt x="3953" y="15971"/>
                    <a:pt x="3711" y="15245"/>
                    <a:pt x="3590" y="14478"/>
                  </a:cubicBezTo>
                  <a:lnTo>
                    <a:pt x="3509" y="14277"/>
                  </a:lnTo>
                  <a:lnTo>
                    <a:pt x="3509" y="13833"/>
                  </a:lnTo>
                  <a:cubicBezTo>
                    <a:pt x="3509" y="13752"/>
                    <a:pt x="3509" y="13672"/>
                    <a:pt x="3509" y="13591"/>
                  </a:cubicBezTo>
                  <a:cubicBezTo>
                    <a:pt x="3549" y="13430"/>
                    <a:pt x="3549" y="13268"/>
                    <a:pt x="3590" y="13107"/>
                  </a:cubicBezTo>
                  <a:cubicBezTo>
                    <a:pt x="3590" y="12946"/>
                    <a:pt x="3670" y="12704"/>
                    <a:pt x="3711" y="12502"/>
                  </a:cubicBezTo>
                  <a:cubicBezTo>
                    <a:pt x="3791" y="12139"/>
                    <a:pt x="3912" y="11696"/>
                    <a:pt x="3993" y="11252"/>
                  </a:cubicBezTo>
                  <a:lnTo>
                    <a:pt x="4356" y="9921"/>
                  </a:lnTo>
                  <a:cubicBezTo>
                    <a:pt x="4598" y="8953"/>
                    <a:pt x="4759" y="7985"/>
                    <a:pt x="4840" y="6977"/>
                  </a:cubicBezTo>
                  <a:cubicBezTo>
                    <a:pt x="4880" y="6050"/>
                    <a:pt x="4800" y="5122"/>
                    <a:pt x="4558" y="4235"/>
                  </a:cubicBezTo>
                  <a:cubicBezTo>
                    <a:pt x="4356" y="3509"/>
                    <a:pt x="4074" y="2823"/>
                    <a:pt x="3751" y="2178"/>
                  </a:cubicBezTo>
                  <a:cubicBezTo>
                    <a:pt x="3469" y="1694"/>
                    <a:pt x="3146" y="1250"/>
                    <a:pt x="2783"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38;p59"/>
            <p:cNvSpPr/>
            <p:nvPr/>
          </p:nvSpPr>
          <p:spPr>
            <a:xfrm>
              <a:off x="3862425" y="3599550"/>
              <a:ext cx="140150" cy="638225"/>
            </a:xfrm>
            <a:custGeom>
              <a:avLst/>
              <a:gdLst/>
              <a:ahLst/>
              <a:cxnLst/>
              <a:rect l="l" t="t" r="r" b="b"/>
              <a:pathLst>
                <a:path w="5606" h="25529" extrusionOk="0">
                  <a:moveTo>
                    <a:pt x="3791" y="0"/>
                  </a:moveTo>
                  <a:lnTo>
                    <a:pt x="3791" y="0"/>
                  </a:lnTo>
                  <a:cubicBezTo>
                    <a:pt x="3428" y="202"/>
                    <a:pt x="3065" y="484"/>
                    <a:pt x="2783" y="766"/>
                  </a:cubicBezTo>
                  <a:cubicBezTo>
                    <a:pt x="2460" y="1129"/>
                    <a:pt x="2138" y="1492"/>
                    <a:pt x="1855" y="1896"/>
                  </a:cubicBezTo>
                  <a:cubicBezTo>
                    <a:pt x="1492" y="2460"/>
                    <a:pt x="1210" y="3065"/>
                    <a:pt x="1049" y="3670"/>
                  </a:cubicBezTo>
                  <a:cubicBezTo>
                    <a:pt x="807" y="4477"/>
                    <a:pt x="726" y="5283"/>
                    <a:pt x="766" y="6090"/>
                  </a:cubicBezTo>
                  <a:cubicBezTo>
                    <a:pt x="847" y="6937"/>
                    <a:pt x="1008" y="7784"/>
                    <a:pt x="1250" y="8631"/>
                  </a:cubicBezTo>
                  <a:lnTo>
                    <a:pt x="1613" y="9760"/>
                  </a:lnTo>
                  <a:cubicBezTo>
                    <a:pt x="169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896" y="13268"/>
                    <a:pt x="1694" y="13873"/>
                    <a:pt x="1412" y="14478"/>
                  </a:cubicBezTo>
                  <a:cubicBezTo>
                    <a:pt x="1008" y="15285"/>
                    <a:pt x="686" y="16092"/>
                    <a:pt x="444" y="16938"/>
                  </a:cubicBezTo>
                  <a:cubicBezTo>
                    <a:pt x="161" y="17785"/>
                    <a:pt x="40" y="18673"/>
                    <a:pt x="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2" y="25166"/>
                    <a:pt x="2984" y="25367"/>
                  </a:cubicBezTo>
                  <a:cubicBezTo>
                    <a:pt x="3146" y="25488"/>
                    <a:pt x="3267" y="25529"/>
                    <a:pt x="3267" y="25529"/>
                  </a:cubicBezTo>
                  <a:lnTo>
                    <a:pt x="3146" y="25206"/>
                  </a:lnTo>
                  <a:cubicBezTo>
                    <a:pt x="3105" y="25045"/>
                    <a:pt x="2984" y="24762"/>
                    <a:pt x="2863" y="24399"/>
                  </a:cubicBezTo>
                  <a:cubicBezTo>
                    <a:pt x="2823" y="24198"/>
                    <a:pt x="2742" y="24036"/>
                    <a:pt x="2702" y="23794"/>
                  </a:cubicBezTo>
                  <a:lnTo>
                    <a:pt x="2541" y="23149"/>
                  </a:lnTo>
                  <a:cubicBezTo>
                    <a:pt x="2420" y="22625"/>
                    <a:pt x="2380" y="22101"/>
                    <a:pt x="2380" y="21576"/>
                  </a:cubicBezTo>
                  <a:cubicBezTo>
                    <a:pt x="2420" y="21012"/>
                    <a:pt x="2501" y="20407"/>
                    <a:pt x="2662" y="19882"/>
                  </a:cubicBezTo>
                  <a:cubicBezTo>
                    <a:pt x="2823" y="19237"/>
                    <a:pt x="3065" y="18632"/>
                    <a:pt x="3347" y="18027"/>
                  </a:cubicBezTo>
                  <a:cubicBezTo>
                    <a:pt x="3509" y="17705"/>
                    <a:pt x="3710" y="17382"/>
                    <a:pt x="3872" y="17059"/>
                  </a:cubicBezTo>
                  <a:cubicBezTo>
                    <a:pt x="4033" y="16777"/>
                    <a:pt x="423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4" y="2985"/>
                    <a:pt x="3105"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39;p59"/>
            <p:cNvSpPr/>
            <p:nvPr/>
          </p:nvSpPr>
          <p:spPr>
            <a:xfrm>
              <a:off x="3965250"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7"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3" y="19278"/>
                    <a:pt x="1735" y="19640"/>
                  </a:cubicBezTo>
                  <a:cubicBezTo>
                    <a:pt x="1896" y="20003"/>
                    <a:pt x="2098" y="20407"/>
                    <a:pt x="2259" y="20770"/>
                  </a:cubicBezTo>
                  <a:cubicBezTo>
                    <a:pt x="2541" y="21415"/>
                    <a:pt x="2783" y="22141"/>
                    <a:pt x="294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1"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0" y="6050"/>
                    <a:pt x="4800" y="5122"/>
                    <a:pt x="4558" y="4194"/>
                  </a:cubicBezTo>
                  <a:cubicBezTo>
                    <a:pt x="4397" y="3509"/>
                    <a:pt x="4114" y="2823"/>
                    <a:pt x="3751" y="2178"/>
                  </a:cubicBezTo>
                  <a:cubicBezTo>
                    <a:pt x="3469" y="1694"/>
                    <a:pt x="3146"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40;p59"/>
            <p:cNvSpPr/>
            <p:nvPr/>
          </p:nvSpPr>
          <p:spPr>
            <a:xfrm>
              <a:off x="4080200" y="3599550"/>
              <a:ext cx="140150" cy="638225"/>
            </a:xfrm>
            <a:custGeom>
              <a:avLst/>
              <a:gdLst/>
              <a:ahLst/>
              <a:cxnLst/>
              <a:rect l="l" t="t" r="r" b="b"/>
              <a:pathLst>
                <a:path w="5606" h="25529" extrusionOk="0">
                  <a:moveTo>
                    <a:pt x="3791" y="0"/>
                  </a:moveTo>
                  <a:cubicBezTo>
                    <a:pt x="3428" y="202"/>
                    <a:pt x="3106" y="484"/>
                    <a:pt x="2823" y="766"/>
                  </a:cubicBezTo>
                  <a:cubicBezTo>
                    <a:pt x="2460" y="1129"/>
                    <a:pt x="2138" y="1492"/>
                    <a:pt x="1896" y="1896"/>
                  </a:cubicBezTo>
                  <a:cubicBezTo>
                    <a:pt x="1533" y="2460"/>
                    <a:pt x="1250" y="3065"/>
                    <a:pt x="1049" y="3670"/>
                  </a:cubicBezTo>
                  <a:cubicBezTo>
                    <a:pt x="807" y="4477"/>
                    <a:pt x="726" y="5283"/>
                    <a:pt x="766" y="6090"/>
                  </a:cubicBezTo>
                  <a:cubicBezTo>
                    <a:pt x="847" y="6937"/>
                    <a:pt x="1008" y="7784"/>
                    <a:pt x="1250" y="8631"/>
                  </a:cubicBezTo>
                  <a:lnTo>
                    <a:pt x="1613" y="9760"/>
                  </a:lnTo>
                  <a:cubicBezTo>
                    <a:pt x="173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936" y="13268"/>
                    <a:pt x="1694" y="13873"/>
                    <a:pt x="1412" y="14478"/>
                  </a:cubicBezTo>
                  <a:cubicBezTo>
                    <a:pt x="1008" y="15285"/>
                    <a:pt x="686" y="16092"/>
                    <a:pt x="444" y="16938"/>
                  </a:cubicBezTo>
                  <a:cubicBezTo>
                    <a:pt x="202" y="17785"/>
                    <a:pt x="40" y="18673"/>
                    <a:pt x="4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3" y="25166"/>
                    <a:pt x="2985" y="25367"/>
                  </a:cubicBezTo>
                  <a:cubicBezTo>
                    <a:pt x="3186" y="25488"/>
                    <a:pt x="3267" y="25529"/>
                    <a:pt x="3267" y="25529"/>
                  </a:cubicBezTo>
                  <a:lnTo>
                    <a:pt x="3146" y="25206"/>
                  </a:lnTo>
                  <a:cubicBezTo>
                    <a:pt x="3106" y="25045"/>
                    <a:pt x="2985" y="24762"/>
                    <a:pt x="2864" y="24399"/>
                  </a:cubicBezTo>
                  <a:cubicBezTo>
                    <a:pt x="2823" y="24198"/>
                    <a:pt x="2743" y="24036"/>
                    <a:pt x="2702" y="23794"/>
                  </a:cubicBezTo>
                  <a:lnTo>
                    <a:pt x="2541" y="23149"/>
                  </a:lnTo>
                  <a:cubicBezTo>
                    <a:pt x="2460" y="22625"/>
                    <a:pt x="2380" y="22101"/>
                    <a:pt x="2420" y="21576"/>
                  </a:cubicBezTo>
                  <a:cubicBezTo>
                    <a:pt x="2420" y="21012"/>
                    <a:pt x="2501" y="20407"/>
                    <a:pt x="2662" y="19882"/>
                  </a:cubicBezTo>
                  <a:cubicBezTo>
                    <a:pt x="2823" y="19237"/>
                    <a:pt x="3065" y="18632"/>
                    <a:pt x="3388" y="18027"/>
                  </a:cubicBezTo>
                  <a:cubicBezTo>
                    <a:pt x="3549" y="17705"/>
                    <a:pt x="3710" y="17382"/>
                    <a:pt x="3872" y="17059"/>
                  </a:cubicBezTo>
                  <a:cubicBezTo>
                    <a:pt x="4033" y="16777"/>
                    <a:pt x="427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5" y="2985"/>
                    <a:pt x="3106"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41;p59"/>
            <p:cNvSpPr/>
            <p:nvPr/>
          </p:nvSpPr>
          <p:spPr>
            <a:xfrm>
              <a:off x="4183025"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8"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4" y="19278"/>
                    <a:pt x="1735" y="19640"/>
                  </a:cubicBezTo>
                  <a:cubicBezTo>
                    <a:pt x="1896" y="20003"/>
                    <a:pt x="2098" y="20407"/>
                    <a:pt x="2259" y="20770"/>
                  </a:cubicBezTo>
                  <a:cubicBezTo>
                    <a:pt x="2541" y="21415"/>
                    <a:pt x="2783" y="22141"/>
                    <a:pt x="298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2"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1" y="6050"/>
                    <a:pt x="4800" y="5122"/>
                    <a:pt x="4558" y="4194"/>
                  </a:cubicBezTo>
                  <a:cubicBezTo>
                    <a:pt x="4397" y="3509"/>
                    <a:pt x="4114" y="2823"/>
                    <a:pt x="3751" y="2178"/>
                  </a:cubicBezTo>
                  <a:cubicBezTo>
                    <a:pt x="3469" y="1694"/>
                    <a:pt x="3187"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42;p59"/>
            <p:cNvSpPr/>
            <p:nvPr/>
          </p:nvSpPr>
          <p:spPr>
            <a:xfrm>
              <a:off x="3592200" y="3647950"/>
              <a:ext cx="819225" cy="87100"/>
            </a:xfrm>
            <a:custGeom>
              <a:avLst/>
              <a:gdLst/>
              <a:ahLst/>
              <a:cxnLst/>
              <a:rect l="l" t="t" r="r" b="b"/>
              <a:pathLst>
                <a:path w="32769" h="3484" extrusionOk="0">
                  <a:moveTo>
                    <a:pt x="2259" y="0"/>
                  </a:moveTo>
                  <a:cubicBezTo>
                    <a:pt x="2259" y="0"/>
                    <a:pt x="1" y="1533"/>
                    <a:pt x="687" y="2621"/>
                  </a:cubicBezTo>
                  <a:cubicBezTo>
                    <a:pt x="844" y="2877"/>
                    <a:pt x="1105" y="2968"/>
                    <a:pt x="1420" y="2968"/>
                  </a:cubicBezTo>
                  <a:cubicBezTo>
                    <a:pt x="2170" y="2968"/>
                    <a:pt x="3227" y="2456"/>
                    <a:pt x="3925" y="2456"/>
                  </a:cubicBezTo>
                  <a:cubicBezTo>
                    <a:pt x="4134" y="2456"/>
                    <a:pt x="4311" y="2502"/>
                    <a:pt x="4437" y="2621"/>
                  </a:cubicBezTo>
                  <a:cubicBezTo>
                    <a:pt x="4929" y="3036"/>
                    <a:pt x="5355" y="3484"/>
                    <a:pt x="6302" y="3484"/>
                  </a:cubicBezTo>
                  <a:cubicBezTo>
                    <a:pt x="6829" y="3484"/>
                    <a:pt x="7518" y="3345"/>
                    <a:pt x="8470" y="2984"/>
                  </a:cubicBezTo>
                  <a:cubicBezTo>
                    <a:pt x="9599" y="2546"/>
                    <a:pt x="10348" y="2376"/>
                    <a:pt x="10996" y="2376"/>
                  </a:cubicBezTo>
                  <a:cubicBezTo>
                    <a:pt x="11899" y="2376"/>
                    <a:pt x="12607" y="2706"/>
                    <a:pt x="13874" y="3105"/>
                  </a:cubicBezTo>
                  <a:cubicBezTo>
                    <a:pt x="14391" y="3268"/>
                    <a:pt x="14890" y="3331"/>
                    <a:pt x="15371" y="3331"/>
                  </a:cubicBezTo>
                  <a:cubicBezTo>
                    <a:pt x="16917" y="3331"/>
                    <a:pt x="18280" y="2683"/>
                    <a:pt x="19480" y="2621"/>
                  </a:cubicBezTo>
                  <a:cubicBezTo>
                    <a:pt x="19571" y="2614"/>
                    <a:pt x="19666" y="2611"/>
                    <a:pt x="19763" y="2611"/>
                  </a:cubicBezTo>
                  <a:cubicBezTo>
                    <a:pt x="20863" y="2611"/>
                    <a:pt x="22365" y="3018"/>
                    <a:pt x="23790" y="3018"/>
                  </a:cubicBezTo>
                  <a:cubicBezTo>
                    <a:pt x="24426" y="3018"/>
                    <a:pt x="25047" y="2937"/>
                    <a:pt x="25610" y="2702"/>
                  </a:cubicBezTo>
                  <a:cubicBezTo>
                    <a:pt x="26306" y="2397"/>
                    <a:pt x="26914" y="2291"/>
                    <a:pt x="27450" y="2291"/>
                  </a:cubicBezTo>
                  <a:cubicBezTo>
                    <a:pt x="28403" y="2291"/>
                    <a:pt x="29130" y="2628"/>
                    <a:pt x="29723" y="2783"/>
                  </a:cubicBezTo>
                  <a:cubicBezTo>
                    <a:pt x="29809" y="2804"/>
                    <a:pt x="29905" y="2814"/>
                    <a:pt x="30007" y="2814"/>
                  </a:cubicBezTo>
                  <a:cubicBezTo>
                    <a:pt x="31066" y="2814"/>
                    <a:pt x="32769" y="1706"/>
                    <a:pt x="29643" y="161"/>
                  </a:cubicBez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43;p59"/>
            <p:cNvSpPr/>
            <p:nvPr/>
          </p:nvSpPr>
          <p:spPr>
            <a:xfrm>
              <a:off x="3530700" y="3207350"/>
              <a:ext cx="931625" cy="469525"/>
            </a:xfrm>
            <a:custGeom>
              <a:avLst/>
              <a:gdLst/>
              <a:ahLst/>
              <a:cxnLst/>
              <a:rect l="l" t="t" r="r" b="b"/>
              <a:pathLst>
                <a:path w="37265" h="18781" extrusionOk="0">
                  <a:moveTo>
                    <a:pt x="18633" y="0"/>
                  </a:moveTo>
                  <a:cubicBezTo>
                    <a:pt x="1" y="0"/>
                    <a:pt x="485" y="16535"/>
                    <a:pt x="5163" y="17785"/>
                  </a:cubicBezTo>
                  <a:cubicBezTo>
                    <a:pt x="8386" y="18647"/>
                    <a:pt x="13561" y="18781"/>
                    <a:pt x="16469" y="18781"/>
                  </a:cubicBezTo>
                  <a:cubicBezTo>
                    <a:pt x="17782" y="18781"/>
                    <a:pt x="18633" y="18753"/>
                    <a:pt x="18633" y="18753"/>
                  </a:cubicBezTo>
                  <a:cubicBezTo>
                    <a:pt x="18633" y="18753"/>
                    <a:pt x="19484" y="18781"/>
                    <a:pt x="20797" y="18781"/>
                  </a:cubicBezTo>
                  <a:cubicBezTo>
                    <a:pt x="23705" y="18781"/>
                    <a:pt x="28880" y="18647"/>
                    <a:pt x="32103" y="17785"/>
                  </a:cubicBezTo>
                  <a:cubicBezTo>
                    <a:pt x="36821" y="16535"/>
                    <a:pt x="37265" y="0"/>
                    <a:pt x="18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44;p59"/>
            <p:cNvSpPr/>
            <p:nvPr/>
          </p:nvSpPr>
          <p:spPr>
            <a:xfrm>
              <a:off x="3796875" y="3424725"/>
              <a:ext cx="68600" cy="61875"/>
            </a:xfrm>
            <a:custGeom>
              <a:avLst/>
              <a:gdLst/>
              <a:ahLst/>
              <a:cxnLst/>
              <a:rect l="l" t="t" r="r" b="b"/>
              <a:pathLst>
                <a:path w="2744" h="2475" extrusionOk="0">
                  <a:moveTo>
                    <a:pt x="1353" y="1"/>
                  </a:moveTo>
                  <a:cubicBezTo>
                    <a:pt x="811" y="1"/>
                    <a:pt x="333" y="339"/>
                    <a:pt x="202" y="863"/>
                  </a:cubicBezTo>
                  <a:cubicBezTo>
                    <a:pt x="1" y="1549"/>
                    <a:pt x="364" y="2234"/>
                    <a:pt x="1009" y="2436"/>
                  </a:cubicBezTo>
                  <a:cubicBezTo>
                    <a:pt x="1118" y="2462"/>
                    <a:pt x="1228" y="2474"/>
                    <a:pt x="1336" y="2474"/>
                  </a:cubicBezTo>
                  <a:cubicBezTo>
                    <a:pt x="1901" y="2474"/>
                    <a:pt x="2412" y="2131"/>
                    <a:pt x="2582" y="1589"/>
                  </a:cubicBezTo>
                  <a:cubicBezTo>
                    <a:pt x="2743" y="944"/>
                    <a:pt x="2380" y="218"/>
                    <a:pt x="1735" y="57"/>
                  </a:cubicBezTo>
                  <a:cubicBezTo>
                    <a:pt x="1606" y="19"/>
                    <a:pt x="147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45;p59"/>
            <p:cNvSpPr/>
            <p:nvPr/>
          </p:nvSpPr>
          <p:spPr>
            <a:xfrm>
              <a:off x="4114475" y="3411625"/>
              <a:ext cx="69600" cy="61850"/>
            </a:xfrm>
            <a:custGeom>
              <a:avLst/>
              <a:gdLst/>
              <a:ahLst/>
              <a:cxnLst/>
              <a:rect l="l" t="t" r="r" b="b"/>
              <a:pathLst>
                <a:path w="2784" h="2474" extrusionOk="0">
                  <a:moveTo>
                    <a:pt x="1371" y="1"/>
                  </a:moveTo>
                  <a:cubicBezTo>
                    <a:pt x="849" y="1"/>
                    <a:pt x="366" y="339"/>
                    <a:pt x="202" y="863"/>
                  </a:cubicBezTo>
                  <a:cubicBezTo>
                    <a:pt x="0" y="1549"/>
                    <a:pt x="363" y="2234"/>
                    <a:pt x="1049" y="2436"/>
                  </a:cubicBezTo>
                  <a:cubicBezTo>
                    <a:pt x="1152" y="2462"/>
                    <a:pt x="1256" y="2474"/>
                    <a:pt x="1359" y="2474"/>
                  </a:cubicBezTo>
                  <a:cubicBezTo>
                    <a:pt x="1901" y="2474"/>
                    <a:pt x="2412" y="2131"/>
                    <a:pt x="2581" y="1589"/>
                  </a:cubicBezTo>
                  <a:cubicBezTo>
                    <a:pt x="2783" y="944"/>
                    <a:pt x="2380" y="218"/>
                    <a:pt x="1735" y="56"/>
                  </a:cubicBezTo>
                  <a:cubicBezTo>
                    <a:pt x="1614" y="19"/>
                    <a:pt x="1491" y="1"/>
                    <a:pt x="1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46;p59"/>
            <p:cNvSpPr/>
            <p:nvPr/>
          </p:nvSpPr>
          <p:spPr>
            <a:xfrm>
              <a:off x="3952650" y="3493675"/>
              <a:ext cx="97325" cy="54475"/>
            </a:xfrm>
            <a:custGeom>
              <a:avLst/>
              <a:gdLst/>
              <a:ahLst/>
              <a:cxnLst/>
              <a:rect l="l" t="t" r="r" b="b"/>
              <a:pathLst>
                <a:path w="3893" h="2179" extrusionOk="0">
                  <a:moveTo>
                    <a:pt x="3630" y="1"/>
                  </a:moveTo>
                  <a:cubicBezTo>
                    <a:pt x="3499" y="1"/>
                    <a:pt x="3368" y="81"/>
                    <a:pt x="3368" y="243"/>
                  </a:cubicBezTo>
                  <a:lnTo>
                    <a:pt x="3328" y="283"/>
                  </a:lnTo>
                  <a:cubicBezTo>
                    <a:pt x="3287" y="1155"/>
                    <a:pt x="2614" y="1599"/>
                    <a:pt x="1940" y="1599"/>
                  </a:cubicBezTo>
                  <a:cubicBezTo>
                    <a:pt x="1273" y="1599"/>
                    <a:pt x="605" y="1165"/>
                    <a:pt x="545" y="283"/>
                  </a:cubicBezTo>
                  <a:cubicBezTo>
                    <a:pt x="545" y="122"/>
                    <a:pt x="404" y="41"/>
                    <a:pt x="268" y="41"/>
                  </a:cubicBezTo>
                  <a:cubicBezTo>
                    <a:pt x="132" y="41"/>
                    <a:pt x="1" y="122"/>
                    <a:pt x="21" y="283"/>
                  </a:cubicBezTo>
                  <a:cubicBezTo>
                    <a:pt x="61" y="1372"/>
                    <a:pt x="908" y="2178"/>
                    <a:pt x="1957" y="2178"/>
                  </a:cubicBezTo>
                  <a:cubicBezTo>
                    <a:pt x="3045" y="2178"/>
                    <a:pt x="3892" y="1291"/>
                    <a:pt x="3892" y="243"/>
                  </a:cubicBezTo>
                  <a:cubicBezTo>
                    <a:pt x="3892" y="81"/>
                    <a:pt x="3761" y="1"/>
                    <a:pt x="3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47;p59"/>
            <p:cNvSpPr/>
            <p:nvPr/>
          </p:nvSpPr>
          <p:spPr>
            <a:xfrm>
              <a:off x="3688000" y="3468150"/>
              <a:ext cx="135125" cy="121650"/>
            </a:xfrm>
            <a:custGeom>
              <a:avLst/>
              <a:gdLst/>
              <a:ahLst/>
              <a:cxnLst/>
              <a:rect l="l" t="t" r="r" b="b"/>
              <a:pathLst>
                <a:path w="5405" h="4866" extrusionOk="0">
                  <a:moveTo>
                    <a:pt x="2716" y="1"/>
                  </a:moveTo>
                  <a:cubicBezTo>
                    <a:pt x="1662" y="1"/>
                    <a:pt x="696" y="682"/>
                    <a:pt x="363" y="1748"/>
                  </a:cubicBezTo>
                  <a:cubicBezTo>
                    <a:pt x="0" y="3038"/>
                    <a:pt x="726" y="4369"/>
                    <a:pt x="2017" y="4772"/>
                  </a:cubicBezTo>
                  <a:cubicBezTo>
                    <a:pt x="2241" y="4835"/>
                    <a:pt x="2468" y="4866"/>
                    <a:pt x="2692" y="4866"/>
                  </a:cubicBezTo>
                  <a:cubicBezTo>
                    <a:pt x="3754" y="4866"/>
                    <a:pt x="4742" y="4185"/>
                    <a:pt x="5041" y="3119"/>
                  </a:cubicBezTo>
                  <a:cubicBezTo>
                    <a:pt x="5404" y="1828"/>
                    <a:pt x="4678" y="497"/>
                    <a:pt x="3388" y="94"/>
                  </a:cubicBezTo>
                  <a:cubicBezTo>
                    <a:pt x="3163" y="31"/>
                    <a:pt x="2938"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48;p59"/>
            <p:cNvSpPr/>
            <p:nvPr/>
          </p:nvSpPr>
          <p:spPr>
            <a:xfrm>
              <a:off x="4156825" y="3460100"/>
              <a:ext cx="135125" cy="121625"/>
            </a:xfrm>
            <a:custGeom>
              <a:avLst/>
              <a:gdLst/>
              <a:ahLst/>
              <a:cxnLst/>
              <a:rect l="l" t="t" r="r" b="b"/>
              <a:pathLst>
                <a:path w="5405" h="4865" extrusionOk="0">
                  <a:moveTo>
                    <a:pt x="2716" y="0"/>
                  </a:moveTo>
                  <a:cubicBezTo>
                    <a:pt x="1662" y="0"/>
                    <a:pt x="696" y="681"/>
                    <a:pt x="363" y="1747"/>
                  </a:cubicBezTo>
                  <a:cubicBezTo>
                    <a:pt x="0" y="3037"/>
                    <a:pt x="726" y="4368"/>
                    <a:pt x="2017" y="4772"/>
                  </a:cubicBezTo>
                  <a:cubicBezTo>
                    <a:pt x="2241" y="4835"/>
                    <a:pt x="2467" y="4865"/>
                    <a:pt x="2689" y="4865"/>
                  </a:cubicBezTo>
                  <a:cubicBezTo>
                    <a:pt x="3742" y="4865"/>
                    <a:pt x="4708" y="4184"/>
                    <a:pt x="5041" y="3118"/>
                  </a:cubicBezTo>
                  <a:cubicBezTo>
                    <a:pt x="5404" y="1828"/>
                    <a:pt x="4678" y="456"/>
                    <a:pt x="3388" y="93"/>
                  </a:cubicBezTo>
                  <a:cubicBezTo>
                    <a:pt x="3163" y="30"/>
                    <a:pt x="2938"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536;p59"/>
          <p:cNvGrpSpPr/>
          <p:nvPr/>
        </p:nvGrpSpPr>
        <p:grpSpPr>
          <a:xfrm>
            <a:off x="440681" y="3602672"/>
            <a:ext cx="593901" cy="1233785"/>
            <a:chOff x="1056525" y="2424950"/>
            <a:chExt cx="962875" cy="2000300"/>
          </a:xfrm>
        </p:grpSpPr>
        <p:sp>
          <p:nvSpPr>
            <p:cNvPr id="68" name="Google Shape;2537;p59"/>
            <p:cNvSpPr/>
            <p:nvPr/>
          </p:nvSpPr>
          <p:spPr>
            <a:xfrm>
              <a:off x="1188600" y="2868575"/>
              <a:ext cx="229900" cy="197650"/>
            </a:xfrm>
            <a:custGeom>
              <a:avLst/>
              <a:gdLst/>
              <a:ahLst/>
              <a:cxnLst/>
              <a:rect l="l" t="t" r="r" b="b"/>
              <a:pathLst>
                <a:path w="9196" h="7906" extrusionOk="0">
                  <a:moveTo>
                    <a:pt x="6574" y="1"/>
                  </a:moveTo>
                  <a:cubicBezTo>
                    <a:pt x="6574" y="1"/>
                    <a:pt x="2017" y="4800"/>
                    <a:pt x="1" y="5485"/>
                  </a:cubicBezTo>
                  <a:cubicBezTo>
                    <a:pt x="1" y="5485"/>
                    <a:pt x="525" y="7220"/>
                    <a:pt x="1695" y="7905"/>
                  </a:cubicBezTo>
                  <a:cubicBezTo>
                    <a:pt x="1695" y="7905"/>
                    <a:pt x="6857" y="6292"/>
                    <a:pt x="9196" y="3711"/>
                  </a:cubicBezTo>
                  <a:lnTo>
                    <a:pt x="6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38;p59"/>
            <p:cNvSpPr/>
            <p:nvPr/>
          </p:nvSpPr>
          <p:spPr>
            <a:xfrm>
              <a:off x="1270275" y="2424950"/>
              <a:ext cx="725950" cy="952800"/>
            </a:xfrm>
            <a:custGeom>
              <a:avLst/>
              <a:gdLst/>
              <a:ahLst/>
              <a:cxnLst/>
              <a:rect l="l" t="t" r="r" b="b"/>
              <a:pathLst>
                <a:path w="29038" h="38112" extrusionOk="0">
                  <a:moveTo>
                    <a:pt x="13551" y="1"/>
                  </a:moveTo>
                  <a:cubicBezTo>
                    <a:pt x="12288" y="1238"/>
                    <a:pt x="10613" y="1899"/>
                    <a:pt x="8917" y="1899"/>
                  </a:cubicBezTo>
                  <a:cubicBezTo>
                    <a:pt x="7958" y="1899"/>
                    <a:pt x="6993" y="1688"/>
                    <a:pt x="6090" y="1251"/>
                  </a:cubicBezTo>
                  <a:cubicBezTo>
                    <a:pt x="3978" y="4630"/>
                    <a:pt x="914" y="4845"/>
                    <a:pt x="169" y="4845"/>
                  </a:cubicBezTo>
                  <a:cubicBezTo>
                    <a:pt x="60" y="4845"/>
                    <a:pt x="0" y="4840"/>
                    <a:pt x="0" y="4840"/>
                  </a:cubicBezTo>
                  <a:lnTo>
                    <a:pt x="0" y="4840"/>
                  </a:lnTo>
                  <a:lnTo>
                    <a:pt x="5404" y="9922"/>
                  </a:lnTo>
                  <a:lnTo>
                    <a:pt x="10042" y="5566"/>
                  </a:lnTo>
                  <a:lnTo>
                    <a:pt x="19560" y="11495"/>
                  </a:lnTo>
                  <a:lnTo>
                    <a:pt x="21738" y="22948"/>
                  </a:lnTo>
                  <a:lnTo>
                    <a:pt x="14624" y="37890"/>
                  </a:lnTo>
                  <a:lnTo>
                    <a:pt x="14624" y="37890"/>
                  </a:lnTo>
                  <a:cubicBezTo>
                    <a:pt x="16512" y="34189"/>
                    <a:pt x="23996" y="31901"/>
                    <a:pt x="23996" y="31901"/>
                  </a:cubicBezTo>
                  <a:cubicBezTo>
                    <a:pt x="23069" y="26820"/>
                    <a:pt x="28271" y="24965"/>
                    <a:pt x="28271" y="24965"/>
                  </a:cubicBezTo>
                  <a:cubicBezTo>
                    <a:pt x="24762" y="20367"/>
                    <a:pt x="29037" y="15528"/>
                    <a:pt x="29037" y="15528"/>
                  </a:cubicBezTo>
                  <a:cubicBezTo>
                    <a:pt x="24440" y="12946"/>
                    <a:pt x="27343" y="6978"/>
                    <a:pt x="27343" y="6978"/>
                  </a:cubicBezTo>
                  <a:cubicBezTo>
                    <a:pt x="21738" y="6897"/>
                    <a:pt x="21213" y="1735"/>
                    <a:pt x="21213" y="1735"/>
                  </a:cubicBezTo>
                  <a:cubicBezTo>
                    <a:pt x="20368" y="2048"/>
                    <a:pt x="19561" y="2174"/>
                    <a:pt x="18811" y="2174"/>
                  </a:cubicBezTo>
                  <a:cubicBezTo>
                    <a:pt x="15698" y="2174"/>
                    <a:pt x="13551" y="1"/>
                    <a:pt x="13551" y="1"/>
                  </a:cubicBezTo>
                  <a:close/>
                  <a:moveTo>
                    <a:pt x="14624" y="37890"/>
                  </a:moveTo>
                  <a:cubicBezTo>
                    <a:pt x="14587" y="37963"/>
                    <a:pt x="14552" y="38037"/>
                    <a:pt x="14519" y="38112"/>
                  </a:cubicBezTo>
                  <a:lnTo>
                    <a:pt x="14624" y="378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39;p59"/>
            <p:cNvSpPr/>
            <p:nvPr/>
          </p:nvSpPr>
          <p:spPr>
            <a:xfrm>
              <a:off x="1057525" y="2512325"/>
              <a:ext cx="961875" cy="1912925"/>
            </a:xfrm>
            <a:custGeom>
              <a:avLst/>
              <a:gdLst/>
              <a:ahLst/>
              <a:cxnLst/>
              <a:rect l="l" t="t" r="r" b="b"/>
              <a:pathLst>
                <a:path w="38475" h="76517" extrusionOk="0">
                  <a:moveTo>
                    <a:pt x="21721" y="1"/>
                  </a:moveTo>
                  <a:cubicBezTo>
                    <a:pt x="15955" y="1"/>
                    <a:pt x="10970" y="4037"/>
                    <a:pt x="9761" y="9734"/>
                  </a:cubicBezTo>
                  <a:cubicBezTo>
                    <a:pt x="9761" y="9734"/>
                    <a:pt x="8954" y="13323"/>
                    <a:pt x="10043" y="15864"/>
                  </a:cubicBezTo>
                  <a:cubicBezTo>
                    <a:pt x="10431" y="16749"/>
                    <a:pt x="10550" y="17036"/>
                    <a:pt x="10543" y="17036"/>
                  </a:cubicBezTo>
                  <a:cubicBezTo>
                    <a:pt x="10532" y="17036"/>
                    <a:pt x="10198" y="16304"/>
                    <a:pt x="10123" y="16106"/>
                  </a:cubicBezTo>
                  <a:lnTo>
                    <a:pt x="10123" y="16106"/>
                  </a:lnTo>
                  <a:cubicBezTo>
                    <a:pt x="11656" y="20784"/>
                    <a:pt x="15810" y="24051"/>
                    <a:pt x="20690" y="24494"/>
                  </a:cubicBezTo>
                  <a:cubicBezTo>
                    <a:pt x="18109" y="28648"/>
                    <a:pt x="11495" y="33004"/>
                    <a:pt x="6938" y="37480"/>
                  </a:cubicBezTo>
                  <a:cubicBezTo>
                    <a:pt x="1" y="44296"/>
                    <a:pt x="1977" y="54660"/>
                    <a:pt x="6938" y="58774"/>
                  </a:cubicBezTo>
                  <a:cubicBezTo>
                    <a:pt x="11938" y="62888"/>
                    <a:pt x="24158" y="61637"/>
                    <a:pt x="26416" y="66880"/>
                  </a:cubicBezTo>
                  <a:cubicBezTo>
                    <a:pt x="27062" y="68332"/>
                    <a:pt x="27021" y="70026"/>
                    <a:pt x="26336" y="71437"/>
                  </a:cubicBezTo>
                  <a:cubicBezTo>
                    <a:pt x="25690" y="72405"/>
                    <a:pt x="24723" y="73091"/>
                    <a:pt x="23593" y="73333"/>
                  </a:cubicBezTo>
                  <a:cubicBezTo>
                    <a:pt x="23389" y="73371"/>
                    <a:pt x="23183" y="73389"/>
                    <a:pt x="22978" y="73389"/>
                  </a:cubicBezTo>
                  <a:cubicBezTo>
                    <a:pt x="20360" y="73389"/>
                    <a:pt x="17995" y="70394"/>
                    <a:pt x="22222" y="67364"/>
                  </a:cubicBezTo>
                  <a:cubicBezTo>
                    <a:pt x="22222" y="67364"/>
                    <a:pt x="22187" y="67362"/>
                    <a:pt x="22123" y="67362"/>
                  </a:cubicBezTo>
                  <a:cubicBezTo>
                    <a:pt x="21492" y="67362"/>
                    <a:pt x="18031" y="67529"/>
                    <a:pt x="17665" y="71155"/>
                  </a:cubicBezTo>
                  <a:cubicBezTo>
                    <a:pt x="17342" y="73938"/>
                    <a:pt x="19238" y="75632"/>
                    <a:pt x="21819" y="76236"/>
                  </a:cubicBezTo>
                  <a:cubicBezTo>
                    <a:pt x="21819" y="76236"/>
                    <a:pt x="21980" y="76277"/>
                    <a:pt x="22101" y="76277"/>
                  </a:cubicBezTo>
                  <a:cubicBezTo>
                    <a:pt x="22889" y="76445"/>
                    <a:pt x="23676" y="76516"/>
                    <a:pt x="24463" y="76516"/>
                  </a:cubicBezTo>
                  <a:cubicBezTo>
                    <a:pt x="24805" y="76516"/>
                    <a:pt x="25147" y="76503"/>
                    <a:pt x="25489" y="76478"/>
                  </a:cubicBezTo>
                  <a:cubicBezTo>
                    <a:pt x="36418" y="76075"/>
                    <a:pt x="38475" y="68090"/>
                    <a:pt x="35208" y="61799"/>
                  </a:cubicBezTo>
                  <a:cubicBezTo>
                    <a:pt x="32788" y="57120"/>
                    <a:pt x="26537" y="54983"/>
                    <a:pt x="21779" y="49579"/>
                  </a:cubicBezTo>
                  <a:cubicBezTo>
                    <a:pt x="17020" y="44175"/>
                    <a:pt x="21698" y="36069"/>
                    <a:pt x="28070" y="28245"/>
                  </a:cubicBezTo>
                  <a:cubicBezTo>
                    <a:pt x="31780" y="23768"/>
                    <a:pt x="33192" y="18606"/>
                    <a:pt x="33716" y="15057"/>
                  </a:cubicBezTo>
                  <a:cubicBezTo>
                    <a:pt x="33918" y="14130"/>
                    <a:pt x="34039" y="13202"/>
                    <a:pt x="34039" y="12274"/>
                  </a:cubicBezTo>
                  <a:lnTo>
                    <a:pt x="34039" y="11952"/>
                  </a:lnTo>
                  <a:cubicBezTo>
                    <a:pt x="34079" y="11549"/>
                    <a:pt x="34039" y="11145"/>
                    <a:pt x="33958" y="10742"/>
                  </a:cubicBezTo>
                  <a:cubicBezTo>
                    <a:pt x="33192" y="4773"/>
                    <a:pt x="28272" y="256"/>
                    <a:pt x="22303" y="14"/>
                  </a:cubicBezTo>
                  <a:cubicBezTo>
                    <a:pt x="22108" y="5"/>
                    <a:pt x="21914" y="1"/>
                    <a:pt x="2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0;p59"/>
            <p:cNvSpPr/>
            <p:nvPr/>
          </p:nvSpPr>
          <p:spPr>
            <a:xfrm>
              <a:off x="1405375" y="3454975"/>
              <a:ext cx="425500" cy="318525"/>
            </a:xfrm>
            <a:custGeom>
              <a:avLst/>
              <a:gdLst/>
              <a:ahLst/>
              <a:cxnLst/>
              <a:rect l="l" t="t" r="r" b="b"/>
              <a:pathLst>
                <a:path w="17020" h="12741" extrusionOk="0">
                  <a:moveTo>
                    <a:pt x="12539" y="1"/>
                  </a:moveTo>
                  <a:cubicBezTo>
                    <a:pt x="9438" y="1"/>
                    <a:pt x="1251" y="6267"/>
                    <a:pt x="1251" y="6267"/>
                  </a:cubicBezTo>
                  <a:cubicBezTo>
                    <a:pt x="0" y="8445"/>
                    <a:pt x="646" y="9776"/>
                    <a:pt x="1251" y="10986"/>
                  </a:cubicBezTo>
                  <a:cubicBezTo>
                    <a:pt x="1646" y="11803"/>
                    <a:pt x="7002" y="12740"/>
                    <a:pt x="10880" y="12740"/>
                  </a:cubicBezTo>
                  <a:cubicBezTo>
                    <a:pt x="12936" y="12740"/>
                    <a:pt x="14576" y="12477"/>
                    <a:pt x="14841" y="11792"/>
                  </a:cubicBezTo>
                  <a:cubicBezTo>
                    <a:pt x="15648" y="9816"/>
                    <a:pt x="10526" y="8324"/>
                    <a:pt x="10526" y="8324"/>
                  </a:cubicBezTo>
                  <a:cubicBezTo>
                    <a:pt x="10526" y="8324"/>
                    <a:pt x="17019" y="8042"/>
                    <a:pt x="16656" y="5541"/>
                  </a:cubicBezTo>
                  <a:cubicBezTo>
                    <a:pt x="16496" y="4535"/>
                    <a:pt x="15400" y="4231"/>
                    <a:pt x="14133" y="4231"/>
                  </a:cubicBezTo>
                  <a:cubicBezTo>
                    <a:pt x="12204" y="4231"/>
                    <a:pt x="9881" y="4936"/>
                    <a:pt x="9881" y="4936"/>
                  </a:cubicBezTo>
                  <a:cubicBezTo>
                    <a:pt x="9881" y="4936"/>
                    <a:pt x="15487" y="1549"/>
                    <a:pt x="13269" y="177"/>
                  </a:cubicBezTo>
                  <a:cubicBezTo>
                    <a:pt x="13078" y="56"/>
                    <a:pt x="12831"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1;p59"/>
            <p:cNvSpPr/>
            <p:nvPr/>
          </p:nvSpPr>
          <p:spPr>
            <a:xfrm>
              <a:off x="1056525" y="3222475"/>
              <a:ext cx="506150" cy="865075"/>
            </a:xfrm>
            <a:custGeom>
              <a:avLst/>
              <a:gdLst/>
              <a:ahLst/>
              <a:cxnLst/>
              <a:rect l="l" t="t" r="r" b="b"/>
              <a:pathLst>
                <a:path w="20246" h="34603" extrusionOk="0">
                  <a:moveTo>
                    <a:pt x="17342" y="0"/>
                  </a:moveTo>
                  <a:cubicBezTo>
                    <a:pt x="14237" y="2944"/>
                    <a:pt x="10123" y="6009"/>
                    <a:pt x="6978" y="9074"/>
                  </a:cubicBezTo>
                  <a:cubicBezTo>
                    <a:pt x="1" y="15890"/>
                    <a:pt x="1977" y="26254"/>
                    <a:pt x="6978" y="30368"/>
                  </a:cubicBezTo>
                  <a:cubicBezTo>
                    <a:pt x="10002" y="32909"/>
                    <a:pt x="15729" y="33393"/>
                    <a:pt x="20246" y="34603"/>
                  </a:cubicBezTo>
                  <a:cubicBezTo>
                    <a:pt x="1009" y="21697"/>
                    <a:pt x="17544" y="0"/>
                    <a:pt x="17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2;p59"/>
            <p:cNvSpPr/>
            <p:nvPr/>
          </p:nvSpPr>
          <p:spPr>
            <a:xfrm>
              <a:off x="1526350" y="2804325"/>
              <a:ext cx="182525" cy="160800"/>
            </a:xfrm>
            <a:custGeom>
              <a:avLst/>
              <a:gdLst/>
              <a:ahLst/>
              <a:cxnLst/>
              <a:rect l="l" t="t" r="r" b="b"/>
              <a:pathLst>
                <a:path w="7301" h="6432" extrusionOk="0">
                  <a:moveTo>
                    <a:pt x="3667" y="0"/>
                  </a:moveTo>
                  <a:cubicBezTo>
                    <a:pt x="2604" y="0"/>
                    <a:pt x="1563" y="526"/>
                    <a:pt x="969" y="1482"/>
                  </a:cubicBezTo>
                  <a:cubicBezTo>
                    <a:pt x="1" y="2974"/>
                    <a:pt x="445" y="4950"/>
                    <a:pt x="1937" y="5918"/>
                  </a:cubicBezTo>
                  <a:cubicBezTo>
                    <a:pt x="2473" y="6266"/>
                    <a:pt x="3072" y="6431"/>
                    <a:pt x="3664" y="6431"/>
                  </a:cubicBezTo>
                  <a:cubicBezTo>
                    <a:pt x="4719" y="6431"/>
                    <a:pt x="5753" y="5906"/>
                    <a:pt x="6373" y="4950"/>
                  </a:cubicBezTo>
                  <a:cubicBezTo>
                    <a:pt x="7300" y="3458"/>
                    <a:pt x="6897" y="1482"/>
                    <a:pt x="5405" y="514"/>
                  </a:cubicBezTo>
                  <a:cubicBezTo>
                    <a:pt x="4869" y="166"/>
                    <a:pt x="4264" y="0"/>
                    <a:pt x="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3;p59"/>
            <p:cNvSpPr/>
            <p:nvPr/>
          </p:nvSpPr>
          <p:spPr>
            <a:xfrm>
              <a:off x="1417400" y="2749150"/>
              <a:ext cx="124100" cy="76825"/>
            </a:xfrm>
            <a:custGeom>
              <a:avLst/>
              <a:gdLst/>
              <a:ahLst/>
              <a:cxnLst/>
              <a:rect l="l" t="t" r="r" b="b"/>
              <a:pathLst>
                <a:path w="4964" h="3073" extrusionOk="0">
                  <a:moveTo>
                    <a:pt x="2486" y="1"/>
                  </a:moveTo>
                  <a:cubicBezTo>
                    <a:pt x="1277" y="1"/>
                    <a:pt x="230" y="886"/>
                    <a:pt x="44" y="2116"/>
                  </a:cubicBezTo>
                  <a:cubicBezTo>
                    <a:pt x="0" y="2398"/>
                    <a:pt x="214" y="2552"/>
                    <a:pt x="439" y="2552"/>
                  </a:cubicBezTo>
                  <a:cubicBezTo>
                    <a:pt x="633" y="2552"/>
                    <a:pt x="835" y="2439"/>
                    <a:pt x="891" y="2197"/>
                  </a:cubicBezTo>
                  <a:cubicBezTo>
                    <a:pt x="1019" y="1262"/>
                    <a:pt x="1730" y="827"/>
                    <a:pt x="2448" y="827"/>
                  </a:cubicBezTo>
                  <a:cubicBezTo>
                    <a:pt x="3312" y="827"/>
                    <a:pt x="4187" y="1455"/>
                    <a:pt x="4077" y="2600"/>
                  </a:cubicBezTo>
                  <a:cubicBezTo>
                    <a:pt x="4055" y="2908"/>
                    <a:pt x="4285" y="3072"/>
                    <a:pt x="4505" y="3072"/>
                  </a:cubicBezTo>
                  <a:cubicBezTo>
                    <a:pt x="4689" y="3072"/>
                    <a:pt x="4865" y="2959"/>
                    <a:pt x="4883" y="2721"/>
                  </a:cubicBezTo>
                  <a:cubicBezTo>
                    <a:pt x="4964" y="1471"/>
                    <a:pt x="4157" y="99"/>
                    <a:pt x="2786" y="19"/>
                  </a:cubicBezTo>
                  <a:cubicBezTo>
                    <a:pt x="2685" y="7"/>
                    <a:pt x="2585" y="1"/>
                    <a:pt x="2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44;p59"/>
            <p:cNvSpPr/>
            <p:nvPr/>
          </p:nvSpPr>
          <p:spPr>
            <a:xfrm>
              <a:off x="1349055" y="3342308"/>
              <a:ext cx="51121" cy="51594"/>
            </a:xfrm>
            <a:custGeom>
              <a:avLst/>
              <a:gdLst/>
              <a:ahLst/>
              <a:cxnLst/>
              <a:rect l="l" t="t" r="r" b="b"/>
              <a:pathLst>
                <a:path w="31901" h="9922" extrusionOk="0">
                  <a:moveTo>
                    <a:pt x="1049" y="0"/>
                  </a:moveTo>
                  <a:lnTo>
                    <a:pt x="0" y="887"/>
                  </a:lnTo>
                  <a:cubicBezTo>
                    <a:pt x="363" y="1291"/>
                    <a:pt x="8187" y="9921"/>
                    <a:pt x="26295" y="9921"/>
                  </a:cubicBezTo>
                  <a:cubicBezTo>
                    <a:pt x="28069" y="9921"/>
                    <a:pt x="29924" y="9840"/>
                    <a:pt x="31901" y="9639"/>
                  </a:cubicBezTo>
                  <a:lnTo>
                    <a:pt x="31780" y="8268"/>
                  </a:lnTo>
                  <a:cubicBezTo>
                    <a:pt x="29886" y="8443"/>
                    <a:pt x="28088" y="8522"/>
                    <a:pt x="26383" y="8522"/>
                  </a:cubicBezTo>
                  <a:cubicBezTo>
                    <a:pt x="8841" y="8522"/>
                    <a:pt x="1159" y="74"/>
                    <a:pt x="1049"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45;p59"/>
            <p:cNvSpPr/>
            <p:nvPr/>
          </p:nvSpPr>
          <p:spPr>
            <a:xfrm>
              <a:off x="1202363" y="3476222"/>
              <a:ext cx="146669" cy="56790"/>
            </a:xfrm>
            <a:custGeom>
              <a:avLst/>
              <a:gdLst/>
              <a:ahLst/>
              <a:cxnLst/>
              <a:rect l="l" t="t" r="r" b="b"/>
              <a:pathLst>
                <a:path w="41257" h="8107" extrusionOk="0">
                  <a:moveTo>
                    <a:pt x="565" y="0"/>
                  </a:moveTo>
                  <a:lnTo>
                    <a:pt x="0" y="1291"/>
                  </a:lnTo>
                  <a:cubicBezTo>
                    <a:pt x="162" y="1372"/>
                    <a:pt x="15809" y="8107"/>
                    <a:pt x="34804" y="8107"/>
                  </a:cubicBezTo>
                  <a:cubicBezTo>
                    <a:pt x="36901" y="8107"/>
                    <a:pt x="39039" y="8026"/>
                    <a:pt x="41257" y="7865"/>
                  </a:cubicBezTo>
                  <a:lnTo>
                    <a:pt x="41136" y="6453"/>
                  </a:lnTo>
                  <a:cubicBezTo>
                    <a:pt x="38958" y="6642"/>
                    <a:pt x="36806" y="6726"/>
                    <a:pt x="34696" y="6726"/>
                  </a:cubicBezTo>
                  <a:cubicBezTo>
                    <a:pt x="16060" y="6726"/>
                    <a:pt x="746" y="109"/>
                    <a:pt x="565"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46;p59"/>
            <p:cNvSpPr/>
            <p:nvPr/>
          </p:nvSpPr>
          <p:spPr>
            <a:xfrm>
              <a:off x="1121266" y="3671345"/>
              <a:ext cx="208532" cy="36717"/>
            </a:xfrm>
            <a:custGeom>
              <a:avLst/>
              <a:gdLst/>
              <a:ahLst/>
              <a:cxnLst/>
              <a:rect l="l" t="t" r="r" b="b"/>
              <a:pathLst>
                <a:path w="40531" h="7140" extrusionOk="0">
                  <a:moveTo>
                    <a:pt x="565" y="1"/>
                  </a:moveTo>
                  <a:lnTo>
                    <a:pt x="0" y="1291"/>
                  </a:lnTo>
                  <a:cubicBezTo>
                    <a:pt x="161" y="1372"/>
                    <a:pt x="13067" y="7139"/>
                    <a:pt x="31618" y="7139"/>
                  </a:cubicBezTo>
                  <a:cubicBezTo>
                    <a:pt x="34602" y="7139"/>
                    <a:pt x="37587" y="6978"/>
                    <a:pt x="40531" y="6655"/>
                  </a:cubicBezTo>
                  <a:lnTo>
                    <a:pt x="40410" y="5284"/>
                  </a:lnTo>
                  <a:cubicBezTo>
                    <a:pt x="37353" y="5598"/>
                    <a:pt x="34402" y="5734"/>
                    <a:pt x="31585" y="5734"/>
                  </a:cubicBezTo>
                  <a:cubicBezTo>
                    <a:pt x="13400" y="5734"/>
                    <a:pt x="739" y="71"/>
                    <a:pt x="565" y="1"/>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47;p59"/>
            <p:cNvSpPr/>
            <p:nvPr/>
          </p:nvSpPr>
          <p:spPr>
            <a:xfrm>
              <a:off x="1161452" y="3867971"/>
              <a:ext cx="208520" cy="28003"/>
            </a:xfrm>
            <a:custGeom>
              <a:avLst/>
              <a:gdLst/>
              <a:ahLst/>
              <a:cxnLst/>
              <a:rect l="l" t="t" r="r" b="b"/>
              <a:pathLst>
                <a:path w="45653" h="6131" extrusionOk="0">
                  <a:moveTo>
                    <a:pt x="45330" y="1"/>
                  </a:moveTo>
                  <a:cubicBezTo>
                    <a:pt x="27228" y="4465"/>
                    <a:pt x="6742" y="4767"/>
                    <a:pt x="1354" y="4767"/>
                  </a:cubicBezTo>
                  <a:cubicBezTo>
                    <a:pt x="512" y="4767"/>
                    <a:pt x="38" y="4760"/>
                    <a:pt x="0" y="4760"/>
                  </a:cubicBezTo>
                  <a:lnTo>
                    <a:pt x="0" y="6131"/>
                  </a:lnTo>
                  <a:lnTo>
                    <a:pt x="1371" y="6131"/>
                  </a:lnTo>
                  <a:cubicBezTo>
                    <a:pt x="6816" y="6131"/>
                    <a:pt x="27464" y="5849"/>
                    <a:pt x="45653" y="1372"/>
                  </a:cubicBezTo>
                  <a:lnTo>
                    <a:pt x="45330"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48;p59"/>
            <p:cNvSpPr/>
            <p:nvPr/>
          </p:nvSpPr>
          <p:spPr>
            <a:xfrm>
              <a:off x="1293105" y="3978010"/>
              <a:ext cx="146600" cy="42282"/>
            </a:xfrm>
            <a:custGeom>
              <a:avLst/>
              <a:gdLst/>
              <a:ahLst/>
              <a:cxnLst/>
              <a:rect l="l" t="t" r="r" b="b"/>
              <a:pathLst>
                <a:path w="47025" h="13552" extrusionOk="0">
                  <a:moveTo>
                    <a:pt x="46299" y="1"/>
                  </a:moveTo>
                  <a:cubicBezTo>
                    <a:pt x="29844" y="10083"/>
                    <a:pt x="324" y="12140"/>
                    <a:pt x="1" y="12140"/>
                  </a:cubicBezTo>
                  <a:lnTo>
                    <a:pt x="122" y="13551"/>
                  </a:lnTo>
                  <a:cubicBezTo>
                    <a:pt x="364" y="13511"/>
                    <a:pt x="30288" y="11454"/>
                    <a:pt x="47024" y="1211"/>
                  </a:cubicBezTo>
                  <a:lnTo>
                    <a:pt x="46299"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Straight Connector 79">
            <a:extLst>
              <a:ext uri="{FF2B5EF4-FFF2-40B4-BE49-F238E27FC236}">
                <a16:creationId xmlns:a16="http://schemas.microsoft.com/office/drawing/2014/main" id="{AC664836-91CD-4A16-9F45-E178EE480AB0}"/>
              </a:ext>
            </a:extLst>
          </p:cNvPr>
          <p:cNvCxnSpPr>
            <a:cxnSpLocks/>
          </p:cNvCxnSpPr>
          <p:nvPr/>
        </p:nvCxnSpPr>
        <p:spPr>
          <a:xfrm>
            <a:off x="1595499" y="954391"/>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FADEF43-98B7-4541-A7AB-8BF6E56A7502}"/>
              </a:ext>
            </a:extLst>
          </p:cNvPr>
          <p:cNvCxnSpPr>
            <a:cxnSpLocks/>
          </p:cNvCxnSpPr>
          <p:nvPr/>
        </p:nvCxnSpPr>
        <p:spPr>
          <a:xfrm>
            <a:off x="3255333" y="946688"/>
            <a:ext cx="3105710" cy="77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50"/>
          <p:cNvSpPr txBox="1">
            <a:spLocks noGrp="1"/>
          </p:cNvSpPr>
          <p:nvPr>
            <p:ph type="title"/>
          </p:nvPr>
        </p:nvSpPr>
        <p:spPr>
          <a:xfrm>
            <a:off x="678591" y="1168875"/>
            <a:ext cx="769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Tạm biệt các con!</a:t>
            </a:r>
            <a:endParaRPr>
              <a:latin typeface="Times New Roman" panose="02020603050405020304" pitchFamily="18" charset="0"/>
              <a:cs typeface="Times New Roman" panose="02020603050405020304" pitchFamily="18" charset="0"/>
            </a:endParaRPr>
          </a:p>
        </p:txBody>
      </p:sp>
      <p:grpSp>
        <p:nvGrpSpPr>
          <p:cNvPr id="184" name="Google Shape;2549;p59"/>
          <p:cNvGrpSpPr/>
          <p:nvPr/>
        </p:nvGrpSpPr>
        <p:grpSpPr>
          <a:xfrm>
            <a:off x="6372517" y="930035"/>
            <a:ext cx="3154878" cy="2754475"/>
            <a:chOff x="6601117" y="625235"/>
            <a:chExt cx="3154878" cy="2754475"/>
          </a:xfrm>
        </p:grpSpPr>
        <p:sp>
          <p:nvSpPr>
            <p:cNvPr id="185" name="Google Shape;2550;p59"/>
            <p:cNvSpPr/>
            <p:nvPr/>
          </p:nvSpPr>
          <p:spPr>
            <a:xfrm>
              <a:off x="7290219" y="2283395"/>
              <a:ext cx="1574715" cy="876235"/>
            </a:xfrm>
            <a:custGeom>
              <a:avLst/>
              <a:gdLst/>
              <a:ahLst/>
              <a:cxnLst/>
              <a:rect l="l" t="t" r="r" b="b"/>
              <a:pathLst>
                <a:path w="49707" h="27659" extrusionOk="0">
                  <a:moveTo>
                    <a:pt x="25184" y="1"/>
                  </a:moveTo>
                  <a:cubicBezTo>
                    <a:pt x="13826" y="1"/>
                    <a:pt x="3476" y="10209"/>
                    <a:pt x="259" y="20461"/>
                  </a:cubicBezTo>
                  <a:cubicBezTo>
                    <a:pt x="0" y="21322"/>
                    <a:pt x="388" y="22184"/>
                    <a:pt x="1120" y="22614"/>
                  </a:cubicBezTo>
                  <a:cubicBezTo>
                    <a:pt x="8578" y="26406"/>
                    <a:pt x="17003" y="27658"/>
                    <a:pt x="25303" y="27658"/>
                  </a:cubicBezTo>
                  <a:cubicBezTo>
                    <a:pt x="25584" y="27658"/>
                    <a:pt x="25865" y="27657"/>
                    <a:pt x="26146" y="27654"/>
                  </a:cubicBezTo>
                  <a:cubicBezTo>
                    <a:pt x="33683" y="27611"/>
                    <a:pt x="42212" y="27352"/>
                    <a:pt x="48759" y="23217"/>
                  </a:cubicBezTo>
                  <a:cubicBezTo>
                    <a:pt x="49362" y="22873"/>
                    <a:pt x="49706" y="22270"/>
                    <a:pt x="49663" y="21581"/>
                  </a:cubicBezTo>
                  <a:cubicBezTo>
                    <a:pt x="49706" y="21408"/>
                    <a:pt x="49706" y="21193"/>
                    <a:pt x="49663" y="21021"/>
                  </a:cubicBezTo>
                  <a:cubicBezTo>
                    <a:pt x="47897" y="10123"/>
                    <a:pt x="36354" y="87"/>
                    <a:pt x="25327" y="1"/>
                  </a:cubicBezTo>
                  <a:cubicBezTo>
                    <a:pt x="25279" y="1"/>
                    <a:pt x="25232" y="1"/>
                    <a:pt x="2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51;p59"/>
            <p:cNvSpPr/>
            <p:nvPr/>
          </p:nvSpPr>
          <p:spPr>
            <a:xfrm>
              <a:off x="7641517" y="2627154"/>
              <a:ext cx="40360" cy="38618"/>
            </a:xfrm>
            <a:custGeom>
              <a:avLst/>
              <a:gdLst/>
              <a:ahLst/>
              <a:cxnLst/>
              <a:rect l="l" t="t" r="r" b="b"/>
              <a:pathLst>
                <a:path w="1274" h="1219" extrusionOk="0">
                  <a:moveTo>
                    <a:pt x="611" y="1"/>
                  </a:moveTo>
                  <a:cubicBezTo>
                    <a:pt x="10" y="1"/>
                    <a:pt x="1" y="1219"/>
                    <a:pt x="584" y="1219"/>
                  </a:cubicBezTo>
                  <a:cubicBezTo>
                    <a:pt x="611" y="1219"/>
                    <a:pt x="640" y="1216"/>
                    <a:pt x="670" y="1210"/>
                  </a:cubicBezTo>
                  <a:cubicBezTo>
                    <a:pt x="972" y="1210"/>
                    <a:pt x="1230" y="952"/>
                    <a:pt x="1273" y="607"/>
                  </a:cubicBezTo>
                  <a:cubicBezTo>
                    <a:pt x="1230" y="306"/>
                    <a:pt x="972" y="48"/>
                    <a:pt x="670" y="4"/>
                  </a:cubicBezTo>
                  <a:cubicBezTo>
                    <a:pt x="650" y="2"/>
                    <a:pt x="630" y="1"/>
                    <a:pt x="6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52;p59"/>
            <p:cNvSpPr/>
            <p:nvPr/>
          </p:nvSpPr>
          <p:spPr>
            <a:xfrm>
              <a:off x="7759050" y="2646257"/>
              <a:ext cx="45619" cy="38491"/>
            </a:xfrm>
            <a:custGeom>
              <a:avLst/>
              <a:gdLst/>
              <a:ahLst/>
              <a:cxnLst/>
              <a:rect l="l" t="t" r="r" b="b"/>
              <a:pathLst>
                <a:path w="1440" h="1215" extrusionOk="0">
                  <a:moveTo>
                    <a:pt x="761" y="1"/>
                  </a:moveTo>
                  <a:cubicBezTo>
                    <a:pt x="1" y="1"/>
                    <a:pt x="1" y="1214"/>
                    <a:pt x="761" y="1214"/>
                  </a:cubicBezTo>
                  <a:cubicBezTo>
                    <a:pt x="785" y="1214"/>
                    <a:pt x="811" y="1213"/>
                    <a:pt x="837" y="1210"/>
                  </a:cubicBezTo>
                  <a:cubicBezTo>
                    <a:pt x="1181" y="1210"/>
                    <a:pt x="1440" y="952"/>
                    <a:pt x="1440" y="607"/>
                  </a:cubicBezTo>
                  <a:cubicBezTo>
                    <a:pt x="1440" y="306"/>
                    <a:pt x="1181" y="48"/>
                    <a:pt x="837" y="4"/>
                  </a:cubicBezTo>
                  <a:cubicBezTo>
                    <a:pt x="811" y="2"/>
                    <a:pt x="785"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53;p59"/>
            <p:cNvSpPr/>
            <p:nvPr/>
          </p:nvSpPr>
          <p:spPr>
            <a:xfrm>
              <a:off x="8659489" y="2895958"/>
              <a:ext cx="40329" cy="38491"/>
            </a:xfrm>
            <a:custGeom>
              <a:avLst/>
              <a:gdLst/>
              <a:ahLst/>
              <a:cxnLst/>
              <a:rect l="l" t="t" r="r" b="b"/>
              <a:pathLst>
                <a:path w="1273" h="1215" extrusionOk="0">
                  <a:moveTo>
                    <a:pt x="609" y="1"/>
                  </a:moveTo>
                  <a:cubicBezTo>
                    <a:pt x="1" y="1"/>
                    <a:pt x="1" y="1215"/>
                    <a:pt x="609" y="1215"/>
                  </a:cubicBezTo>
                  <a:cubicBezTo>
                    <a:pt x="628" y="1215"/>
                    <a:pt x="649" y="1213"/>
                    <a:pt x="670" y="1211"/>
                  </a:cubicBezTo>
                  <a:cubicBezTo>
                    <a:pt x="1014" y="1168"/>
                    <a:pt x="1273" y="909"/>
                    <a:pt x="1273" y="608"/>
                  </a:cubicBezTo>
                  <a:cubicBezTo>
                    <a:pt x="1273" y="306"/>
                    <a:pt x="1014" y="48"/>
                    <a:pt x="670" y="5"/>
                  </a:cubicBezTo>
                  <a:cubicBezTo>
                    <a:pt x="649" y="2"/>
                    <a:pt x="628"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54;p59"/>
            <p:cNvSpPr/>
            <p:nvPr/>
          </p:nvSpPr>
          <p:spPr>
            <a:xfrm>
              <a:off x="8613299" y="2583499"/>
              <a:ext cx="46950" cy="38491"/>
            </a:xfrm>
            <a:custGeom>
              <a:avLst/>
              <a:gdLst/>
              <a:ahLst/>
              <a:cxnLst/>
              <a:rect l="l" t="t" r="r" b="b"/>
              <a:pathLst>
                <a:path w="1482" h="1215" extrusionOk="0">
                  <a:moveTo>
                    <a:pt x="799" y="0"/>
                  </a:moveTo>
                  <a:cubicBezTo>
                    <a:pt x="1" y="0"/>
                    <a:pt x="1" y="1214"/>
                    <a:pt x="799" y="1214"/>
                  </a:cubicBezTo>
                  <a:cubicBezTo>
                    <a:pt x="824" y="1214"/>
                    <a:pt x="851" y="1213"/>
                    <a:pt x="878" y="1210"/>
                  </a:cubicBezTo>
                  <a:cubicBezTo>
                    <a:pt x="1180" y="1167"/>
                    <a:pt x="1438" y="909"/>
                    <a:pt x="1482" y="607"/>
                  </a:cubicBezTo>
                  <a:cubicBezTo>
                    <a:pt x="1438" y="263"/>
                    <a:pt x="1180" y="4"/>
                    <a:pt x="878" y="4"/>
                  </a:cubicBezTo>
                  <a:cubicBezTo>
                    <a:pt x="851" y="1"/>
                    <a:pt x="824" y="0"/>
                    <a:pt x="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55;p59"/>
            <p:cNvSpPr/>
            <p:nvPr/>
          </p:nvSpPr>
          <p:spPr>
            <a:xfrm>
              <a:off x="7371573" y="2909612"/>
              <a:ext cx="46950" cy="38491"/>
            </a:xfrm>
            <a:custGeom>
              <a:avLst/>
              <a:gdLst/>
              <a:ahLst/>
              <a:cxnLst/>
              <a:rect l="l" t="t" r="r" b="b"/>
              <a:pathLst>
                <a:path w="1482" h="1215" extrusionOk="0">
                  <a:moveTo>
                    <a:pt x="798" y="1"/>
                  </a:moveTo>
                  <a:cubicBezTo>
                    <a:pt x="0" y="1"/>
                    <a:pt x="0" y="1214"/>
                    <a:pt x="798" y="1214"/>
                  </a:cubicBezTo>
                  <a:cubicBezTo>
                    <a:pt x="824" y="1214"/>
                    <a:pt x="851" y="1213"/>
                    <a:pt x="878" y="1211"/>
                  </a:cubicBezTo>
                  <a:cubicBezTo>
                    <a:pt x="1180" y="1211"/>
                    <a:pt x="1438" y="952"/>
                    <a:pt x="1481" y="608"/>
                  </a:cubicBezTo>
                  <a:cubicBezTo>
                    <a:pt x="1438" y="306"/>
                    <a:pt x="1180" y="48"/>
                    <a:pt x="878" y="5"/>
                  </a:cubicBezTo>
                  <a:cubicBezTo>
                    <a:pt x="851" y="2"/>
                    <a:pt x="82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56;p59"/>
            <p:cNvSpPr/>
            <p:nvPr/>
          </p:nvSpPr>
          <p:spPr>
            <a:xfrm>
              <a:off x="8449356" y="3021379"/>
              <a:ext cx="40329" cy="38618"/>
            </a:xfrm>
            <a:custGeom>
              <a:avLst/>
              <a:gdLst/>
              <a:ahLst/>
              <a:cxnLst/>
              <a:rect l="l" t="t" r="r" b="b"/>
              <a:pathLst>
                <a:path w="1273" h="1219" extrusionOk="0">
                  <a:moveTo>
                    <a:pt x="583" y="0"/>
                  </a:moveTo>
                  <a:cubicBezTo>
                    <a:pt x="0" y="0"/>
                    <a:pt x="9" y="1218"/>
                    <a:pt x="610" y="1218"/>
                  </a:cubicBezTo>
                  <a:cubicBezTo>
                    <a:pt x="629" y="1218"/>
                    <a:pt x="649" y="1217"/>
                    <a:pt x="669" y="1215"/>
                  </a:cubicBezTo>
                  <a:cubicBezTo>
                    <a:pt x="1014" y="1171"/>
                    <a:pt x="1272" y="913"/>
                    <a:pt x="1272" y="612"/>
                  </a:cubicBezTo>
                  <a:cubicBezTo>
                    <a:pt x="1272" y="267"/>
                    <a:pt x="1014" y="9"/>
                    <a:pt x="669" y="9"/>
                  </a:cubicBezTo>
                  <a:cubicBezTo>
                    <a:pt x="639" y="3"/>
                    <a:pt x="611"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57;p59"/>
            <p:cNvSpPr/>
            <p:nvPr/>
          </p:nvSpPr>
          <p:spPr>
            <a:xfrm>
              <a:off x="7769980" y="2934164"/>
              <a:ext cx="45619" cy="38491"/>
            </a:xfrm>
            <a:custGeom>
              <a:avLst/>
              <a:gdLst/>
              <a:ahLst/>
              <a:cxnLst/>
              <a:rect l="l" t="t" r="r" b="b"/>
              <a:pathLst>
                <a:path w="1440" h="1215" extrusionOk="0">
                  <a:moveTo>
                    <a:pt x="760" y="1"/>
                  </a:moveTo>
                  <a:cubicBezTo>
                    <a:pt x="0" y="1"/>
                    <a:pt x="0" y="1215"/>
                    <a:pt x="760" y="1215"/>
                  </a:cubicBezTo>
                  <a:cubicBezTo>
                    <a:pt x="785" y="1215"/>
                    <a:pt x="810" y="1214"/>
                    <a:pt x="836" y="1211"/>
                  </a:cubicBezTo>
                  <a:cubicBezTo>
                    <a:pt x="1181" y="1211"/>
                    <a:pt x="1439" y="952"/>
                    <a:pt x="1439" y="608"/>
                  </a:cubicBezTo>
                  <a:cubicBezTo>
                    <a:pt x="1439" y="306"/>
                    <a:pt x="1181" y="48"/>
                    <a:pt x="836" y="5"/>
                  </a:cubicBezTo>
                  <a:cubicBezTo>
                    <a:pt x="810" y="2"/>
                    <a:pt x="785" y="1"/>
                    <a:pt x="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58;p59"/>
            <p:cNvSpPr/>
            <p:nvPr/>
          </p:nvSpPr>
          <p:spPr>
            <a:xfrm>
              <a:off x="7833625" y="2537151"/>
              <a:ext cx="20180" cy="19420"/>
            </a:xfrm>
            <a:custGeom>
              <a:avLst/>
              <a:gdLst/>
              <a:ahLst/>
              <a:cxnLst/>
              <a:rect l="l" t="t" r="r" b="b"/>
              <a:pathLst>
                <a:path w="637" h="613" extrusionOk="0">
                  <a:moveTo>
                    <a:pt x="306" y="1"/>
                  </a:moveTo>
                  <a:cubicBezTo>
                    <a:pt x="9" y="1"/>
                    <a:pt x="0" y="613"/>
                    <a:pt x="281" y="613"/>
                  </a:cubicBezTo>
                  <a:cubicBezTo>
                    <a:pt x="298" y="613"/>
                    <a:pt x="316" y="610"/>
                    <a:pt x="335" y="606"/>
                  </a:cubicBezTo>
                  <a:cubicBezTo>
                    <a:pt x="507" y="606"/>
                    <a:pt x="636" y="476"/>
                    <a:pt x="636" y="304"/>
                  </a:cubicBezTo>
                  <a:cubicBezTo>
                    <a:pt x="636" y="175"/>
                    <a:pt x="507" y="46"/>
                    <a:pt x="335" y="3"/>
                  </a:cubicBezTo>
                  <a:cubicBezTo>
                    <a:pt x="325" y="1"/>
                    <a:pt x="315" y="1"/>
                    <a:pt x="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59;p59"/>
            <p:cNvSpPr/>
            <p:nvPr/>
          </p:nvSpPr>
          <p:spPr>
            <a:xfrm>
              <a:off x="7714571" y="2583626"/>
              <a:ext cx="21891" cy="19135"/>
            </a:xfrm>
            <a:custGeom>
              <a:avLst/>
              <a:gdLst/>
              <a:ahLst/>
              <a:cxnLst/>
              <a:rect l="l" t="t" r="r" b="b"/>
              <a:pathLst>
                <a:path w="691" h="604" extrusionOk="0">
                  <a:moveTo>
                    <a:pt x="389" y="0"/>
                  </a:moveTo>
                  <a:cubicBezTo>
                    <a:pt x="1" y="0"/>
                    <a:pt x="1" y="603"/>
                    <a:pt x="389" y="603"/>
                  </a:cubicBezTo>
                  <a:cubicBezTo>
                    <a:pt x="561" y="603"/>
                    <a:pt x="690" y="474"/>
                    <a:pt x="690" y="302"/>
                  </a:cubicBezTo>
                  <a:cubicBezTo>
                    <a:pt x="690" y="129"/>
                    <a:pt x="561"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60;p59"/>
            <p:cNvSpPr/>
            <p:nvPr/>
          </p:nvSpPr>
          <p:spPr>
            <a:xfrm>
              <a:off x="8458258" y="2574058"/>
              <a:ext cx="21859" cy="19135"/>
            </a:xfrm>
            <a:custGeom>
              <a:avLst/>
              <a:gdLst/>
              <a:ahLst/>
              <a:cxnLst/>
              <a:rect l="l" t="t" r="r" b="b"/>
              <a:pathLst>
                <a:path w="690" h="604" extrusionOk="0">
                  <a:moveTo>
                    <a:pt x="388" y="1"/>
                  </a:moveTo>
                  <a:cubicBezTo>
                    <a:pt x="1" y="1"/>
                    <a:pt x="1" y="604"/>
                    <a:pt x="388" y="604"/>
                  </a:cubicBezTo>
                  <a:cubicBezTo>
                    <a:pt x="561" y="604"/>
                    <a:pt x="690" y="474"/>
                    <a:pt x="690" y="302"/>
                  </a:cubicBezTo>
                  <a:cubicBezTo>
                    <a:pt x="690" y="130"/>
                    <a:pt x="561"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61;p59"/>
            <p:cNvSpPr/>
            <p:nvPr/>
          </p:nvSpPr>
          <p:spPr>
            <a:xfrm>
              <a:off x="8060358" y="2934101"/>
              <a:ext cx="19958" cy="19547"/>
            </a:xfrm>
            <a:custGeom>
              <a:avLst/>
              <a:gdLst/>
              <a:ahLst/>
              <a:cxnLst/>
              <a:rect l="l" t="t" r="r" b="b"/>
              <a:pathLst>
                <a:path w="630" h="617" extrusionOk="0">
                  <a:moveTo>
                    <a:pt x="276" y="0"/>
                  </a:moveTo>
                  <a:cubicBezTo>
                    <a:pt x="1" y="0"/>
                    <a:pt x="1" y="617"/>
                    <a:pt x="276" y="617"/>
                  </a:cubicBezTo>
                  <a:cubicBezTo>
                    <a:pt x="293" y="617"/>
                    <a:pt x="310" y="614"/>
                    <a:pt x="328" y="610"/>
                  </a:cubicBezTo>
                  <a:cubicBezTo>
                    <a:pt x="500" y="610"/>
                    <a:pt x="630" y="481"/>
                    <a:pt x="630" y="308"/>
                  </a:cubicBezTo>
                  <a:cubicBezTo>
                    <a:pt x="630" y="136"/>
                    <a:pt x="500" y="7"/>
                    <a:pt x="328" y="7"/>
                  </a:cubicBezTo>
                  <a:cubicBezTo>
                    <a:pt x="310" y="2"/>
                    <a:pt x="293"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62;p59"/>
            <p:cNvSpPr/>
            <p:nvPr/>
          </p:nvSpPr>
          <p:spPr>
            <a:xfrm>
              <a:off x="7560385" y="2886549"/>
              <a:ext cx="21859" cy="19135"/>
            </a:xfrm>
            <a:custGeom>
              <a:avLst/>
              <a:gdLst/>
              <a:ahLst/>
              <a:cxnLst/>
              <a:rect l="l" t="t" r="r" b="b"/>
              <a:pathLst>
                <a:path w="690" h="604" extrusionOk="0">
                  <a:moveTo>
                    <a:pt x="388" y="0"/>
                  </a:moveTo>
                  <a:cubicBezTo>
                    <a:pt x="1" y="0"/>
                    <a:pt x="1" y="603"/>
                    <a:pt x="388" y="603"/>
                  </a:cubicBezTo>
                  <a:cubicBezTo>
                    <a:pt x="561" y="603"/>
                    <a:pt x="690" y="474"/>
                    <a:pt x="690" y="302"/>
                  </a:cubicBezTo>
                  <a:cubicBezTo>
                    <a:pt x="690" y="130"/>
                    <a:pt x="561" y="0"/>
                    <a:pt x="388" y="0"/>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63;p59"/>
            <p:cNvSpPr/>
            <p:nvPr/>
          </p:nvSpPr>
          <p:spPr>
            <a:xfrm>
              <a:off x="8403673" y="2436251"/>
              <a:ext cx="21859" cy="19135"/>
            </a:xfrm>
            <a:custGeom>
              <a:avLst/>
              <a:gdLst/>
              <a:ahLst/>
              <a:cxnLst/>
              <a:rect l="l" t="t" r="r" b="b"/>
              <a:pathLst>
                <a:path w="690" h="604" extrusionOk="0">
                  <a:moveTo>
                    <a:pt x="388" y="0"/>
                  </a:moveTo>
                  <a:cubicBezTo>
                    <a:pt x="1" y="0"/>
                    <a:pt x="1" y="603"/>
                    <a:pt x="388" y="603"/>
                  </a:cubicBezTo>
                  <a:cubicBezTo>
                    <a:pt x="561" y="603"/>
                    <a:pt x="690" y="474"/>
                    <a:pt x="690" y="302"/>
                  </a:cubicBezTo>
                  <a:cubicBezTo>
                    <a:pt x="690" y="129"/>
                    <a:pt x="561"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64;p59"/>
            <p:cNvSpPr/>
            <p:nvPr/>
          </p:nvSpPr>
          <p:spPr>
            <a:xfrm>
              <a:off x="7935634" y="3104856"/>
              <a:ext cx="21859" cy="19135"/>
            </a:xfrm>
            <a:custGeom>
              <a:avLst/>
              <a:gdLst/>
              <a:ahLst/>
              <a:cxnLst/>
              <a:rect l="l" t="t" r="r" b="b"/>
              <a:pathLst>
                <a:path w="690" h="604" extrusionOk="0">
                  <a:moveTo>
                    <a:pt x="388" y="1"/>
                  </a:moveTo>
                  <a:cubicBezTo>
                    <a:pt x="1" y="1"/>
                    <a:pt x="1" y="604"/>
                    <a:pt x="388" y="604"/>
                  </a:cubicBezTo>
                  <a:cubicBezTo>
                    <a:pt x="561" y="604"/>
                    <a:pt x="690" y="475"/>
                    <a:pt x="690" y="302"/>
                  </a:cubicBezTo>
                  <a:cubicBezTo>
                    <a:pt x="690" y="130"/>
                    <a:pt x="561"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65;p59"/>
            <p:cNvSpPr/>
            <p:nvPr/>
          </p:nvSpPr>
          <p:spPr>
            <a:xfrm>
              <a:off x="7511281" y="2896085"/>
              <a:ext cx="21859" cy="19135"/>
            </a:xfrm>
            <a:custGeom>
              <a:avLst/>
              <a:gdLst/>
              <a:ahLst/>
              <a:cxnLst/>
              <a:rect l="l" t="t" r="r" b="b"/>
              <a:pathLst>
                <a:path w="690" h="604" extrusionOk="0">
                  <a:moveTo>
                    <a:pt x="388" y="1"/>
                  </a:moveTo>
                  <a:cubicBezTo>
                    <a:pt x="0" y="1"/>
                    <a:pt x="0" y="604"/>
                    <a:pt x="388" y="604"/>
                  </a:cubicBezTo>
                  <a:cubicBezTo>
                    <a:pt x="560" y="604"/>
                    <a:pt x="689" y="475"/>
                    <a:pt x="689" y="302"/>
                  </a:cubicBezTo>
                  <a:cubicBezTo>
                    <a:pt x="689" y="130"/>
                    <a:pt x="560" y="1"/>
                    <a:pt x="388" y="1"/>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66;p59"/>
            <p:cNvSpPr/>
            <p:nvPr/>
          </p:nvSpPr>
          <p:spPr>
            <a:xfrm>
              <a:off x="8531122" y="2752606"/>
              <a:ext cx="19958" cy="19547"/>
            </a:xfrm>
            <a:custGeom>
              <a:avLst/>
              <a:gdLst/>
              <a:ahLst/>
              <a:cxnLst/>
              <a:rect l="l" t="t" r="r" b="b"/>
              <a:pathLst>
                <a:path w="630" h="617" extrusionOk="0">
                  <a:moveTo>
                    <a:pt x="276" y="0"/>
                  </a:moveTo>
                  <a:cubicBezTo>
                    <a:pt x="1" y="0"/>
                    <a:pt x="1" y="617"/>
                    <a:pt x="276" y="617"/>
                  </a:cubicBezTo>
                  <a:cubicBezTo>
                    <a:pt x="293" y="617"/>
                    <a:pt x="310" y="615"/>
                    <a:pt x="328" y="610"/>
                  </a:cubicBezTo>
                  <a:cubicBezTo>
                    <a:pt x="457" y="610"/>
                    <a:pt x="587" y="481"/>
                    <a:pt x="630" y="309"/>
                  </a:cubicBezTo>
                  <a:cubicBezTo>
                    <a:pt x="587" y="136"/>
                    <a:pt x="457" y="7"/>
                    <a:pt x="328" y="7"/>
                  </a:cubicBezTo>
                  <a:cubicBezTo>
                    <a:pt x="310" y="3"/>
                    <a:pt x="293"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67;p59"/>
            <p:cNvSpPr/>
            <p:nvPr/>
          </p:nvSpPr>
          <p:spPr>
            <a:xfrm>
              <a:off x="8198989" y="2761002"/>
              <a:ext cx="21859" cy="19135"/>
            </a:xfrm>
            <a:custGeom>
              <a:avLst/>
              <a:gdLst/>
              <a:ahLst/>
              <a:cxnLst/>
              <a:rect l="l" t="t" r="r" b="b"/>
              <a:pathLst>
                <a:path w="690" h="604" extrusionOk="0">
                  <a:moveTo>
                    <a:pt x="389" y="1"/>
                  </a:moveTo>
                  <a:cubicBezTo>
                    <a:pt x="1" y="1"/>
                    <a:pt x="1" y="604"/>
                    <a:pt x="389" y="604"/>
                  </a:cubicBezTo>
                  <a:cubicBezTo>
                    <a:pt x="561" y="604"/>
                    <a:pt x="690" y="474"/>
                    <a:pt x="690" y="302"/>
                  </a:cubicBezTo>
                  <a:cubicBezTo>
                    <a:pt x="690" y="173"/>
                    <a:pt x="561" y="44"/>
                    <a:pt x="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68;p59"/>
            <p:cNvSpPr/>
            <p:nvPr/>
          </p:nvSpPr>
          <p:spPr>
            <a:xfrm>
              <a:off x="7994305" y="2711866"/>
              <a:ext cx="23253" cy="19135"/>
            </a:xfrm>
            <a:custGeom>
              <a:avLst/>
              <a:gdLst/>
              <a:ahLst/>
              <a:cxnLst/>
              <a:rect l="l" t="t" r="r" b="b"/>
              <a:pathLst>
                <a:path w="734" h="604" extrusionOk="0">
                  <a:moveTo>
                    <a:pt x="432" y="1"/>
                  </a:moveTo>
                  <a:cubicBezTo>
                    <a:pt x="1" y="1"/>
                    <a:pt x="1" y="604"/>
                    <a:pt x="432" y="604"/>
                  </a:cubicBezTo>
                  <a:cubicBezTo>
                    <a:pt x="561" y="604"/>
                    <a:pt x="690" y="475"/>
                    <a:pt x="733" y="302"/>
                  </a:cubicBezTo>
                  <a:cubicBezTo>
                    <a:pt x="690" y="130"/>
                    <a:pt x="561" y="1"/>
                    <a:pt x="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69;p59"/>
            <p:cNvSpPr/>
            <p:nvPr/>
          </p:nvSpPr>
          <p:spPr>
            <a:xfrm>
              <a:off x="8137594" y="2924755"/>
              <a:ext cx="23221" cy="19135"/>
            </a:xfrm>
            <a:custGeom>
              <a:avLst/>
              <a:gdLst/>
              <a:ahLst/>
              <a:cxnLst/>
              <a:rect l="l" t="t" r="r" b="b"/>
              <a:pathLst>
                <a:path w="733" h="604" extrusionOk="0">
                  <a:moveTo>
                    <a:pt x="431" y="0"/>
                  </a:moveTo>
                  <a:cubicBezTo>
                    <a:pt x="1" y="0"/>
                    <a:pt x="1" y="603"/>
                    <a:pt x="431" y="603"/>
                  </a:cubicBezTo>
                  <a:cubicBezTo>
                    <a:pt x="561" y="603"/>
                    <a:pt x="690" y="474"/>
                    <a:pt x="733" y="302"/>
                  </a:cubicBezTo>
                  <a:cubicBezTo>
                    <a:pt x="690" y="130"/>
                    <a:pt x="561" y="0"/>
                    <a:pt x="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570;p59"/>
            <p:cNvSpPr/>
            <p:nvPr/>
          </p:nvSpPr>
          <p:spPr>
            <a:xfrm>
              <a:off x="8067993" y="2372099"/>
              <a:ext cx="21859" cy="19135"/>
            </a:xfrm>
            <a:custGeom>
              <a:avLst/>
              <a:gdLst/>
              <a:ahLst/>
              <a:cxnLst/>
              <a:rect l="l" t="t" r="r" b="b"/>
              <a:pathLst>
                <a:path w="690" h="604" extrusionOk="0">
                  <a:moveTo>
                    <a:pt x="389" y="1"/>
                  </a:moveTo>
                  <a:cubicBezTo>
                    <a:pt x="1" y="1"/>
                    <a:pt x="1" y="604"/>
                    <a:pt x="389" y="604"/>
                  </a:cubicBezTo>
                  <a:cubicBezTo>
                    <a:pt x="561" y="561"/>
                    <a:pt x="690" y="432"/>
                    <a:pt x="690" y="302"/>
                  </a:cubicBezTo>
                  <a:cubicBezTo>
                    <a:pt x="690" y="130"/>
                    <a:pt x="561" y="1"/>
                    <a:pt x="389" y="1"/>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571;p59"/>
            <p:cNvSpPr/>
            <p:nvPr/>
          </p:nvSpPr>
          <p:spPr>
            <a:xfrm>
              <a:off x="7804954" y="2390980"/>
              <a:ext cx="20180" cy="19420"/>
            </a:xfrm>
            <a:custGeom>
              <a:avLst/>
              <a:gdLst/>
              <a:ahLst/>
              <a:cxnLst/>
              <a:rect l="l" t="t" r="r" b="b"/>
              <a:pathLst>
                <a:path w="637" h="613" extrusionOk="0">
                  <a:moveTo>
                    <a:pt x="281" y="1"/>
                  </a:moveTo>
                  <a:cubicBezTo>
                    <a:pt x="1" y="1"/>
                    <a:pt x="9" y="613"/>
                    <a:pt x="307" y="613"/>
                  </a:cubicBezTo>
                  <a:cubicBezTo>
                    <a:pt x="316" y="613"/>
                    <a:pt x="325" y="612"/>
                    <a:pt x="335" y="611"/>
                  </a:cubicBezTo>
                  <a:cubicBezTo>
                    <a:pt x="508" y="611"/>
                    <a:pt x="637" y="482"/>
                    <a:pt x="637" y="309"/>
                  </a:cubicBezTo>
                  <a:cubicBezTo>
                    <a:pt x="637" y="137"/>
                    <a:pt x="508" y="8"/>
                    <a:pt x="335" y="8"/>
                  </a:cubicBezTo>
                  <a:cubicBezTo>
                    <a:pt x="316" y="3"/>
                    <a:pt x="298" y="1"/>
                    <a:pt x="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572;p59"/>
            <p:cNvSpPr/>
            <p:nvPr/>
          </p:nvSpPr>
          <p:spPr>
            <a:xfrm>
              <a:off x="8058457" y="1630978"/>
              <a:ext cx="674117" cy="1009228"/>
            </a:xfrm>
            <a:custGeom>
              <a:avLst/>
              <a:gdLst/>
              <a:ahLst/>
              <a:cxnLst/>
              <a:rect l="l" t="t" r="r" b="b"/>
              <a:pathLst>
                <a:path w="21279" h="31857" extrusionOk="0">
                  <a:moveTo>
                    <a:pt x="19614" y="0"/>
                  </a:moveTo>
                  <a:cubicBezTo>
                    <a:pt x="19519" y="0"/>
                    <a:pt x="19420" y="32"/>
                    <a:pt x="19340" y="92"/>
                  </a:cubicBezTo>
                  <a:cubicBezTo>
                    <a:pt x="9778" y="7501"/>
                    <a:pt x="3877" y="19174"/>
                    <a:pt x="43" y="30416"/>
                  </a:cubicBezTo>
                  <a:cubicBezTo>
                    <a:pt x="0" y="30588"/>
                    <a:pt x="43" y="30760"/>
                    <a:pt x="173" y="30889"/>
                  </a:cubicBezTo>
                  <a:cubicBezTo>
                    <a:pt x="1137" y="31485"/>
                    <a:pt x="2138" y="31856"/>
                    <a:pt x="3152" y="31856"/>
                  </a:cubicBezTo>
                  <a:cubicBezTo>
                    <a:pt x="3679" y="31856"/>
                    <a:pt x="4209" y="31756"/>
                    <a:pt x="4738" y="31536"/>
                  </a:cubicBezTo>
                  <a:cubicBezTo>
                    <a:pt x="4868" y="31493"/>
                    <a:pt x="4997" y="31406"/>
                    <a:pt x="4997" y="31320"/>
                  </a:cubicBezTo>
                  <a:cubicBezTo>
                    <a:pt x="6289" y="27444"/>
                    <a:pt x="7797" y="23610"/>
                    <a:pt x="9433" y="19906"/>
                  </a:cubicBezTo>
                  <a:cubicBezTo>
                    <a:pt x="12276" y="13531"/>
                    <a:pt x="15636" y="6467"/>
                    <a:pt x="21106" y="1988"/>
                  </a:cubicBezTo>
                  <a:cubicBezTo>
                    <a:pt x="21278" y="1858"/>
                    <a:pt x="21278" y="1600"/>
                    <a:pt x="21149" y="1428"/>
                  </a:cubicBezTo>
                  <a:lnTo>
                    <a:pt x="19900" y="135"/>
                  </a:lnTo>
                  <a:cubicBezTo>
                    <a:pt x="19831" y="43"/>
                    <a:pt x="19724" y="0"/>
                    <a:pt x="19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573;p59"/>
            <p:cNvSpPr/>
            <p:nvPr/>
          </p:nvSpPr>
          <p:spPr>
            <a:xfrm>
              <a:off x="8610733" y="1621443"/>
              <a:ext cx="62695" cy="166510"/>
            </a:xfrm>
            <a:custGeom>
              <a:avLst/>
              <a:gdLst/>
              <a:ahLst/>
              <a:cxnLst/>
              <a:rect l="l" t="t" r="r" b="b"/>
              <a:pathLst>
                <a:path w="1979" h="5256" extrusionOk="0">
                  <a:moveTo>
                    <a:pt x="193" y="0"/>
                  </a:moveTo>
                  <a:cubicBezTo>
                    <a:pt x="101" y="0"/>
                    <a:pt x="0" y="85"/>
                    <a:pt x="55" y="221"/>
                  </a:cubicBezTo>
                  <a:cubicBezTo>
                    <a:pt x="615" y="1858"/>
                    <a:pt x="1175" y="3495"/>
                    <a:pt x="1692" y="5174"/>
                  </a:cubicBezTo>
                  <a:cubicBezTo>
                    <a:pt x="1706" y="5232"/>
                    <a:pt x="1744" y="5256"/>
                    <a:pt x="1787" y="5256"/>
                  </a:cubicBezTo>
                  <a:cubicBezTo>
                    <a:pt x="1874" y="5256"/>
                    <a:pt x="1979" y="5160"/>
                    <a:pt x="1950" y="5045"/>
                  </a:cubicBezTo>
                  <a:cubicBezTo>
                    <a:pt x="1390" y="3365"/>
                    <a:pt x="873" y="1729"/>
                    <a:pt x="313" y="92"/>
                  </a:cubicBezTo>
                  <a:cubicBezTo>
                    <a:pt x="298" y="29"/>
                    <a:pt x="247" y="0"/>
                    <a:pt x="193" y="0"/>
                  </a:cubicBezTo>
                  <a:close/>
                </a:path>
              </a:pathLst>
            </a:custGeom>
            <a:solidFill>
              <a:srgbClr val="94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574;p59"/>
            <p:cNvSpPr/>
            <p:nvPr/>
          </p:nvSpPr>
          <p:spPr>
            <a:xfrm>
              <a:off x="8684769" y="1640546"/>
              <a:ext cx="152856" cy="140786"/>
            </a:xfrm>
            <a:custGeom>
              <a:avLst/>
              <a:gdLst/>
              <a:ahLst/>
              <a:cxnLst/>
              <a:rect l="l" t="t" r="r" b="b"/>
              <a:pathLst>
                <a:path w="4825" h="4444" extrusionOk="0">
                  <a:moveTo>
                    <a:pt x="2704" y="0"/>
                  </a:moveTo>
                  <a:cubicBezTo>
                    <a:pt x="1641" y="0"/>
                    <a:pt x="254" y="913"/>
                    <a:pt x="130" y="1944"/>
                  </a:cubicBezTo>
                  <a:cubicBezTo>
                    <a:pt x="1" y="3064"/>
                    <a:pt x="1250" y="4313"/>
                    <a:pt x="2327" y="4442"/>
                  </a:cubicBezTo>
                  <a:cubicBezTo>
                    <a:pt x="2357" y="4443"/>
                    <a:pt x="2387" y="4444"/>
                    <a:pt x="2418" y="4444"/>
                  </a:cubicBezTo>
                  <a:cubicBezTo>
                    <a:pt x="3584" y="4444"/>
                    <a:pt x="4572" y="3637"/>
                    <a:pt x="4782" y="2461"/>
                  </a:cubicBezTo>
                  <a:cubicBezTo>
                    <a:pt x="4825" y="1298"/>
                    <a:pt x="4007" y="264"/>
                    <a:pt x="2844" y="6"/>
                  </a:cubicBezTo>
                  <a:cubicBezTo>
                    <a:pt x="2798" y="2"/>
                    <a:pt x="2751" y="0"/>
                    <a:pt x="27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575;p59"/>
            <p:cNvSpPr/>
            <p:nvPr/>
          </p:nvSpPr>
          <p:spPr>
            <a:xfrm>
              <a:off x="8478723" y="1630788"/>
              <a:ext cx="152856" cy="139645"/>
            </a:xfrm>
            <a:custGeom>
              <a:avLst/>
              <a:gdLst/>
              <a:ahLst/>
              <a:cxnLst/>
              <a:rect l="l" t="t" r="r" b="b"/>
              <a:pathLst>
                <a:path w="4825" h="4408" extrusionOk="0">
                  <a:moveTo>
                    <a:pt x="2597" y="0"/>
                  </a:moveTo>
                  <a:cubicBezTo>
                    <a:pt x="1548" y="0"/>
                    <a:pt x="251" y="897"/>
                    <a:pt x="130" y="1907"/>
                  </a:cubicBezTo>
                  <a:cubicBezTo>
                    <a:pt x="1" y="3027"/>
                    <a:pt x="1250" y="4276"/>
                    <a:pt x="2327" y="4406"/>
                  </a:cubicBezTo>
                  <a:cubicBezTo>
                    <a:pt x="2356" y="4407"/>
                    <a:pt x="2385" y="4407"/>
                    <a:pt x="2414" y="4407"/>
                  </a:cubicBezTo>
                  <a:cubicBezTo>
                    <a:pt x="3543" y="4407"/>
                    <a:pt x="4572" y="3601"/>
                    <a:pt x="4782" y="2467"/>
                  </a:cubicBezTo>
                  <a:cubicBezTo>
                    <a:pt x="4825" y="1261"/>
                    <a:pt x="3964" y="228"/>
                    <a:pt x="2801" y="12"/>
                  </a:cubicBezTo>
                  <a:cubicBezTo>
                    <a:pt x="2734" y="4"/>
                    <a:pt x="2666" y="0"/>
                    <a:pt x="2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576;p59"/>
            <p:cNvSpPr/>
            <p:nvPr/>
          </p:nvSpPr>
          <p:spPr>
            <a:xfrm>
              <a:off x="8649288" y="1427846"/>
              <a:ext cx="914283" cy="500828"/>
            </a:xfrm>
            <a:custGeom>
              <a:avLst/>
              <a:gdLst/>
              <a:ahLst/>
              <a:cxnLst/>
              <a:rect l="l" t="t" r="r" b="b"/>
              <a:pathLst>
                <a:path w="28860" h="15809" extrusionOk="0">
                  <a:moveTo>
                    <a:pt x="16067" y="0"/>
                  </a:moveTo>
                  <a:cubicBezTo>
                    <a:pt x="15292" y="776"/>
                    <a:pt x="14646" y="1637"/>
                    <a:pt x="14129" y="2542"/>
                  </a:cubicBezTo>
                  <a:cubicBezTo>
                    <a:pt x="14086" y="1680"/>
                    <a:pt x="14129" y="862"/>
                    <a:pt x="14258" y="0"/>
                  </a:cubicBezTo>
                  <a:lnTo>
                    <a:pt x="14258" y="0"/>
                  </a:lnTo>
                  <a:cubicBezTo>
                    <a:pt x="8486" y="431"/>
                    <a:pt x="1767" y="4911"/>
                    <a:pt x="1" y="9390"/>
                  </a:cubicBezTo>
                  <a:cubicBezTo>
                    <a:pt x="1675" y="7692"/>
                    <a:pt x="4319" y="6978"/>
                    <a:pt x="7348" y="6978"/>
                  </a:cubicBezTo>
                  <a:cubicBezTo>
                    <a:pt x="9697" y="6978"/>
                    <a:pt x="12278" y="7407"/>
                    <a:pt x="14818" y="8141"/>
                  </a:cubicBezTo>
                  <a:cubicBezTo>
                    <a:pt x="15292" y="7409"/>
                    <a:pt x="15593" y="6547"/>
                    <a:pt x="15679" y="5643"/>
                  </a:cubicBezTo>
                  <a:cubicBezTo>
                    <a:pt x="16110" y="6547"/>
                    <a:pt x="16239" y="7538"/>
                    <a:pt x="16153" y="8529"/>
                  </a:cubicBezTo>
                  <a:cubicBezTo>
                    <a:pt x="18178" y="9218"/>
                    <a:pt x="20116" y="10079"/>
                    <a:pt x="22011" y="11113"/>
                  </a:cubicBezTo>
                  <a:cubicBezTo>
                    <a:pt x="22313" y="10467"/>
                    <a:pt x="22485" y="9778"/>
                    <a:pt x="22528" y="9046"/>
                  </a:cubicBezTo>
                  <a:cubicBezTo>
                    <a:pt x="22959" y="9950"/>
                    <a:pt x="23217" y="10898"/>
                    <a:pt x="23303" y="11888"/>
                  </a:cubicBezTo>
                  <a:cubicBezTo>
                    <a:pt x="25069" y="12922"/>
                    <a:pt x="26620" y="14257"/>
                    <a:pt x="27912" y="15808"/>
                  </a:cubicBezTo>
                  <a:cubicBezTo>
                    <a:pt x="28860" y="11070"/>
                    <a:pt x="28171" y="6461"/>
                    <a:pt x="25156" y="3446"/>
                  </a:cubicBezTo>
                  <a:cubicBezTo>
                    <a:pt x="24466" y="3791"/>
                    <a:pt x="23777" y="4178"/>
                    <a:pt x="23217" y="4695"/>
                  </a:cubicBezTo>
                  <a:cubicBezTo>
                    <a:pt x="23433" y="3963"/>
                    <a:pt x="23777" y="3317"/>
                    <a:pt x="24294" y="2757"/>
                  </a:cubicBezTo>
                  <a:cubicBezTo>
                    <a:pt x="22356" y="1206"/>
                    <a:pt x="19685" y="216"/>
                    <a:pt x="16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577;p59"/>
            <p:cNvSpPr/>
            <p:nvPr/>
          </p:nvSpPr>
          <p:spPr>
            <a:xfrm>
              <a:off x="8649288" y="1525579"/>
              <a:ext cx="814681" cy="237980"/>
            </a:xfrm>
            <a:custGeom>
              <a:avLst/>
              <a:gdLst/>
              <a:ahLst/>
              <a:cxnLst/>
              <a:rect l="l" t="t" r="r" b="b"/>
              <a:pathLst>
                <a:path w="25716" h="7512" extrusionOk="0">
                  <a:moveTo>
                    <a:pt x="12554" y="0"/>
                  </a:moveTo>
                  <a:cubicBezTo>
                    <a:pt x="11137" y="0"/>
                    <a:pt x="9752" y="250"/>
                    <a:pt x="8400" y="663"/>
                  </a:cubicBezTo>
                  <a:cubicBezTo>
                    <a:pt x="7022" y="1093"/>
                    <a:pt x="5730" y="1696"/>
                    <a:pt x="4524" y="2472"/>
                  </a:cubicBezTo>
                  <a:cubicBezTo>
                    <a:pt x="2801" y="3505"/>
                    <a:pt x="1293" y="4798"/>
                    <a:pt x="1" y="6305"/>
                  </a:cubicBezTo>
                  <a:cubicBezTo>
                    <a:pt x="1465" y="4970"/>
                    <a:pt x="3059" y="3807"/>
                    <a:pt x="4739" y="2859"/>
                  </a:cubicBezTo>
                  <a:cubicBezTo>
                    <a:pt x="7213" y="1392"/>
                    <a:pt x="10055" y="618"/>
                    <a:pt x="12907" y="618"/>
                  </a:cubicBezTo>
                  <a:cubicBezTo>
                    <a:pt x="12984" y="618"/>
                    <a:pt x="13061" y="618"/>
                    <a:pt x="13138" y="620"/>
                  </a:cubicBezTo>
                  <a:cubicBezTo>
                    <a:pt x="16110" y="792"/>
                    <a:pt x="18910" y="1826"/>
                    <a:pt x="21279" y="3592"/>
                  </a:cubicBezTo>
                  <a:cubicBezTo>
                    <a:pt x="22873" y="4755"/>
                    <a:pt x="24337" y="6090"/>
                    <a:pt x="25715" y="7511"/>
                  </a:cubicBezTo>
                  <a:cubicBezTo>
                    <a:pt x="24509" y="5918"/>
                    <a:pt x="23131" y="4453"/>
                    <a:pt x="21580" y="3247"/>
                  </a:cubicBezTo>
                  <a:cubicBezTo>
                    <a:pt x="19168" y="1309"/>
                    <a:pt x="16239" y="189"/>
                    <a:pt x="13181" y="17"/>
                  </a:cubicBezTo>
                  <a:cubicBezTo>
                    <a:pt x="12972" y="6"/>
                    <a:pt x="12763" y="0"/>
                    <a:pt x="12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578;p59"/>
            <p:cNvSpPr/>
            <p:nvPr/>
          </p:nvSpPr>
          <p:spPr>
            <a:xfrm>
              <a:off x="8676596" y="1200290"/>
              <a:ext cx="1079399" cy="470479"/>
            </a:xfrm>
            <a:custGeom>
              <a:avLst/>
              <a:gdLst/>
              <a:ahLst/>
              <a:cxnLst/>
              <a:rect l="l" t="t" r="r" b="b"/>
              <a:pathLst>
                <a:path w="34072" h="14851" extrusionOk="0">
                  <a:moveTo>
                    <a:pt x="20196" y="1"/>
                  </a:moveTo>
                  <a:cubicBezTo>
                    <a:pt x="18468" y="1"/>
                    <a:pt x="16562" y="227"/>
                    <a:pt x="14473" y="722"/>
                  </a:cubicBezTo>
                  <a:cubicBezTo>
                    <a:pt x="13956" y="1670"/>
                    <a:pt x="13525" y="2704"/>
                    <a:pt x="13267" y="3781"/>
                  </a:cubicBezTo>
                  <a:cubicBezTo>
                    <a:pt x="12879" y="3005"/>
                    <a:pt x="12621" y="2187"/>
                    <a:pt x="12448" y="1325"/>
                  </a:cubicBezTo>
                  <a:cubicBezTo>
                    <a:pt x="6117" y="3608"/>
                    <a:pt x="216" y="10026"/>
                    <a:pt x="0" y="14850"/>
                  </a:cubicBezTo>
                  <a:cubicBezTo>
                    <a:pt x="2240" y="11017"/>
                    <a:pt x="9046" y="9122"/>
                    <a:pt x="16282" y="8820"/>
                  </a:cubicBezTo>
                  <a:cubicBezTo>
                    <a:pt x="16497" y="7959"/>
                    <a:pt x="16497" y="7054"/>
                    <a:pt x="16282" y="6193"/>
                  </a:cubicBezTo>
                  <a:lnTo>
                    <a:pt x="16282" y="6193"/>
                  </a:lnTo>
                  <a:cubicBezTo>
                    <a:pt x="17057" y="6882"/>
                    <a:pt x="17617" y="7786"/>
                    <a:pt x="17876" y="8777"/>
                  </a:cubicBezTo>
                  <a:cubicBezTo>
                    <a:pt x="20417" y="8777"/>
                    <a:pt x="23001" y="8949"/>
                    <a:pt x="25500" y="9294"/>
                  </a:cubicBezTo>
                  <a:cubicBezTo>
                    <a:pt x="25586" y="8605"/>
                    <a:pt x="25543" y="7872"/>
                    <a:pt x="25327" y="7226"/>
                  </a:cubicBezTo>
                  <a:lnTo>
                    <a:pt x="25327" y="7226"/>
                  </a:lnTo>
                  <a:cubicBezTo>
                    <a:pt x="26146" y="7916"/>
                    <a:pt x="26792" y="8734"/>
                    <a:pt x="27309" y="9638"/>
                  </a:cubicBezTo>
                  <a:cubicBezTo>
                    <a:pt x="29678" y="10026"/>
                    <a:pt x="31917" y="10758"/>
                    <a:pt x="34071" y="11835"/>
                  </a:cubicBezTo>
                  <a:cubicBezTo>
                    <a:pt x="33253" y="7054"/>
                    <a:pt x="30668" y="2919"/>
                    <a:pt x="26060" y="1067"/>
                  </a:cubicBezTo>
                  <a:cubicBezTo>
                    <a:pt x="25413" y="1541"/>
                    <a:pt x="24853" y="2144"/>
                    <a:pt x="24423" y="2833"/>
                  </a:cubicBezTo>
                  <a:cubicBezTo>
                    <a:pt x="24337" y="2101"/>
                    <a:pt x="24509" y="1325"/>
                    <a:pt x="24853" y="636"/>
                  </a:cubicBezTo>
                  <a:cubicBezTo>
                    <a:pt x="23475" y="227"/>
                    <a:pt x="21925" y="1"/>
                    <a:pt x="20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579;p59"/>
            <p:cNvSpPr/>
            <p:nvPr/>
          </p:nvSpPr>
          <p:spPr>
            <a:xfrm>
              <a:off x="8677958" y="1327928"/>
              <a:ext cx="934748" cy="342840"/>
            </a:xfrm>
            <a:custGeom>
              <a:avLst/>
              <a:gdLst/>
              <a:ahLst/>
              <a:cxnLst/>
              <a:rect l="l" t="t" r="r" b="b"/>
              <a:pathLst>
                <a:path w="29506" h="10822" extrusionOk="0">
                  <a:moveTo>
                    <a:pt x="17171" y="1"/>
                  </a:moveTo>
                  <a:cubicBezTo>
                    <a:pt x="15571" y="1"/>
                    <a:pt x="13971" y="188"/>
                    <a:pt x="12405" y="570"/>
                  </a:cubicBezTo>
                  <a:cubicBezTo>
                    <a:pt x="10553" y="1001"/>
                    <a:pt x="8830" y="1776"/>
                    <a:pt x="7237" y="2767"/>
                  </a:cubicBezTo>
                  <a:cubicBezTo>
                    <a:pt x="5901" y="3585"/>
                    <a:pt x="4695" y="4576"/>
                    <a:pt x="3576" y="5696"/>
                  </a:cubicBezTo>
                  <a:cubicBezTo>
                    <a:pt x="2111" y="7203"/>
                    <a:pt x="862" y="8926"/>
                    <a:pt x="0" y="10821"/>
                  </a:cubicBezTo>
                  <a:cubicBezTo>
                    <a:pt x="1120" y="9055"/>
                    <a:pt x="2456" y="7419"/>
                    <a:pt x="4006" y="5997"/>
                  </a:cubicBezTo>
                  <a:cubicBezTo>
                    <a:pt x="6418" y="3671"/>
                    <a:pt x="9347" y="1991"/>
                    <a:pt x="12621" y="1130"/>
                  </a:cubicBezTo>
                  <a:cubicBezTo>
                    <a:pt x="14213" y="747"/>
                    <a:pt x="15844" y="562"/>
                    <a:pt x="17472" y="562"/>
                  </a:cubicBezTo>
                  <a:cubicBezTo>
                    <a:pt x="19323" y="562"/>
                    <a:pt x="21171" y="801"/>
                    <a:pt x="22958" y="1259"/>
                  </a:cubicBezTo>
                  <a:cubicBezTo>
                    <a:pt x="25198" y="1862"/>
                    <a:pt x="27395" y="2594"/>
                    <a:pt x="29505" y="3499"/>
                  </a:cubicBezTo>
                  <a:cubicBezTo>
                    <a:pt x="27481" y="2379"/>
                    <a:pt x="25370" y="1474"/>
                    <a:pt x="23131" y="871"/>
                  </a:cubicBezTo>
                  <a:cubicBezTo>
                    <a:pt x="21188" y="296"/>
                    <a:pt x="19180" y="1"/>
                    <a:pt x="17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580;p59"/>
            <p:cNvSpPr/>
            <p:nvPr/>
          </p:nvSpPr>
          <p:spPr>
            <a:xfrm>
              <a:off x="8649288" y="1684866"/>
              <a:ext cx="697339" cy="745936"/>
            </a:xfrm>
            <a:custGeom>
              <a:avLst/>
              <a:gdLst/>
              <a:ahLst/>
              <a:cxnLst/>
              <a:rect l="l" t="t" r="r" b="b"/>
              <a:pathLst>
                <a:path w="22012" h="23546" extrusionOk="0">
                  <a:moveTo>
                    <a:pt x="4196" y="1"/>
                  </a:moveTo>
                  <a:cubicBezTo>
                    <a:pt x="2567" y="1"/>
                    <a:pt x="1102" y="300"/>
                    <a:pt x="1" y="933"/>
                  </a:cubicBezTo>
                  <a:cubicBezTo>
                    <a:pt x="77" y="929"/>
                    <a:pt x="153" y="927"/>
                    <a:pt x="230" y="927"/>
                  </a:cubicBezTo>
                  <a:cubicBezTo>
                    <a:pt x="3843" y="927"/>
                    <a:pt x="8084" y="4869"/>
                    <a:pt x="11458" y="9719"/>
                  </a:cubicBezTo>
                  <a:cubicBezTo>
                    <a:pt x="12147" y="9504"/>
                    <a:pt x="12751" y="9073"/>
                    <a:pt x="13267" y="8557"/>
                  </a:cubicBezTo>
                  <a:lnTo>
                    <a:pt x="13267" y="8557"/>
                  </a:lnTo>
                  <a:cubicBezTo>
                    <a:pt x="13138" y="9418"/>
                    <a:pt x="12794" y="10193"/>
                    <a:pt x="12234" y="10839"/>
                  </a:cubicBezTo>
                  <a:cubicBezTo>
                    <a:pt x="13397" y="12648"/>
                    <a:pt x="14430" y="14501"/>
                    <a:pt x="15292" y="16439"/>
                  </a:cubicBezTo>
                  <a:cubicBezTo>
                    <a:pt x="15852" y="16180"/>
                    <a:pt x="16282" y="15836"/>
                    <a:pt x="16670" y="15362"/>
                  </a:cubicBezTo>
                  <a:lnTo>
                    <a:pt x="16670" y="15362"/>
                  </a:lnTo>
                  <a:cubicBezTo>
                    <a:pt x="16541" y="16224"/>
                    <a:pt x="16282" y="17042"/>
                    <a:pt x="15895" y="17817"/>
                  </a:cubicBezTo>
                  <a:cubicBezTo>
                    <a:pt x="16670" y="19669"/>
                    <a:pt x="17187" y="21565"/>
                    <a:pt x="17445" y="23546"/>
                  </a:cubicBezTo>
                  <a:cubicBezTo>
                    <a:pt x="20331" y="20875"/>
                    <a:pt x="22011" y="17257"/>
                    <a:pt x="21236" y="13208"/>
                  </a:cubicBezTo>
                  <a:cubicBezTo>
                    <a:pt x="20590" y="12950"/>
                    <a:pt x="19944" y="12821"/>
                    <a:pt x="19255" y="12821"/>
                  </a:cubicBezTo>
                  <a:cubicBezTo>
                    <a:pt x="19728" y="12433"/>
                    <a:pt x="20331" y="12175"/>
                    <a:pt x="20977" y="12175"/>
                  </a:cubicBezTo>
                  <a:cubicBezTo>
                    <a:pt x="20288" y="9849"/>
                    <a:pt x="18781" y="7394"/>
                    <a:pt x="16239" y="4895"/>
                  </a:cubicBezTo>
                  <a:cubicBezTo>
                    <a:pt x="15335" y="4938"/>
                    <a:pt x="14430" y="5068"/>
                    <a:pt x="13612" y="5369"/>
                  </a:cubicBezTo>
                  <a:cubicBezTo>
                    <a:pt x="13957" y="4766"/>
                    <a:pt x="14387" y="4206"/>
                    <a:pt x="14904" y="3732"/>
                  </a:cubicBezTo>
                  <a:cubicBezTo>
                    <a:pt x="11885" y="1358"/>
                    <a:pt x="7668" y="1"/>
                    <a:pt x="4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581;p59"/>
            <p:cNvSpPr/>
            <p:nvPr/>
          </p:nvSpPr>
          <p:spPr>
            <a:xfrm>
              <a:off x="8649288" y="1710748"/>
              <a:ext cx="579965" cy="560418"/>
            </a:xfrm>
            <a:custGeom>
              <a:avLst/>
              <a:gdLst/>
              <a:ahLst/>
              <a:cxnLst/>
              <a:rect l="l" t="t" r="r" b="b"/>
              <a:pathLst>
                <a:path w="18307" h="17690" extrusionOk="0">
                  <a:moveTo>
                    <a:pt x="1845" y="0"/>
                  </a:moveTo>
                  <a:cubicBezTo>
                    <a:pt x="1232" y="0"/>
                    <a:pt x="616" y="39"/>
                    <a:pt x="1" y="116"/>
                  </a:cubicBezTo>
                  <a:cubicBezTo>
                    <a:pt x="1724" y="116"/>
                    <a:pt x="3447" y="374"/>
                    <a:pt x="5127" y="805"/>
                  </a:cubicBezTo>
                  <a:cubicBezTo>
                    <a:pt x="7797" y="1494"/>
                    <a:pt x="10295" y="2829"/>
                    <a:pt x="12320" y="4724"/>
                  </a:cubicBezTo>
                  <a:cubicBezTo>
                    <a:pt x="14430" y="6792"/>
                    <a:pt x="15981" y="9333"/>
                    <a:pt x="16886" y="12133"/>
                  </a:cubicBezTo>
                  <a:cubicBezTo>
                    <a:pt x="17489" y="13942"/>
                    <a:pt x="17962" y="15794"/>
                    <a:pt x="18307" y="17689"/>
                  </a:cubicBezTo>
                  <a:cubicBezTo>
                    <a:pt x="18178" y="15751"/>
                    <a:pt x="17833" y="13856"/>
                    <a:pt x="17273" y="12047"/>
                  </a:cubicBezTo>
                  <a:cubicBezTo>
                    <a:pt x="16412" y="9118"/>
                    <a:pt x="14818" y="6447"/>
                    <a:pt x="12621" y="4337"/>
                  </a:cubicBezTo>
                  <a:cubicBezTo>
                    <a:pt x="11501" y="3260"/>
                    <a:pt x="10209" y="2355"/>
                    <a:pt x="8788" y="1666"/>
                  </a:cubicBezTo>
                  <a:cubicBezTo>
                    <a:pt x="7625" y="1106"/>
                    <a:pt x="6419" y="676"/>
                    <a:pt x="5127" y="374"/>
                  </a:cubicBezTo>
                  <a:cubicBezTo>
                    <a:pt x="4047" y="125"/>
                    <a:pt x="2949" y="0"/>
                    <a:pt x="1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582;p59"/>
            <p:cNvSpPr/>
            <p:nvPr/>
          </p:nvSpPr>
          <p:spPr>
            <a:xfrm>
              <a:off x="7765069" y="1457784"/>
              <a:ext cx="903353" cy="390360"/>
            </a:xfrm>
            <a:custGeom>
              <a:avLst/>
              <a:gdLst/>
              <a:ahLst/>
              <a:cxnLst/>
              <a:rect l="l" t="t" r="r" b="b"/>
              <a:pathLst>
                <a:path w="28515" h="12322" extrusionOk="0">
                  <a:moveTo>
                    <a:pt x="13924" y="1"/>
                  </a:moveTo>
                  <a:cubicBezTo>
                    <a:pt x="10508" y="1"/>
                    <a:pt x="7815" y="642"/>
                    <a:pt x="5729" y="1769"/>
                  </a:cubicBezTo>
                  <a:cubicBezTo>
                    <a:pt x="6160" y="2243"/>
                    <a:pt x="6419" y="2846"/>
                    <a:pt x="6505" y="3449"/>
                  </a:cubicBezTo>
                  <a:cubicBezTo>
                    <a:pt x="6031" y="2975"/>
                    <a:pt x="5471" y="2587"/>
                    <a:pt x="4825" y="2329"/>
                  </a:cubicBezTo>
                  <a:cubicBezTo>
                    <a:pt x="1379" y="4612"/>
                    <a:pt x="1" y="8359"/>
                    <a:pt x="173" y="12322"/>
                  </a:cubicBezTo>
                  <a:cubicBezTo>
                    <a:pt x="1724" y="11116"/>
                    <a:pt x="3446" y="10082"/>
                    <a:pt x="5299" y="9393"/>
                  </a:cubicBezTo>
                  <a:cubicBezTo>
                    <a:pt x="5557" y="8531"/>
                    <a:pt x="5988" y="7756"/>
                    <a:pt x="6505" y="7110"/>
                  </a:cubicBezTo>
                  <a:lnTo>
                    <a:pt x="6505" y="7110"/>
                  </a:lnTo>
                  <a:cubicBezTo>
                    <a:pt x="6462" y="7670"/>
                    <a:pt x="6548" y="8273"/>
                    <a:pt x="6720" y="8790"/>
                  </a:cubicBezTo>
                  <a:cubicBezTo>
                    <a:pt x="8701" y="8058"/>
                    <a:pt x="10769" y="7498"/>
                    <a:pt x="12879" y="7067"/>
                  </a:cubicBezTo>
                  <a:cubicBezTo>
                    <a:pt x="12923" y="6205"/>
                    <a:pt x="13224" y="5387"/>
                    <a:pt x="13741" y="4698"/>
                  </a:cubicBezTo>
                  <a:cubicBezTo>
                    <a:pt x="13741" y="5430"/>
                    <a:pt x="13870" y="6162"/>
                    <a:pt x="14215" y="6808"/>
                  </a:cubicBezTo>
                  <a:cubicBezTo>
                    <a:pt x="16272" y="6451"/>
                    <a:pt x="18324" y="6248"/>
                    <a:pt x="20230" y="6248"/>
                  </a:cubicBezTo>
                  <a:cubicBezTo>
                    <a:pt x="23831" y="6248"/>
                    <a:pt x="26910" y="6972"/>
                    <a:pt x="28515" y="8747"/>
                  </a:cubicBezTo>
                  <a:cubicBezTo>
                    <a:pt x="27481" y="4913"/>
                    <a:pt x="21580" y="821"/>
                    <a:pt x="16024" y="132"/>
                  </a:cubicBezTo>
                  <a:cubicBezTo>
                    <a:pt x="16024" y="821"/>
                    <a:pt x="15938" y="1554"/>
                    <a:pt x="15765" y="2243"/>
                  </a:cubicBezTo>
                  <a:cubicBezTo>
                    <a:pt x="15378" y="1424"/>
                    <a:pt x="14861" y="692"/>
                    <a:pt x="14258" y="3"/>
                  </a:cubicBezTo>
                  <a:cubicBezTo>
                    <a:pt x="14146" y="2"/>
                    <a:pt x="14034" y="1"/>
                    <a:pt x="13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583;p59"/>
            <p:cNvSpPr/>
            <p:nvPr/>
          </p:nvSpPr>
          <p:spPr>
            <a:xfrm>
              <a:off x="7863309" y="1543763"/>
              <a:ext cx="805114" cy="191125"/>
            </a:xfrm>
            <a:custGeom>
              <a:avLst/>
              <a:gdLst/>
              <a:ahLst/>
              <a:cxnLst/>
              <a:rect l="l" t="t" r="r" b="b"/>
              <a:pathLst>
                <a:path w="25414" h="6033" extrusionOk="0">
                  <a:moveTo>
                    <a:pt x="13284" y="1"/>
                  </a:moveTo>
                  <a:cubicBezTo>
                    <a:pt x="10309" y="1"/>
                    <a:pt x="7382" y="773"/>
                    <a:pt x="4782" y="2199"/>
                  </a:cubicBezTo>
                  <a:cubicBezTo>
                    <a:pt x="3059" y="3061"/>
                    <a:pt x="1465" y="4137"/>
                    <a:pt x="1" y="5430"/>
                  </a:cubicBezTo>
                  <a:cubicBezTo>
                    <a:pt x="1595" y="4310"/>
                    <a:pt x="3231" y="3319"/>
                    <a:pt x="4954" y="2458"/>
                  </a:cubicBezTo>
                  <a:cubicBezTo>
                    <a:pt x="7504" y="1204"/>
                    <a:pt x="10338" y="517"/>
                    <a:pt x="13181" y="517"/>
                  </a:cubicBezTo>
                  <a:cubicBezTo>
                    <a:pt x="13267" y="517"/>
                    <a:pt x="13353" y="518"/>
                    <a:pt x="13440" y="519"/>
                  </a:cubicBezTo>
                  <a:cubicBezTo>
                    <a:pt x="16196" y="606"/>
                    <a:pt x="18910" y="1424"/>
                    <a:pt x="21322" y="2845"/>
                  </a:cubicBezTo>
                  <a:cubicBezTo>
                    <a:pt x="22786" y="3750"/>
                    <a:pt x="24165" y="4784"/>
                    <a:pt x="25414" y="6033"/>
                  </a:cubicBezTo>
                  <a:cubicBezTo>
                    <a:pt x="24337" y="4654"/>
                    <a:pt x="23045" y="3491"/>
                    <a:pt x="21580" y="2544"/>
                  </a:cubicBezTo>
                  <a:cubicBezTo>
                    <a:pt x="20504" y="1855"/>
                    <a:pt x="19298" y="1295"/>
                    <a:pt x="18092" y="864"/>
                  </a:cubicBezTo>
                  <a:cubicBezTo>
                    <a:pt x="16627" y="347"/>
                    <a:pt x="15076" y="46"/>
                    <a:pt x="13526" y="2"/>
                  </a:cubicBezTo>
                  <a:cubicBezTo>
                    <a:pt x="13445" y="1"/>
                    <a:pt x="13365" y="1"/>
                    <a:pt x="13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584;p59"/>
            <p:cNvSpPr/>
            <p:nvPr/>
          </p:nvSpPr>
          <p:spPr>
            <a:xfrm>
              <a:off x="7801913" y="1169972"/>
              <a:ext cx="891093" cy="564917"/>
            </a:xfrm>
            <a:custGeom>
              <a:avLst/>
              <a:gdLst/>
              <a:ahLst/>
              <a:cxnLst/>
              <a:rect l="l" t="t" r="r" b="b"/>
              <a:pathLst>
                <a:path w="28128" h="17832" extrusionOk="0">
                  <a:moveTo>
                    <a:pt x="11189" y="0"/>
                  </a:moveTo>
                  <a:cubicBezTo>
                    <a:pt x="10614" y="0"/>
                    <a:pt x="10057" y="44"/>
                    <a:pt x="9520" y="129"/>
                  </a:cubicBezTo>
                  <a:cubicBezTo>
                    <a:pt x="9692" y="861"/>
                    <a:pt x="9692" y="1636"/>
                    <a:pt x="9520" y="2369"/>
                  </a:cubicBezTo>
                  <a:cubicBezTo>
                    <a:pt x="9261" y="1636"/>
                    <a:pt x="8917" y="990"/>
                    <a:pt x="8443" y="387"/>
                  </a:cubicBezTo>
                  <a:cubicBezTo>
                    <a:pt x="4308" y="1507"/>
                    <a:pt x="1465" y="5211"/>
                    <a:pt x="1" y="9777"/>
                  </a:cubicBezTo>
                  <a:cubicBezTo>
                    <a:pt x="1896" y="9088"/>
                    <a:pt x="3877" y="8657"/>
                    <a:pt x="5902" y="8614"/>
                  </a:cubicBezTo>
                  <a:cubicBezTo>
                    <a:pt x="6505" y="7796"/>
                    <a:pt x="7194" y="7107"/>
                    <a:pt x="7969" y="6547"/>
                  </a:cubicBezTo>
                  <a:lnTo>
                    <a:pt x="7969" y="6547"/>
                  </a:lnTo>
                  <a:cubicBezTo>
                    <a:pt x="7668" y="7193"/>
                    <a:pt x="7495" y="7882"/>
                    <a:pt x="7452" y="8571"/>
                  </a:cubicBezTo>
                  <a:cubicBezTo>
                    <a:pt x="9563" y="8614"/>
                    <a:pt x="11716" y="8829"/>
                    <a:pt x="13827" y="9217"/>
                  </a:cubicBezTo>
                  <a:cubicBezTo>
                    <a:pt x="14172" y="8313"/>
                    <a:pt x="14818" y="7537"/>
                    <a:pt x="15593" y="6934"/>
                  </a:cubicBezTo>
                  <a:lnTo>
                    <a:pt x="15593" y="6934"/>
                  </a:lnTo>
                  <a:cubicBezTo>
                    <a:pt x="15292" y="7753"/>
                    <a:pt x="15119" y="8614"/>
                    <a:pt x="15162" y="9476"/>
                  </a:cubicBezTo>
                  <a:cubicBezTo>
                    <a:pt x="21063" y="10811"/>
                    <a:pt x="26318" y="13697"/>
                    <a:pt x="27481" y="17832"/>
                  </a:cubicBezTo>
                  <a:cubicBezTo>
                    <a:pt x="28127" y="13051"/>
                    <a:pt x="24466" y="5814"/>
                    <a:pt x="19599" y="2627"/>
                  </a:cubicBezTo>
                  <a:cubicBezTo>
                    <a:pt x="19340" y="3445"/>
                    <a:pt x="18953" y="4221"/>
                    <a:pt x="18522" y="4910"/>
                  </a:cubicBezTo>
                  <a:cubicBezTo>
                    <a:pt x="18479" y="3876"/>
                    <a:pt x="18350" y="2799"/>
                    <a:pt x="18048" y="1765"/>
                  </a:cubicBezTo>
                  <a:cubicBezTo>
                    <a:pt x="15525" y="554"/>
                    <a:pt x="13239" y="0"/>
                    <a:pt x="11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585;p59"/>
            <p:cNvSpPr/>
            <p:nvPr/>
          </p:nvSpPr>
          <p:spPr>
            <a:xfrm>
              <a:off x="7942477" y="1309237"/>
              <a:ext cx="728702" cy="425652"/>
            </a:xfrm>
            <a:custGeom>
              <a:avLst/>
              <a:gdLst/>
              <a:ahLst/>
              <a:cxnLst/>
              <a:rect l="l" t="t" r="r" b="b"/>
              <a:pathLst>
                <a:path w="23002" h="13436" extrusionOk="0">
                  <a:moveTo>
                    <a:pt x="8190" y="1"/>
                  </a:moveTo>
                  <a:cubicBezTo>
                    <a:pt x="7357" y="1"/>
                    <a:pt x="6520" y="71"/>
                    <a:pt x="5686" y="212"/>
                  </a:cubicBezTo>
                  <a:cubicBezTo>
                    <a:pt x="3747" y="514"/>
                    <a:pt x="1809" y="1074"/>
                    <a:pt x="0" y="1892"/>
                  </a:cubicBezTo>
                  <a:cubicBezTo>
                    <a:pt x="1895" y="1289"/>
                    <a:pt x="3791" y="901"/>
                    <a:pt x="5772" y="643"/>
                  </a:cubicBezTo>
                  <a:cubicBezTo>
                    <a:pt x="6409" y="559"/>
                    <a:pt x="7049" y="517"/>
                    <a:pt x="7687" y="517"/>
                  </a:cubicBezTo>
                  <a:cubicBezTo>
                    <a:pt x="9978" y="517"/>
                    <a:pt x="12245" y="1054"/>
                    <a:pt x="14300" y="2064"/>
                  </a:cubicBezTo>
                  <a:cubicBezTo>
                    <a:pt x="16928" y="3443"/>
                    <a:pt x="19081" y="5553"/>
                    <a:pt x="20546" y="8095"/>
                  </a:cubicBezTo>
                  <a:cubicBezTo>
                    <a:pt x="21580" y="9775"/>
                    <a:pt x="22398" y="11584"/>
                    <a:pt x="23001" y="13436"/>
                  </a:cubicBezTo>
                  <a:cubicBezTo>
                    <a:pt x="22613" y="11497"/>
                    <a:pt x="21924" y="9602"/>
                    <a:pt x="20934" y="7879"/>
                  </a:cubicBezTo>
                  <a:cubicBezTo>
                    <a:pt x="20244" y="6630"/>
                    <a:pt x="19426" y="5467"/>
                    <a:pt x="18435" y="4433"/>
                  </a:cubicBezTo>
                  <a:cubicBezTo>
                    <a:pt x="17359" y="3227"/>
                    <a:pt x="16066" y="2237"/>
                    <a:pt x="14602" y="1504"/>
                  </a:cubicBezTo>
                  <a:cubicBezTo>
                    <a:pt x="12597" y="502"/>
                    <a:pt x="10410"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586;p59"/>
            <p:cNvSpPr/>
            <p:nvPr/>
          </p:nvSpPr>
          <p:spPr>
            <a:xfrm>
              <a:off x="8218092" y="867428"/>
              <a:ext cx="570429" cy="833341"/>
            </a:xfrm>
            <a:custGeom>
              <a:avLst/>
              <a:gdLst/>
              <a:ahLst/>
              <a:cxnLst/>
              <a:rect l="l" t="t" r="r" b="b"/>
              <a:pathLst>
                <a:path w="18006" h="26305" extrusionOk="0">
                  <a:moveTo>
                    <a:pt x="4721" y="0"/>
                  </a:moveTo>
                  <a:cubicBezTo>
                    <a:pt x="3133" y="0"/>
                    <a:pt x="1531" y="351"/>
                    <a:pt x="1" y="978"/>
                  </a:cubicBezTo>
                  <a:cubicBezTo>
                    <a:pt x="1681" y="2012"/>
                    <a:pt x="3188" y="3304"/>
                    <a:pt x="4480" y="4768"/>
                  </a:cubicBezTo>
                  <a:cubicBezTo>
                    <a:pt x="5342" y="4768"/>
                    <a:pt x="6203" y="4898"/>
                    <a:pt x="7022" y="5156"/>
                  </a:cubicBezTo>
                  <a:cubicBezTo>
                    <a:pt x="6462" y="5328"/>
                    <a:pt x="5945" y="5587"/>
                    <a:pt x="5514" y="5931"/>
                  </a:cubicBezTo>
                  <a:cubicBezTo>
                    <a:pt x="6893" y="7568"/>
                    <a:pt x="8142" y="9291"/>
                    <a:pt x="9262" y="11100"/>
                  </a:cubicBezTo>
                  <a:cubicBezTo>
                    <a:pt x="9636" y="11001"/>
                    <a:pt x="10020" y="10948"/>
                    <a:pt x="10401" y="10948"/>
                  </a:cubicBezTo>
                  <a:cubicBezTo>
                    <a:pt x="10851" y="10948"/>
                    <a:pt x="11297" y="11023"/>
                    <a:pt x="11717" y="11186"/>
                  </a:cubicBezTo>
                  <a:cubicBezTo>
                    <a:pt x="11028" y="11359"/>
                    <a:pt x="10425" y="11746"/>
                    <a:pt x="9951" y="12263"/>
                  </a:cubicBezTo>
                  <a:cubicBezTo>
                    <a:pt x="12966" y="17518"/>
                    <a:pt x="14732" y="23117"/>
                    <a:pt x="13138" y="26305"/>
                  </a:cubicBezTo>
                  <a:cubicBezTo>
                    <a:pt x="16282" y="24151"/>
                    <a:pt x="18005" y="17260"/>
                    <a:pt x="16713" y="11789"/>
                  </a:cubicBezTo>
                  <a:lnTo>
                    <a:pt x="16713" y="11789"/>
                  </a:lnTo>
                  <a:cubicBezTo>
                    <a:pt x="16067" y="12048"/>
                    <a:pt x="15378" y="12177"/>
                    <a:pt x="14689" y="12263"/>
                  </a:cubicBezTo>
                  <a:cubicBezTo>
                    <a:pt x="15292" y="11617"/>
                    <a:pt x="15809" y="10885"/>
                    <a:pt x="16196" y="10109"/>
                  </a:cubicBezTo>
                  <a:cubicBezTo>
                    <a:pt x="15033" y="6750"/>
                    <a:pt x="13440" y="4338"/>
                    <a:pt x="11631" y="2701"/>
                  </a:cubicBezTo>
                  <a:cubicBezTo>
                    <a:pt x="11372" y="3261"/>
                    <a:pt x="10898" y="3692"/>
                    <a:pt x="10381" y="3993"/>
                  </a:cubicBezTo>
                  <a:cubicBezTo>
                    <a:pt x="10640" y="3347"/>
                    <a:pt x="10769" y="2701"/>
                    <a:pt x="10812" y="2055"/>
                  </a:cubicBezTo>
                  <a:cubicBezTo>
                    <a:pt x="8940" y="626"/>
                    <a:pt x="6843" y="0"/>
                    <a:pt x="4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587;p59"/>
            <p:cNvSpPr/>
            <p:nvPr/>
          </p:nvSpPr>
          <p:spPr>
            <a:xfrm>
              <a:off x="8373672" y="942066"/>
              <a:ext cx="331594" cy="758703"/>
            </a:xfrm>
            <a:custGeom>
              <a:avLst/>
              <a:gdLst/>
              <a:ahLst/>
              <a:cxnLst/>
              <a:rect l="l" t="t" r="r" b="b"/>
              <a:pathLst>
                <a:path w="10467" h="23949" extrusionOk="0">
                  <a:moveTo>
                    <a:pt x="0" y="0"/>
                  </a:moveTo>
                  <a:lnTo>
                    <a:pt x="0" y="0"/>
                  </a:lnTo>
                  <a:cubicBezTo>
                    <a:pt x="1551" y="1120"/>
                    <a:pt x="3015" y="2326"/>
                    <a:pt x="4394" y="3662"/>
                  </a:cubicBezTo>
                  <a:cubicBezTo>
                    <a:pt x="6504" y="5686"/>
                    <a:pt x="8141" y="8184"/>
                    <a:pt x="9132" y="10941"/>
                  </a:cubicBezTo>
                  <a:cubicBezTo>
                    <a:pt x="9993" y="13568"/>
                    <a:pt x="10165" y="16368"/>
                    <a:pt x="9692" y="19082"/>
                  </a:cubicBezTo>
                  <a:cubicBezTo>
                    <a:pt x="9390" y="20761"/>
                    <a:pt x="8916" y="22398"/>
                    <a:pt x="8227" y="23949"/>
                  </a:cubicBezTo>
                  <a:cubicBezTo>
                    <a:pt x="9089" y="22527"/>
                    <a:pt x="9735" y="20934"/>
                    <a:pt x="10079" y="19254"/>
                  </a:cubicBezTo>
                  <a:cubicBezTo>
                    <a:pt x="10338" y="18005"/>
                    <a:pt x="10467" y="16713"/>
                    <a:pt x="10424" y="15420"/>
                  </a:cubicBezTo>
                  <a:cubicBezTo>
                    <a:pt x="10381" y="13827"/>
                    <a:pt x="10122" y="12319"/>
                    <a:pt x="9605" y="10812"/>
                  </a:cubicBezTo>
                  <a:cubicBezTo>
                    <a:pt x="8615" y="7969"/>
                    <a:pt x="6892" y="5384"/>
                    <a:pt x="4609" y="3360"/>
                  </a:cubicBezTo>
                  <a:cubicBezTo>
                    <a:pt x="3188" y="2068"/>
                    <a:pt x="1637" y="94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588;p59"/>
            <p:cNvSpPr/>
            <p:nvPr/>
          </p:nvSpPr>
          <p:spPr>
            <a:xfrm>
              <a:off x="8586530" y="1674443"/>
              <a:ext cx="152856" cy="139645"/>
            </a:xfrm>
            <a:custGeom>
              <a:avLst/>
              <a:gdLst/>
              <a:ahLst/>
              <a:cxnLst/>
              <a:rect l="l" t="t" r="r" b="b"/>
              <a:pathLst>
                <a:path w="4825" h="4408" extrusionOk="0">
                  <a:moveTo>
                    <a:pt x="2640" y="1"/>
                  </a:moveTo>
                  <a:cubicBezTo>
                    <a:pt x="1586" y="1"/>
                    <a:pt x="251" y="897"/>
                    <a:pt x="130" y="1908"/>
                  </a:cubicBezTo>
                  <a:cubicBezTo>
                    <a:pt x="1" y="3028"/>
                    <a:pt x="1250" y="4277"/>
                    <a:pt x="2327" y="4406"/>
                  </a:cubicBezTo>
                  <a:cubicBezTo>
                    <a:pt x="2357" y="4407"/>
                    <a:pt x="2387" y="4408"/>
                    <a:pt x="2417" y="4408"/>
                  </a:cubicBezTo>
                  <a:cubicBezTo>
                    <a:pt x="3584" y="4408"/>
                    <a:pt x="4572" y="3601"/>
                    <a:pt x="4782" y="2468"/>
                  </a:cubicBezTo>
                  <a:cubicBezTo>
                    <a:pt x="4825" y="1262"/>
                    <a:pt x="4006" y="228"/>
                    <a:pt x="2843" y="12"/>
                  </a:cubicBezTo>
                  <a:cubicBezTo>
                    <a:pt x="2777" y="5"/>
                    <a:pt x="2709" y="1"/>
                    <a:pt x="2640" y="1"/>
                  </a:cubicBezTo>
                  <a:close/>
                </a:path>
              </a:pathLst>
            </a:custGeom>
            <a:solidFill>
              <a:srgbClr val="865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589;p59"/>
            <p:cNvSpPr/>
            <p:nvPr/>
          </p:nvSpPr>
          <p:spPr>
            <a:xfrm>
              <a:off x="7698225" y="1385300"/>
              <a:ext cx="448968" cy="1299226"/>
            </a:xfrm>
            <a:custGeom>
              <a:avLst/>
              <a:gdLst/>
              <a:ahLst/>
              <a:cxnLst/>
              <a:rect l="l" t="t" r="r" b="b"/>
              <a:pathLst>
                <a:path w="14172" h="41011" extrusionOk="0">
                  <a:moveTo>
                    <a:pt x="2338" y="0"/>
                  </a:moveTo>
                  <a:cubicBezTo>
                    <a:pt x="2245" y="0"/>
                    <a:pt x="2150" y="28"/>
                    <a:pt x="2068" y="94"/>
                  </a:cubicBezTo>
                  <a:lnTo>
                    <a:pt x="259" y="1085"/>
                  </a:lnTo>
                  <a:cubicBezTo>
                    <a:pt x="43" y="1214"/>
                    <a:pt x="0" y="1559"/>
                    <a:pt x="172" y="1731"/>
                  </a:cubicBezTo>
                  <a:cubicBezTo>
                    <a:pt x="4781" y="8536"/>
                    <a:pt x="6203" y="17453"/>
                    <a:pt x="7193" y="25421"/>
                  </a:cubicBezTo>
                  <a:cubicBezTo>
                    <a:pt x="7796" y="30116"/>
                    <a:pt x="8184" y="34854"/>
                    <a:pt x="8356" y="39549"/>
                  </a:cubicBezTo>
                  <a:cubicBezTo>
                    <a:pt x="8356" y="39721"/>
                    <a:pt x="8442" y="39851"/>
                    <a:pt x="8572" y="39894"/>
                  </a:cubicBezTo>
                  <a:cubicBezTo>
                    <a:pt x="9525" y="40688"/>
                    <a:pt x="10577" y="41011"/>
                    <a:pt x="11686" y="41011"/>
                  </a:cubicBezTo>
                  <a:cubicBezTo>
                    <a:pt x="12380" y="41011"/>
                    <a:pt x="13097" y="40884"/>
                    <a:pt x="13826" y="40669"/>
                  </a:cubicBezTo>
                  <a:cubicBezTo>
                    <a:pt x="14042" y="40626"/>
                    <a:pt x="14171" y="40410"/>
                    <a:pt x="14128" y="40238"/>
                  </a:cubicBezTo>
                  <a:cubicBezTo>
                    <a:pt x="13611" y="26455"/>
                    <a:pt x="10898" y="11595"/>
                    <a:pt x="2714" y="180"/>
                  </a:cubicBezTo>
                  <a:cubicBezTo>
                    <a:pt x="2634" y="74"/>
                    <a:pt x="2488" y="0"/>
                    <a:pt x="2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590;p59"/>
            <p:cNvSpPr/>
            <p:nvPr/>
          </p:nvSpPr>
          <p:spPr>
            <a:xfrm>
              <a:off x="7731995" y="1395850"/>
              <a:ext cx="123488" cy="169108"/>
            </a:xfrm>
            <a:custGeom>
              <a:avLst/>
              <a:gdLst/>
              <a:ahLst/>
              <a:cxnLst/>
              <a:rect l="l" t="t" r="r" b="b"/>
              <a:pathLst>
                <a:path w="3898" h="5338" extrusionOk="0">
                  <a:moveTo>
                    <a:pt x="3640" y="0"/>
                  </a:moveTo>
                  <a:cubicBezTo>
                    <a:pt x="3593" y="0"/>
                    <a:pt x="3544" y="19"/>
                    <a:pt x="3500" y="63"/>
                  </a:cubicBezTo>
                  <a:cubicBezTo>
                    <a:pt x="2380" y="1699"/>
                    <a:pt x="1217" y="3379"/>
                    <a:pt x="97" y="5016"/>
                  </a:cubicBezTo>
                  <a:cubicBezTo>
                    <a:pt x="1" y="5177"/>
                    <a:pt x="120" y="5337"/>
                    <a:pt x="240" y="5337"/>
                  </a:cubicBezTo>
                  <a:cubicBezTo>
                    <a:pt x="281" y="5337"/>
                    <a:pt x="323" y="5318"/>
                    <a:pt x="355" y="5275"/>
                  </a:cubicBezTo>
                  <a:cubicBezTo>
                    <a:pt x="1475" y="3595"/>
                    <a:pt x="2638" y="1915"/>
                    <a:pt x="3801" y="321"/>
                  </a:cubicBezTo>
                  <a:cubicBezTo>
                    <a:pt x="3898" y="161"/>
                    <a:pt x="3779" y="0"/>
                    <a:pt x="3640" y="0"/>
                  </a:cubicBezTo>
                  <a:close/>
                </a:path>
              </a:pathLst>
            </a:custGeom>
            <a:solidFill>
              <a:srgbClr val="B97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591;p59"/>
            <p:cNvSpPr/>
            <p:nvPr/>
          </p:nvSpPr>
          <p:spPr>
            <a:xfrm>
              <a:off x="7569952" y="1367148"/>
              <a:ext cx="180132" cy="161283"/>
            </a:xfrm>
            <a:custGeom>
              <a:avLst/>
              <a:gdLst/>
              <a:ahLst/>
              <a:cxnLst/>
              <a:rect l="l" t="t" r="r" b="b"/>
              <a:pathLst>
                <a:path w="5686" h="5091" extrusionOk="0">
                  <a:moveTo>
                    <a:pt x="2765" y="0"/>
                  </a:moveTo>
                  <a:cubicBezTo>
                    <a:pt x="1524" y="0"/>
                    <a:pt x="446" y="863"/>
                    <a:pt x="129" y="2089"/>
                  </a:cubicBezTo>
                  <a:cubicBezTo>
                    <a:pt x="0" y="3467"/>
                    <a:pt x="862" y="4716"/>
                    <a:pt x="2197" y="5061"/>
                  </a:cubicBezTo>
                  <a:cubicBezTo>
                    <a:pt x="2313" y="5081"/>
                    <a:pt x="2433" y="5090"/>
                    <a:pt x="2557" y="5090"/>
                  </a:cubicBezTo>
                  <a:cubicBezTo>
                    <a:pt x="3768" y="5090"/>
                    <a:pt x="5275" y="4170"/>
                    <a:pt x="5470" y="3036"/>
                  </a:cubicBezTo>
                  <a:cubicBezTo>
                    <a:pt x="5686" y="1787"/>
                    <a:pt x="4351" y="236"/>
                    <a:pt x="3101" y="21"/>
                  </a:cubicBezTo>
                  <a:cubicBezTo>
                    <a:pt x="2988" y="7"/>
                    <a:pt x="2876" y="0"/>
                    <a:pt x="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592;p59"/>
            <p:cNvSpPr/>
            <p:nvPr/>
          </p:nvSpPr>
          <p:spPr>
            <a:xfrm>
              <a:off x="7801913" y="1421986"/>
              <a:ext cx="181526" cy="162391"/>
            </a:xfrm>
            <a:custGeom>
              <a:avLst/>
              <a:gdLst/>
              <a:ahLst/>
              <a:cxnLst/>
              <a:rect l="l" t="t" r="r" b="b"/>
              <a:pathLst>
                <a:path w="5730" h="5126" extrusionOk="0">
                  <a:moveTo>
                    <a:pt x="2883" y="1"/>
                  </a:moveTo>
                  <a:cubicBezTo>
                    <a:pt x="1606" y="1"/>
                    <a:pt x="452" y="873"/>
                    <a:pt x="130" y="2124"/>
                  </a:cubicBezTo>
                  <a:cubicBezTo>
                    <a:pt x="1" y="3502"/>
                    <a:pt x="905" y="4751"/>
                    <a:pt x="2240" y="5096"/>
                  </a:cubicBezTo>
                  <a:cubicBezTo>
                    <a:pt x="2352" y="5116"/>
                    <a:pt x="2469" y="5125"/>
                    <a:pt x="2589" y="5125"/>
                  </a:cubicBezTo>
                  <a:cubicBezTo>
                    <a:pt x="3768" y="5125"/>
                    <a:pt x="5275" y="4205"/>
                    <a:pt x="5471" y="3071"/>
                  </a:cubicBezTo>
                  <a:cubicBezTo>
                    <a:pt x="5729" y="1822"/>
                    <a:pt x="4394" y="271"/>
                    <a:pt x="3145" y="13"/>
                  </a:cubicBezTo>
                  <a:cubicBezTo>
                    <a:pt x="3057" y="5"/>
                    <a:pt x="2970" y="1"/>
                    <a:pt x="28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593;p59"/>
            <p:cNvSpPr/>
            <p:nvPr/>
          </p:nvSpPr>
          <p:spPr>
            <a:xfrm>
              <a:off x="6732113" y="983852"/>
              <a:ext cx="1046642" cy="517714"/>
            </a:xfrm>
            <a:custGeom>
              <a:avLst/>
              <a:gdLst/>
              <a:ahLst/>
              <a:cxnLst/>
              <a:rect l="l" t="t" r="r" b="b"/>
              <a:pathLst>
                <a:path w="33038" h="16342" extrusionOk="0">
                  <a:moveTo>
                    <a:pt x="13470" y="0"/>
                  </a:moveTo>
                  <a:cubicBezTo>
                    <a:pt x="11501" y="0"/>
                    <a:pt x="9773" y="348"/>
                    <a:pt x="8270" y="964"/>
                  </a:cubicBezTo>
                  <a:cubicBezTo>
                    <a:pt x="8658" y="1739"/>
                    <a:pt x="8830" y="2601"/>
                    <a:pt x="8830" y="3462"/>
                  </a:cubicBezTo>
                  <a:cubicBezTo>
                    <a:pt x="8357" y="2730"/>
                    <a:pt x="7797" y="2041"/>
                    <a:pt x="7107" y="1481"/>
                  </a:cubicBezTo>
                  <a:cubicBezTo>
                    <a:pt x="2757" y="3850"/>
                    <a:pt x="517" y="8717"/>
                    <a:pt x="0" y="14274"/>
                  </a:cubicBezTo>
                  <a:cubicBezTo>
                    <a:pt x="1939" y="12982"/>
                    <a:pt x="4092" y="12034"/>
                    <a:pt x="6375" y="11431"/>
                  </a:cubicBezTo>
                  <a:cubicBezTo>
                    <a:pt x="6806" y="10397"/>
                    <a:pt x="7409" y="9406"/>
                    <a:pt x="8184" y="8545"/>
                  </a:cubicBezTo>
                  <a:lnTo>
                    <a:pt x="8184" y="8545"/>
                  </a:lnTo>
                  <a:cubicBezTo>
                    <a:pt x="8012" y="9363"/>
                    <a:pt x="7969" y="10182"/>
                    <a:pt x="8098" y="11000"/>
                  </a:cubicBezTo>
                  <a:cubicBezTo>
                    <a:pt x="10510" y="10483"/>
                    <a:pt x="13008" y="10182"/>
                    <a:pt x="15464" y="10096"/>
                  </a:cubicBezTo>
                  <a:cubicBezTo>
                    <a:pt x="15636" y="8933"/>
                    <a:pt x="16153" y="7899"/>
                    <a:pt x="16885" y="7037"/>
                  </a:cubicBezTo>
                  <a:lnTo>
                    <a:pt x="16885" y="7037"/>
                  </a:lnTo>
                  <a:cubicBezTo>
                    <a:pt x="16713" y="8028"/>
                    <a:pt x="16756" y="9062"/>
                    <a:pt x="17014" y="10053"/>
                  </a:cubicBezTo>
                  <a:cubicBezTo>
                    <a:pt x="24035" y="10096"/>
                    <a:pt x="30711" y="11948"/>
                    <a:pt x="33037" y="16341"/>
                  </a:cubicBezTo>
                  <a:cubicBezTo>
                    <a:pt x="32564" y="10742"/>
                    <a:pt x="26533" y="3549"/>
                    <a:pt x="20288" y="1223"/>
                  </a:cubicBezTo>
                  <a:cubicBezTo>
                    <a:pt x="20159" y="2170"/>
                    <a:pt x="19943" y="3118"/>
                    <a:pt x="19642" y="4065"/>
                  </a:cubicBezTo>
                  <a:cubicBezTo>
                    <a:pt x="19340" y="2859"/>
                    <a:pt x="18866" y="1696"/>
                    <a:pt x="18306" y="620"/>
                  </a:cubicBezTo>
                  <a:cubicBezTo>
                    <a:pt x="16554" y="195"/>
                    <a:pt x="14945" y="0"/>
                    <a:pt x="1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594;p59"/>
            <p:cNvSpPr/>
            <p:nvPr/>
          </p:nvSpPr>
          <p:spPr>
            <a:xfrm>
              <a:off x="6863110" y="1127869"/>
              <a:ext cx="917007" cy="372334"/>
            </a:xfrm>
            <a:custGeom>
              <a:avLst/>
              <a:gdLst/>
              <a:ahLst/>
              <a:cxnLst/>
              <a:rect l="l" t="t" r="r" b="b"/>
              <a:pathLst>
                <a:path w="28946" h="11753" extrusionOk="0">
                  <a:moveTo>
                    <a:pt x="12391" y="1"/>
                  </a:moveTo>
                  <a:cubicBezTo>
                    <a:pt x="10216" y="1"/>
                    <a:pt x="8044" y="414"/>
                    <a:pt x="5988" y="1242"/>
                  </a:cubicBezTo>
                  <a:cubicBezTo>
                    <a:pt x="3877" y="2104"/>
                    <a:pt x="1853" y="3224"/>
                    <a:pt x="0" y="4602"/>
                  </a:cubicBezTo>
                  <a:cubicBezTo>
                    <a:pt x="1982" y="3482"/>
                    <a:pt x="4049" y="2535"/>
                    <a:pt x="6203" y="1759"/>
                  </a:cubicBezTo>
                  <a:cubicBezTo>
                    <a:pt x="8143" y="1025"/>
                    <a:pt x="10195" y="658"/>
                    <a:pt x="12252" y="658"/>
                  </a:cubicBezTo>
                  <a:cubicBezTo>
                    <a:pt x="13574" y="658"/>
                    <a:pt x="14898" y="810"/>
                    <a:pt x="16196" y="1113"/>
                  </a:cubicBezTo>
                  <a:cubicBezTo>
                    <a:pt x="19857" y="2061"/>
                    <a:pt x="22786" y="4257"/>
                    <a:pt x="24810" y="6368"/>
                  </a:cubicBezTo>
                  <a:cubicBezTo>
                    <a:pt x="26404" y="8005"/>
                    <a:pt x="27782" y="9814"/>
                    <a:pt x="28945" y="11752"/>
                  </a:cubicBezTo>
                  <a:cubicBezTo>
                    <a:pt x="27998" y="9642"/>
                    <a:pt x="26749" y="7703"/>
                    <a:pt x="25155" y="5980"/>
                  </a:cubicBezTo>
                  <a:cubicBezTo>
                    <a:pt x="24078" y="4774"/>
                    <a:pt x="22829" y="3698"/>
                    <a:pt x="21451" y="2750"/>
                  </a:cubicBezTo>
                  <a:cubicBezTo>
                    <a:pt x="19900" y="1716"/>
                    <a:pt x="18177" y="898"/>
                    <a:pt x="16368" y="467"/>
                  </a:cubicBezTo>
                  <a:cubicBezTo>
                    <a:pt x="15059" y="156"/>
                    <a:pt x="13724" y="1"/>
                    <a:pt x="12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595;p59"/>
            <p:cNvSpPr/>
            <p:nvPr/>
          </p:nvSpPr>
          <p:spPr>
            <a:xfrm>
              <a:off x="6601117" y="671868"/>
              <a:ext cx="1207639" cy="758734"/>
            </a:xfrm>
            <a:custGeom>
              <a:avLst/>
              <a:gdLst/>
              <a:ahLst/>
              <a:cxnLst/>
              <a:rect l="l" t="t" r="r" b="b"/>
              <a:pathLst>
                <a:path w="38120" h="23950" extrusionOk="0">
                  <a:moveTo>
                    <a:pt x="13870" y="1"/>
                  </a:moveTo>
                  <a:cubicBezTo>
                    <a:pt x="14042" y="862"/>
                    <a:pt x="13999" y="1767"/>
                    <a:pt x="13655" y="2585"/>
                  </a:cubicBezTo>
                  <a:cubicBezTo>
                    <a:pt x="13396" y="1681"/>
                    <a:pt x="12965" y="819"/>
                    <a:pt x="12405" y="44"/>
                  </a:cubicBezTo>
                  <a:cubicBezTo>
                    <a:pt x="6677" y="604"/>
                    <a:pt x="2456" y="4351"/>
                    <a:pt x="0" y="9348"/>
                  </a:cubicBezTo>
                  <a:cubicBezTo>
                    <a:pt x="1635" y="9088"/>
                    <a:pt x="3285" y="8954"/>
                    <a:pt x="4941" y="8954"/>
                  </a:cubicBezTo>
                  <a:cubicBezTo>
                    <a:pt x="6035" y="8954"/>
                    <a:pt x="7131" y="9012"/>
                    <a:pt x="8227" y="9132"/>
                  </a:cubicBezTo>
                  <a:cubicBezTo>
                    <a:pt x="9089" y="8314"/>
                    <a:pt x="10123" y="7625"/>
                    <a:pt x="11242" y="7108"/>
                  </a:cubicBezTo>
                  <a:lnTo>
                    <a:pt x="11242" y="7108"/>
                  </a:lnTo>
                  <a:cubicBezTo>
                    <a:pt x="10769" y="7797"/>
                    <a:pt x="10467" y="8572"/>
                    <a:pt x="10338" y="9391"/>
                  </a:cubicBezTo>
                  <a:cubicBezTo>
                    <a:pt x="13224" y="9821"/>
                    <a:pt x="16153" y="10468"/>
                    <a:pt x="18953" y="11329"/>
                  </a:cubicBezTo>
                  <a:cubicBezTo>
                    <a:pt x="19599" y="10338"/>
                    <a:pt x="20503" y="9520"/>
                    <a:pt x="21623" y="9046"/>
                  </a:cubicBezTo>
                  <a:lnTo>
                    <a:pt x="21623" y="9046"/>
                  </a:lnTo>
                  <a:cubicBezTo>
                    <a:pt x="21063" y="9908"/>
                    <a:pt x="20762" y="10898"/>
                    <a:pt x="20719" y="11932"/>
                  </a:cubicBezTo>
                  <a:cubicBezTo>
                    <a:pt x="28644" y="14646"/>
                    <a:pt x="35579" y="18953"/>
                    <a:pt x="36785" y="23949"/>
                  </a:cubicBezTo>
                  <a:cubicBezTo>
                    <a:pt x="38120" y="18522"/>
                    <a:pt x="33727" y="9477"/>
                    <a:pt x="27438" y="4825"/>
                  </a:cubicBezTo>
                  <a:cubicBezTo>
                    <a:pt x="26964" y="5730"/>
                    <a:pt x="26404" y="6548"/>
                    <a:pt x="25715" y="7280"/>
                  </a:cubicBezTo>
                  <a:cubicBezTo>
                    <a:pt x="25758" y="6031"/>
                    <a:pt x="25672" y="4739"/>
                    <a:pt x="25370" y="3533"/>
                  </a:cubicBezTo>
                  <a:cubicBezTo>
                    <a:pt x="21063" y="1078"/>
                    <a:pt x="17230" y="1"/>
                    <a:pt x="13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596;p59"/>
            <p:cNvSpPr/>
            <p:nvPr/>
          </p:nvSpPr>
          <p:spPr>
            <a:xfrm>
              <a:off x="6804438" y="840944"/>
              <a:ext cx="960662" cy="591021"/>
            </a:xfrm>
            <a:custGeom>
              <a:avLst/>
              <a:gdLst/>
              <a:ahLst/>
              <a:cxnLst/>
              <a:rect l="l" t="t" r="r" b="b"/>
              <a:pathLst>
                <a:path w="30324" h="18656" extrusionOk="0">
                  <a:moveTo>
                    <a:pt x="7466" y="1"/>
                  </a:moveTo>
                  <a:cubicBezTo>
                    <a:pt x="4963" y="1"/>
                    <a:pt x="2463" y="301"/>
                    <a:pt x="0" y="866"/>
                  </a:cubicBezTo>
                  <a:cubicBezTo>
                    <a:pt x="2040" y="603"/>
                    <a:pt x="4080" y="491"/>
                    <a:pt x="6121" y="491"/>
                  </a:cubicBezTo>
                  <a:cubicBezTo>
                    <a:pt x="6751" y="491"/>
                    <a:pt x="7381" y="501"/>
                    <a:pt x="8012" y="522"/>
                  </a:cubicBezTo>
                  <a:cubicBezTo>
                    <a:pt x="12061" y="651"/>
                    <a:pt x="16023" y="1771"/>
                    <a:pt x="19555" y="3752"/>
                  </a:cubicBezTo>
                  <a:cubicBezTo>
                    <a:pt x="22872" y="5777"/>
                    <a:pt x="25586" y="8576"/>
                    <a:pt x="27481" y="11979"/>
                  </a:cubicBezTo>
                  <a:cubicBezTo>
                    <a:pt x="28730" y="14047"/>
                    <a:pt x="29678" y="16330"/>
                    <a:pt x="30324" y="18656"/>
                  </a:cubicBezTo>
                  <a:cubicBezTo>
                    <a:pt x="29979" y="16243"/>
                    <a:pt x="29204" y="13917"/>
                    <a:pt x="28041" y="11764"/>
                  </a:cubicBezTo>
                  <a:cubicBezTo>
                    <a:pt x="27222" y="10170"/>
                    <a:pt x="26146" y="8663"/>
                    <a:pt x="24940" y="7327"/>
                  </a:cubicBezTo>
                  <a:cubicBezTo>
                    <a:pt x="23518" y="5691"/>
                    <a:pt x="21838" y="4269"/>
                    <a:pt x="19943" y="3149"/>
                  </a:cubicBezTo>
                  <a:cubicBezTo>
                    <a:pt x="16325" y="1082"/>
                    <a:pt x="12190" y="5"/>
                    <a:pt x="7969" y="5"/>
                  </a:cubicBezTo>
                  <a:cubicBezTo>
                    <a:pt x="7801" y="2"/>
                    <a:pt x="7634" y="1"/>
                    <a:pt x="7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597;p59"/>
            <p:cNvSpPr/>
            <p:nvPr/>
          </p:nvSpPr>
          <p:spPr>
            <a:xfrm>
              <a:off x="6839920" y="1389355"/>
              <a:ext cx="944284" cy="713971"/>
            </a:xfrm>
            <a:custGeom>
              <a:avLst/>
              <a:gdLst/>
              <a:ahLst/>
              <a:cxnLst/>
              <a:rect l="l" t="t" r="r" b="b"/>
              <a:pathLst>
                <a:path w="29807" h="22537" extrusionOk="0">
                  <a:moveTo>
                    <a:pt x="19881" y="1"/>
                  </a:moveTo>
                  <a:cubicBezTo>
                    <a:pt x="17313" y="1"/>
                    <a:pt x="14654" y="434"/>
                    <a:pt x="12319" y="1345"/>
                  </a:cubicBezTo>
                  <a:cubicBezTo>
                    <a:pt x="12707" y="2077"/>
                    <a:pt x="13051" y="2852"/>
                    <a:pt x="13224" y="3627"/>
                  </a:cubicBezTo>
                  <a:cubicBezTo>
                    <a:pt x="12405" y="3024"/>
                    <a:pt x="11458" y="2551"/>
                    <a:pt x="10467" y="2249"/>
                  </a:cubicBezTo>
                  <a:cubicBezTo>
                    <a:pt x="6849" y="4144"/>
                    <a:pt x="4351" y="6384"/>
                    <a:pt x="2843" y="8710"/>
                  </a:cubicBezTo>
                  <a:cubicBezTo>
                    <a:pt x="3489" y="8968"/>
                    <a:pt x="4092" y="9399"/>
                    <a:pt x="4523" y="10002"/>
                  </a:cubicBezTo>
                  <a:cubicBezTo>
                    <a:pt x="3922" y="9835"/>
                    <a:pt x="3321" y="9772"/>
                    <a:pt x="2720" y="9772"/>
                  </a:cubicBezTo>
                  <a:cubicBezTo>
                    <a:pt x="2545" y="9772"/>
                    <a:pt x="2371" y="9777"/>
                    <a:pt x="2197" y="9787"/>
                  </a:cubicBezTo>
                  <a:cubicBezTo>
                    <a:pt x="0" y="14051"/>
                    <a:pt x="646" y="18617"/>
                    <a:pt x="3015" y="22536"/>
                  </a:cubicBezTo>
                  <a:cubicBezTo>
                    <a:pt x="3920" y="20426"/>
                    <a:pt x="5126" y="18444"/>
                    <a:pt x="6590" y="16678"/>
                  </a:cubicBezTo>
                  <a:cubicBezTo>
                    <a:pt x="6375" y="15731"/>
                    <a:pt x="6375" y="14697"/>
                    <a:pt x="6504" y="13706"/>
                  </a:cubicBezTo>
                  <a:lnTo>
                    <a:pt x="6504" y="13706"/>
                  </a:lnTo>
                  <a:cubicBezTo>
                    <a:pt x="6806" y="14309"/>
                    <a:pt x="7193" y="14869"/>
                    <a:pt x="7710" y="15343"/>
                  </a:cubicBezTo>
                  <a:cubicBezTo>
                    <a:pt x="9304" y="13448"/>
                    <a:pt x="11070" y="11725"/>
                    <a:pt x="12965" y="10131"/>
                  </a:cubicBezTo>
                  <a:cubicBezTo>
                    <a:pt x="12534" y="9227"/>
                    <a:pt x="12405" y="8236"/>
                    <a:pt x="12577" y="7246"/>
                  </a:cubicBezTo>
                  <a:lnTo>
                    <a:pt x="12577" y="7246"/>
                  </a:lnTo>
                  <a:cubicBezTo>
                    <a:pt x="12922" y="8021"/>
                    <a:pt x="13482" y="8667"/>
                    <a:pt x="14171" y="9141"/>
                  </a:cubicBezTo>
                  <a:cubicBezTo>
                    <a:pt x="18743" y="5505"/>
                    <a:pt x="23797" y="2831"/>
                    <a:pt x="27672" y="2831"/>
                  </a:cubicBezTo>
                  <a:cubicBezTo>
                    <a:pt x="28433" y="2831"/>
                    <a:pt x="29149" y="2934"/>
                    <a:pt x="29807" y="3154"/>
                  </a:cubicBezTo>
                  <a:cubicBezTo>
                    <a:pt x="27871" y="1112"/>
                    <a:pt x="23993" y="1"/>
                    <a:pt x="198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598;p59"/>
            <p:cNvSpPr/>
            <p:nvPr/>
          </p:nvSpPr>
          <p:spPr>
            <a:xfrm>
              <a:off x="6955900" y="1443686"/>
              <a:ext cx="826941" cy="472696"/>
            </a:xfrm>
            <a:custGeom>
              <a:avLst/>
              <a:gdLst/>
              <a:ahLst/>
              <a:cxnLst/>
              <a:rect l="l" t="t" r="r" b="b"/>
              <a:pathLst>
                <a:path w="26103" h="14921" extrusionOk="0">
                  <a:moveTo>
                    <a:pt x="18931" y="1"/>
                  </a:moveTo>
                  <a:cubicBezTo>
                    <a:pt x="17890" y="1"/>
                    <a:pt x="16849" y="97"/>
                    <a:pt x="15808" y="276"/>
                  </a:cubicBezTo>
                  <a:cubicBezTo>
                    <a:pt x="14042" y="577"/>
                    <a:pt x="12319" y="1137"/>
                    <a:pt x="10682" y="1955"/>
                  </a:cubicBezTo>
                  <a:cubicBezTo>
                    <a:pt x="7581" y="3592"/>
                    <a:pt x="4911" y="6047"/>
                    <a:pt x="3015" y="8976"/>
                  </a:cubicBezTo>
                  <a:cubicBezTo>
                    <a:pt x="1766" y="10828"/>
                    <a:pt x="776" y="12810"/>
                    <a:pt x="0" y="14920"/>
                  </a:cubicBezTo>
                  <a:cubicBezTo>
                    <a:pt x="991" y="12939"/>
                    <a:pt x="2111" y="11001"/>
                    <a:pt x="3403" y="9192"/>
                  </a:cubicBezTo>
                  <a:cubicBezTo>
                    <a:pt x="5341" y="6392"/>
                    <a:pt x="7883" y="4109"/>
                    <a:pt x="10898" y="2515"/>
                  </a:cubicBezTo>
                  <a:cubicBezTo>
                    <a:pt x="13555" y="1207"/>
                    <a:pt x="16468" y="519"/>
                    <a:pt x="19434" y="519"/>
                  </a:cubicBezTo>
                  <a:cubicBezTo>
                    <a:pt x="19690" y="519"/>
                    <a:pt x="19945" y="524"/>
                    <a:pt x="20202" y="534"/>
                  </a:cubicBezTo>
                  <a:cubicBezTo>
                    <a:pt x="22183" y="577"/>
                    <a:pt x="24164" y="879"/>
                    <a:pt x="26103" y="1439"/>
                  </a:cubicBezTo>
                  <a:cubicBezTo>
                    <a:pt x="24250" y="663"/>
                    <a:pt x="22312" y="189"/>
                    <a:pt x="20331" y="60"/>
                  </a:cubicBezTo>
                  <a:cubicBezTo>
                    <a:pt x="19864" y="20"/>
                    <a:pt x="19397" y="1"/>
                    <a:pt x="18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599;p59"/>
            <p:cNvSpPr/>
            <p:nvPr/>
          </p:nvSpPr>
          <p:spPr>
            <a:xfrm>
              <a:off x="7755534" y="1324538"/>
              <a:ext cx="1005680" cy="601380"/>
            </a:xfrm>
            <a:custGeom>
              <a:avLst/>
              <a:gdLst/>
              <a:ahLst/>
              <a:cxnLst/>
              <a:rect l="l" t="t" r="r" b="b"/>
              <a:pathLst>
                <a:path w="31745" h="18983" extrusionOk="0">
                  <a:moveTo>
                    <a:pt x="13653" y="1"/>
                  </a:moveTo>
                  <a:cubicBezTo>
                    <a:pt x="7976" y="1"/>
                    <a:pt x="2003" y="2360"/>
                    <a:pt x="0" y="5673"/>
                  </a:cubicBezTo>
                  <a:cubicBezTo>
                    <a:pt x="1138" y="4996"/>
                    <a:pt x="2573" y="4694"/>
                    <a:pt x="4203" y="4694"/>
                  </a:cubicBezTo>
                  <a:cubicBezTo>
                    <a:pt x="7755" y="4694"/>
                    <a:pt x="12229" y="6132"/>
                    <a:pt x="16540" y="8258"/>
                  </a:cubicBezTo>
                  <a:cubicBezTo>
                    <a:pt x="17100" y="7655"/>
                    <a:pt x="17488" y="6879"/>
                    <a:pt x="17703" y="6104"/>
                  </a:cubicBezTo>
                  <a:cubicBezTo>
                    <a:pt x="18048" y="7009"/>
                    <a:pt x="18134" y="7999"/>
                    <a:pt x="17918" y="8990"/>
                  </a:cubicBezTo>
                  <a:cubicBezTo>
                    <a:pt x="20072" y="10153"/>
                    <a:pt x="22183" y="11488"/>
                    <a:pt x="24164" y="12953"/>
                  </a:cubicBezTo>
                  <a:cubicBezTo>
                    <a:pt x="24552" y="12393"/>
                    <a:pt x="24810" y="11790"/>
                    <a:pt x="24939" y="11101"/>
                  </a:cubicBezTo>
                  <a:cubicBezTo>
                    <a:pt x="25327" y="12048"/>
                    <a:pt x="25499" y="13039"/>
                    <a:pt x="25542" y="14030"/>
                  </a:cubicBezTo>
                  <a:cubicBezTo>
                    <a:pt x="27351" y="15451"/>
                    <a:pt x="28945" y="17131"/>
                    <a:pt x="30237" y="18983"/>
                  </a:cubicBezTo>
                  <a:cubicBezTo>
                    <a:pt x="31745" y="14676"/>
                    <a:pt x="31443" y="10067"/>
                    <a:pt x="28385" y="6363"/>
                  </a:cubicBezTo>
                  <a:cubicBezTo>
                    <a:pt x="27610" y="6492"/>
                    <a:pt x="26835" y="6707"/>
                    <a:pt x="26145" y="7052"/>
                  </a:cubicBezTo>
                  <a:cubicBezTo>
                    <a:pt x="26447" y="6406"/>
                    <a:pt x="26921" y="5846"/>
                    <a:pt x="27524" y="5458"/>
                  </a:cubicBezTo>
                  <a:cubicBezTo>
                    <a:pt x="25542" y="3477"/>
                    <a:pt x="22657" y="1840"/>
                    <a:pt x="18694" y="720"/>
                  </a:cubicBezTo>
                  <a:cubicBezTo>
                    <a:pt x="17789" y="1237"/>
                    <a:pt x="16971" y="1883"/>
                    <a:pt x="16282" y="2658"/>
                  </a:cubicBezTo>
                  <a:cubicBezTo>
                    <a:pt x="16325" y="1840"/>
                    <a:pt x="16454" y="1021"/>
                    <a:pt x="16712" y="246"/>
                  </a:cubicBezTo>
                  <a:cubicBezTo>
                    <a:pt x="15720" y="80"/>
                    <a:pt x="14691" y="1"/>
                    <a:pt x="13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00;p59"/>
            <p:cNvSpPr/>
            <p:nvPr/>
          </p:nvSpPr>
          <p:spPr>
            <a:xfrm>
              <a:off x="7754171" y="1399873"/>
              <a:ext cx="899267" cy="348669"/>
            </a:xfrm>
            <a:custGeom>
              <a:avLst/>
              <a:gdLst/>
              <a:ahLst/>
              <a:cxnLst/>
              <a:rect l="l" t="t" r="r" b="b"/>
              <a:pathLst>
                <a:path w="28386" h="11006" extrusionOk="0">
                  <a:moveTo>
                    <a:pt x="10716" y="0"/>
                  </a:moveTo>
                  <a:cubicBezTo>
                    <a:pt x="10417" y="0"/>
                    <a:pt x="10118" y="8"/>
                    <a:pt x="9821" y="22"/>
                  </a:cubicBezTo>
                  <a:cubicBezTo>
                    <a:pt x="8313" y="65"/>
                    <a:pt x="6849" y="323"/>
                    <a:pt x="5384" y="754"/>
                  </a:cubicBezTo>
                  <a:cubicBezTo>
                    <a:pt x="3446" y="1271"/>
                    <a:pt x="1637" y="2132"/>
                    <a:pt x="0" y="3338"/>
                  </a:cubicBezTo>
                  <a:cubicBezTo>
                    <a:pt x="1766" y="2391"/>
                    <a:pt x="3661" y="1659"/>
                    <a:pt x="5600" y="1185"/>
                  </a:cubicBezTo>
                  <a:cubicBezTo>
                    <a:pt x="7150" y="776"/>
                    <a:pt x="8744" y="571"/>
                    <a:pt x="10343" y="571"/>
                  </a:cubicBezTo>
                  <a:cubicBezTo>
                    <a:pt x="11942" y="571"/>
                    <a:pt x="13547" y="776"/>
                    <a:pt x="15119" y="1185"/>
                  </a:cubicBezTo>
                  <a:cubicBezTo>
                    <a:pt x="18392" y="2089"/>
                    <a:pt x="21364" y="3812"/>
                    <a:pt x="23862" y="6138"/>
                  </a:cubicBezTo>
                  <a:cubicBezTo>
                    <a:pt x="25499" y="7646"/>
                    <a:pt x="27007" y="9283"/>
                    <a:pt x="28385" y="11005"/>
                  </a:cubicBezTo>
                  <a:cubicBezTo>
                    <a:pt x="27179" y="9153"/>
                    <a:pt x="25801" y="7430"/>
                    <a:pt x="24207" y="5880"/>
                  </a:cubicBezTo>
                  <a:cubicBezTo>
                    <a:pt x="21709" y="3382"/>
                    <a:pt x="18608" y="1529"/>
                    <a:pt x="15205" y="582"/>
                  </a:cubicBezTo>
                  <a:cubicBezTo>
                    <a:pt x="13765" y="186"/>
                    <a:pt x="12235" y="0"/>
                    <a:pt x="1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601;p59"/>
            <p:cNvSpPr/>
            <p:nvPr/>
          </p:nvSpPr>
          <p:spPr>
            <a:xfrm>
              <a:off x="7751415" y="1027634"/>
              <a:ext cx="1050760" cy="479381"/>
            </a:xfrm>
            <a:custGeom>
              <a:avLst/>
              <a:gdLst/>
              <a:ahLst/>
              <a:cxnLst/>
              <a:rect l="l" t="t" r="r" b="b"/>
              <a:pathLst>
                <a:path w="33168" h="15132" extrusionOk="0">
                  <a:moveTo>
                    <a:pt x="19576" y="0"/>
                  </a:moveTo>
                  <a:cubicBezTo>
                    <a:pt x="18390" y="0"/>
                    <a:pt x="17120" y="115"/>
                    <a:pt x="15766" y="357"/>
                  </a:cubicBezTo>
                  <a:cubicBezTo>
                    <a:pt x="15120" y="1391"/>
                    <a:pt x="14603" y="2511"/>
                    <a:pt x="14215" y="3717"/>
                  </a:cubicBezTo>
                  <a:cubicBezTo>
                    <a:pt x="13957" y="2770"/>
                    <a:pt x="13784" y="1779"/>
                    <a:pt x="13741" y="788"/>
                  </a:cubicBezTo>
                  <a:cubicBezTo>
                    <a:pt x="7323" y="2727"/>
                    <a:pt x="862" y="9532"/>
                    <a:pt x="1" y="15045"/>
                  </a:cubicBezTo>
                  <a:cubicBezTo>
                    <a:pt x="2337" y="11331"/>
                    <a:pt x="7975" y="9761"/>
                    <a:pt x="14100" y="9761"/>
                  </a:cubicBezTo>
                  <a:cubicBezTo>
                    <a:pt x="14865" y="9761"/>
                    <a:pt x="15637" y="9786"/>
                    <a:pt x="16412" y="9834"/>
                  </a:cubicBezTo>
                  <a:cubicBezTo>
                    <a:pt x="16756" y="8886"/>
                    <a:pt x="16842" y="7852"/>
                    <a:pt x="16756" y="6862"/>
                  </a:cubicBezTo>
                  <a:lnTo>
                    <a:pt x="16756" y="6862"/>
                  </a:lnTo>
                  <a:cubicBezTo>
                    <a:pt x="17445" y="7766"/>
                    <a:pt x="17833" y="8843"/>
                    <a:pt x="17962" y="9963"/>
                  </a:cubicBezTo>
                  <a:cubicBezTo>
                    <a:pt x="20417" y="10221"/>
                    <a:pt x="22873" y="10695"/>
                    <a:pt x="25242" y="11384"/>
                  </a:cubicBezTo>
                  <a:cubicBezTo>
                    <a:pt x="25414" y="10566"/>
                    <a:pt x="25457" y="9747"/>
                    <a:pt x="25328" y="8929"/>
                  </a:cubicBezTo>
                  <a:lnTo>
                    <a:pt x="25328" y="8929"/>
                  </a:lnTo>
                  <a:cubicBezTo>
                    <a:pt x="26060" y="9834"/>
                    <a:pt x="26577" y="10824"/>
                    <a:pt x="26965" y="11901"/>
                  </a:cubicBezTo>
                  <a:cubicBezTo>
                    <a:pt x="29204" y="12633"/>
                    <a:pt x="31272" y="13753"/>
                    <a:pt x="33167" y="15132"/>
                  </a:cubicBezTo>
                  <a:cubicBezTo>
                    <a:pt x="32995" y="9575"/>
                    <a:pt x="31057" y="4536"/>
                    <a:pt x="26878" y="1908"/>
                  </a:cubicBezTo>
                  <a:cubicBezTo>
                    <a:pt x="26146" y="2468"/>
                    <a:pt x="25543" y="3071"/>
                    <a:pt x="25026" y="3803"/>
                  </a:cubicBezTo>
                  <a:cubicBezTo>
                    <a:pt x="25069" y="2942"/>
                    <a:pt x="25328" y="2080"/>
                    <a:pt x="25759" y="1305"/>
                  </a:cubicBezTo>
                  <a:cubicBezTo>
                    <a:pt x="24030" y="469"/>
                    <a:pt x="21973" y="0"/>
                    <a:pt x="19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602;p59"/>
            <p:cNvSpPr/>
            <p:nvPr/>
          </p:nvSpPr>
          <p:spPr>
            <a:xfrm>
              <a:off x="7751415" y="1164935"/>
              <a:ext cx="929299" cy="340718"/>
            </a:xfrm>
            <a:custGeom>
              <a:avLst/>
              <a:gdLst/>
              <a:ahLst/>
              <a:cxnLst/>
              <a:rect l="l" t="t" r="r" b="b"/>
              <a:pathLst>
                <a:path w="29334" h="10755" extrusionOk="0">
                  <a:moveTo>
                    <a:pt x="16117" y="0"/>
                  </a:moveTo>
                  <a:cubicBezTo>
                    <a:pt x="15165" y="0"/>
                    <a:pt x="14212" y="81"/>
                    <a:pt x="13267" y="245"/>
                  </a:cubicBezTo>
                  <a:cubicBezTo>
                    <a:pt x="11415" y="589"/>
                    <a:pt x="9649" y="1278"/>
                    <a:pt x="8012" y="2226"/>
                  </a:cubicBezTo>
                  <a:cubicBezTo>
                    <a:pt x="6591" y="3044"/>
                    <a:pt x="5299" y="4078"/>
                    <a:pt x="4136" y="5241"/>
                  </a:cubicBezTo>
                  <a:cubicBezTo>
                    <a:pt x="2456" y="6835"/>
                    <a:pt x="1078" y="8687"/>
                    <a:pt x="1" y="10754"/>
                  </a:cubicBezTo>
                  <a:cubicBezTo>
                    <a:pt x="1293" y="8859"/>
                    <a:pt x="2801" y="7136"/>
                    <a:pt x="4481" y="5586"/>
                  </a:cubicBezTo>
                  <a:cubicBezTo>
                    <a:pt x="6634" y="3647"/>
                    <a:pt x="9692" y="1623"/>
                    <a:pt x="13397" y="934"/>
                  </a:cubicBezTo>
                  <a:cubicBezTo>
                    <a:pt x="14322" y="779"/>
                    <a:pt x="15255" y="704"/>
                    <a:pt x="16186" y="704"/>
                  </a:cubicBezTo>
                  <a:cubicBezTo>
                    <a:pt x="18633" y="704"/>
                    <a:pt x="21069" y="1228"/>
                    <a:pt x="23346" y="2226"/>
                  </a:cubicBezTo>
                  <a:cubicBezTo>
                    <a:pt x="25414" y="3131"/>
                    <a:pt x="27438" y="4207"/>
                    <a:pt x="29334" y="5456"/>
                  </a:cubicBezTo>
                  <a:cubicBezTo>
                    <a:pt x="27568" y="3992"/>
                    <a:pt x="25629" y="2743"/>
                    <a:pt x="23562" y="1752"/>
                  </a:cubicBezTo>
                  <a:cubicBezTo>
                    <a:pt x="21237" y="590"/>
                    <a:pt x="18683" y="0"/>
                    <a:pt x="16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603;p59"/>
            <p:cNvSpPr/>
            <p:nvPr/>
          </p:nvSpPr>
          <p:spPr>
            <a:xfrm>
              <a:off x="7715965" y="625235"/>
              <a:ext cx="814650" cy="854503"/>
            </a:xfrm>
            <a:custGeom>
              <a:avLst/>
              <a:gdLst/>
              <a:ahLst/>
              <a:cxnLst/>
              <a:rect l="l" t="t" r="r" b="b"/>
              <a:pathLst>
                <a:path w="25715" h="26973" extrusionOk="0">
                  <a:moveTo>
                    <a:pt x="17431" y="1"/>
                  </a:moveTo>
                  <a:cubicBezTo>
                    <a:pt x="16087" y="1"/>
                    <a:pt x="14706" y="235"/>
                    <a:pt x="13310" y="741"/>
                  </a:cubicBezTo>
                  <a:cubicBezTo>
                    <a:pt x="13137" y="1473"/>
                    <a:pt x="13094" y="2291"/>
                    <a:pt x="13180" y="3023"/>
                  </a:cubicBezTo>
                  <a:cubicBezTo>
                    <a:pt x="12663" y="2550"/>
                    <a:pt x="12319" y="1904"/>
                    <a:pt x="12190" y="1214"/>
                  </a:cubicBezTo>
                  <a:cubicBezTo>
                    <a:pt x="9648" y="2420"/>
                    <a:pt x="7107" y="4574"/>
                    <a:pt x="4695" y="7891"/>
                  </a:cubicBezTo>
                  <a:cubicBezTo>
                    <a:pt x="4867" y="8924"/>
                    <a:pt x="5212" y="9872"/>
                    <a:pt x="5643" y="10777"/>
                  </a:cubicBezTo>
                  <a:cubicBezTo>
                    <a:pt x="4910" y="10475"/>
                    <a:pt x="4221" y="10087"/>
                    <a:pt x="3575" y="9614"/>
                  </a:cubicBezTo>
                  <a:cubicBezTo>
                    <a:pt x="345" y="15256"/>
                    <a:pt x="0" y="23440"/>
                    <a:pt x="2757" y="26972"/>
                  </a:cubicBezTo>
                  <a:cubicBezTo>
                    <a:pt x="2024" y="22880"/>
                    <a:pt x="5858" y="17194"/>
                    <a:pt x="10941" y="12413"/>
                  </a:cubicBezTo>
                  <a:cubicBezTo>
                    <a:pt x="10553" y="11681"/>
                    <a:pt x="9993" y="11078"/>
                    <a:pt x="9304" y="10604"/>
                  </a:cubicBezTo>
                  <a:cubicBezTo>
                    <a:pt x="9375" y="10601"/>
                    <a:pt x="9445" y="10600"/>
                    <a:pt x="9515" y="10600"/>
                  </a:cubicBezTo>
                  <a:cubicBezTo>
                    <a:pt x="10429" y="10600"/>
                    <a:pt x="11301" y="10860"/>
                    <a:pt x="12060" y="11380"/>
                  </a:cubicBezTo>
                  <a:cubicBezTo>
                    <a:pt x="13913" y="9700"/>
                    <a:pt x="15894" y="8192"/>
                    <a:pt x="17961" y="6857"/>
                  </a:cubicBezTo>
                  <a:cubicBezTo>
                    <a:pt x="17574" y="6297"/>
                    <a:pt x="17100" y="5823"/>
                    <a:pt x="16540" y="5522"/>
                  </a:cubicBezTo>
                  <a:cubicBezTo>
                    <a:pt x="16664" y="5516"/>
                    <a:pt x="16788" y="5514"/>
                    <a:pt x="16911" y="5514"/>
                  </a:cubicBezTo>
                  <a:cubicBezTo>
                    <a:pt x="17778" y="5514"/>
                    <a:pt x="18640" y="5646"/>
                    <a:pt x="19469" y="5909"/>
                  </a:cubicBezTo>
                  <a:cubicBezTo>
                    <a:pt x="21407" y="4703"/>
                    <a:pt x="23475" y="3756"/>
                    <a:pt x="25715" y="3110"/>
                  </a:cubicBezTo>
                  <a:cubicBezTo>
                    <a:pt x="23273" y="1175"/>
                    <a:pt x="20441" y="1"/>
                    <a:pt x="17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604;p59"/>
            <p:cNvSpPr/>
            <p:nvPr/>
          </p:nvSpPr>
          <p:spPr>
            <a:xfrm>
              <a:off x="7782810" y="722366"/>
              <a:ext cx="560862" cy="757372"/>
            </a:xfrm>
            <a:custGeom>
              <a:avLst/>
              <a:gdLst/>
              <a:ahLst/>
              <a:cxnLst/>
              <a:rect l="l" t="t" r="r" b="b"/>
              <a:pathLst>
                <a:path w="17704" h="23907" extrusionOk="0">
                  <a:moveTo>
                    <a:pt x="17704" y="1"/>
                  </a:moveTo>
                  <a:lnTo>
                    <a:pt x="17704" y="1"/>
                  </a:lnTo>
                  <a:cubicBezTo>
                    <a:pt x="15550" y="474"/>
                    <a:pt x="13439" y="1250"/>
                    <a:pt x="11458" y="2197"/>
                  </a:cubicBezTo>
                  <a:cubicBezTo>
                    <a:pt x="8271" y="3748"/>
                    <a:pt x="5514" y="6031"/>
                    <a:pt x="3446" y="8874"/>
                  </a:cubicBezTo>
                  <a:cubicBezTo>
                    <a:pt x="2413" y="10338"/>
                    <a:pt x="1594" y="11975"/>
                    <a:pt x="1034" y="13698"/>
                  </a:cubicBezTo>
                  <a:cubicBezTo>
                    <a:pt x="561" y="15076"/>
                    <a:pt x="259" y="16584"/>
                    <a:pt x="173" y="18048"/>
                  </a:cubicBezTo>
                  <a:cubicBezTo>
                    <a:pt x="1" y="20029"/>
                    <a:pt x="173" y="22011"/>
                    <a:pt x="690" y="23906"/>
                  </a:cubicBezTo>
                  <a:cubicBezTo>
                    <a:pt x="431" y="21925"/>
                    <a:pt x="431" y="19943"/>
                    <a:pt x="647" y="18005"/>
                  </a:cubicBezTo>
                  <a:cubicBezTo>
                    <a:pt x="1034" y="14818"/>
                    <a:pt x="2154" y="11759"/>
                    <a:pt x="3963" y="9132"/>
                  </a:cubicBezTo>
                  <a:cubicBezTo>
                    <a:pt x="5988" y="6375"/>
                    <a:pt x="8615" y="4136"/>
                    <a:pt x="11630" y="2628"/>
                  </a:cubicBezTo>
                  <a:cubicBezTo>
                    <a:pt x="13569" y="1594"/>
                    <a:pt x="15636" y="733"/>
                    <a:pt x="17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605;p59"/>
            <p:cNvSpPr/>
            <p:nvPr/>
          </p:nvSpPr>
          <p:spPr>
            <a:xfrm>
              <a:off x="7666830" y="1435608"/>
              <a:ext cx="181526" cy="161029"/>
            </a:xfrm>
            <a:custGeom>
              <a:avLst/>
              <a:gdLst/>
              <a:ahLst/>
              <a:cxnLst/>
              <a:rect l="l" t="t" r="r" b="b"/>
              <a:pathLst>
                <a:path w="5730" h="5083" extrusionOk="0">
                  <a:moveTo>
                    <a:pt x="2872" y="1"/>
                  </a:moveTo>
                  <a:cubicBezTo>
                    <a:pt x="1605" y="1"/>
                    <a:pt x="494" y="835"/>
                    <a:pt x="173" y="2081"/>
                  </a:cubicBezTo>
                  <a:cubicBezTo>
                    <a:pt x="0" y="3460"/>
                    <a:pt x="905" y="4709"/>
                    <a:pt x="2240" y="5053"/>
                  </a:cubicBezTo>
                  <a:cubicBezTo>
                    <a:pt x="2356" y="5073"/>
                    <a:pt x="2476" y="5083"/>
                    <a:pt x="2599" y="5083"/>
                  </a:cubicBezTo>
                  <a:cubicBezTo>
                    <a:pt x="3804" y="5083"/>
                    <a:pt x="5279" y="4162"/>
                    <a:pt x="5514" y="3029"/>
                  </a:cubicBezTo>
                  <a:cubicBezTo>
                    <a:pt x="5729" y="1780"/>
                    <a:pt x="4394" y="229"/>
                    <a:pt x="3145" y="14"/>
                  </a:cubicBezTo>
                  <a:cubicBezTo>
                    <a:pt x="3053" y="5"/>
                    <a:pt x="2962" y="1"/>
                    <a:pt x="28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606;p59"/>
            <p:cNvSpPr/>
            <p:nvPr/>
          </p:nvSpPr>
          <p:spPr>
            <a:xfrm>
              <a:off x="7219256" y="2947596"/>
              <a:ext cx="690496" cy="334794"/>
            </a:xfrm>
            <a:custGeom>
              <a:avLst/>
              <a:gdLst/>
              <a:ahLst/>
              <a:cxnLst/>
              <a:rect l="l" t="t" r="r" b="b"/>
              <a:pathLst>
                <a:path w="21796" h="10568" extrusionOk="0">
                  <a:moveTo>
                    <a:pt x="495" y="1"/>
                  </a:moveTo>
                  <a:cubicBezTo>
                    <a:pt x="458" y="1"/>
                    <a:pt x="416" y="84"/>
                    <a:pt x="345" y="227"/>
                  </a:cubicBezTo>
                  <a:cubicBezTo>
                    <a:pt x="216" y="485"/>
                    <a:pt x="130" y="787"/>
                    <a:pt x="87" y="1045"/>
                  </a:cubicBezTo>
                  <a:lnTo>
                    <a:pt x="0" y="1347"/>
                  </a:lnTo>
                  <a:lnTo>
                    <a:pt x="0" y="1691"/>
                  </a:lnTo>
                  <a:cubicBezTo>
                    <a:pt x="0" y="1821"/>
                    <a:pt x="0" y="1993"/>
                    <a:pt x="0" y="2079"/>
                  </a:cubicBezTo>
                  <a:lnTo>
                    <a:pt x="87" y="2510"/>
                  </a:lnTo>
                  <a:cubicBezTo>
                    <a:pt x="259" y="3199"/>
                    <a:pt x="603" y="3802"/>
                    <a:pt x="1077" y="4319"/>
                  </a:cubicBezTo>
                  <a:lnTo>
                    <a:pt x="1163" y="4448"/>
                  </a:lnTo>
                  <a:cubicBezTo>
                    <a:pt x="1379" y="4663"/>
                    <a:pt x="1637" y="4879"/>
                    <a:pt x="1896" y="5094"/>
                  </a:cubicBezTo>
                  <a:cubicBezTo>
                    <a:pt x="2757" y="5783"/>
                    <a:pt x="4609" y="7076"/>
                    <a:pt x="8787" y="8325"/>
                  </a:cubicBezTo>
                  <a:cubicBezTo>
                    <a:pt x="10898" y="8971"/>
                    <a:pt x="12492" y="9315"/>
                    <a:pt x="13698" y="9574"/>
                  </a:cubicBezTo>
                  <a:cubicBezTo>
                    <a:pt x="14904" y="9789"/>
                    <a:pt x="15679" y="9918"/>
                    <a:pt x="16239" y="10048"/>
                  </a:cubicBezTo>
                  <a:lnTo>
                    <a:pt x="17316" y="10220"/>
                  </a:lnTo>
                  <a:cubicBezTo>
                    <a:pt x="19306" y="10483"/>
                    <a:pt x="20640" y="10568"/>
                    <a:pt x="21291" y="10568"/>
                  </a:cubicBezTo>
                  <a:cubicBezTo>
                    <a:pt x="21598" y="10568"/>
                    <a:pt x="21752" y="10549"/>
                    <a:pt x="21752" y="10521"/>
                  </a:cubicBezTo>
                  <a:cubicBezTo>
                    <a:pt x="21795" y="10435"/>
                    <a:pt x="20288" y="10177"/>
                    <a:pt x="17402" y="9617"/>
                  </a:cubicBezTo>
                  <a:lnTo>
                    <a:pt x="16325" y="9445"/>
                  </a:lnTo>
                  <a:cubicBezTo>
                    <a:pt x="15765" y="9358"/>
                    <a:pt x="14990" y="9229"/>
                    <a:pt x="13784" y="8971"/>
                  </a:cubicBezTo>
                  <a:cubicBezTo>
                    <a:pt x="12621" y="8712"/>
                    <a:pt x="11070" y="8411"/>
                    <a:pt x="9003" y="7808"/>
                  </a:cubicBezTo>
                  <a:cubicBezTo>
                    <a:pt x="4868" y="6559"/>
                    <a:pt x="3059" y="5310"/>
                    <a:pt x="2283" y="4620"/>
                  </a:cubicBezTo>
                  <a:cubicBezTo>
                    <a:pt x="2025" y="4448"/>
                    <a:pt x="1810" y="4233"/>
                    <a:pt x="1594" y="4017"/>
                  </a:cubicBezTo>
                  <a:lnTo>
                    <a:pt x="1551" y="3931"/>
                  </a:lnTo>
                  <a:cubicBezTo>
                    <a:pt x="776" y="3199"/>
                    <a:pt x="345" y="2165"/>
                    <a:pt x="388" y="1088"/>
                  </a:cubicBezTo>
                  <a:cubicBezTo>
                    <a:pt x="431" y="830"/>
                    <a:pt x="431" y="528"/>
                    <a:pt x="517" y="270"/>
                  </a:cubicBezTo>
                  <a:cubicBezTo>
                    <a:pt x="560" y="98"/>
                    <a:pt x="560" y="12"/>
                    <a:pt x="517" y="12"/>
                  </a:cubicBezTo>
                  <a:cubicBezTo>
                    <a:pt x="510" y="4"/>
                    <a:pt x="503" y="1"/>
                    <a:pt x="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607;p59"/>
            <p:cNvSpPr/>
            <p:nvPr/>
          </p:nvSpPr>
          <p:spPr>
            <a:xfrm>
              <a:off x="8032511" y="3022773"/>
              <a:ext cx="959332" cy="281350"/>
            </a:xfrm>
            <a:custGeom>
              <a:avLst/>
              <a:gdLst/>
              <a:ahLst/>
              <a:cxnLst/>
              <a:rect l="l" t="t" r="r" b="b"/>
              <a:pathLst>
                <a:path w="30282" h="8881" extrusionOk="0">
                  <a:moveTo>
                    <a:pt x="30219" y="0"/>
                  </a:moveTo>
                  <a:cubicBezTo>
                    <a:pt x="30022" y="0"/>
                    <a:pt x="28909" y="1500"/>
                    <a:pt x="25888" y="3238"/>
                  </a:cubicBezTo>
                  <a:lnTo>
                    <a:pt x="24725" y="3841"/>
                  </a:lnTo>
                  <a:cubicBezTo>
                    <a:pt x="23562" y="4444"/>
                    <a:pt x="21150" y="5693"/>
                    <a:pt x="16024" y="6899"/>
                  </a:cubicBezTo>
                  <a:cubicBezTo>
                    <a:pt x="13009" y="7632"/>
                    <a:pt x="9908" y="8062"/>
                    <a:pt x="6806" y="8191"/>
                  </a:cubicBezTo>
                  <a:lnTo>
                    <a:pt x="5471" y="8278"/>
                  </a:lnTo>
                  <a:cubicBezTo>
                    <a:pt x="4323" y="8332"/>
                    <a:pt x="3357" y="8348"/>
                    <a:pt x="2572" y="8348"/>
                  </a:cubicBezTo>
                  <a:cubicBezTo>
                    <a:pt x="1522" y="8348"/>
                    <a:pt x="796" y="8320"/>
                    <a:pt x="389" y="8320"/>
                  </a:cubicBezTo>
                  <a:cubicBezTo>
                    <a:pt x="141" y="8320"/>
                    <a:pt x="12" y="8330"/>
                    <a:pt x="1" y="8364"/>
                  </a:cubicBezTo>
                  <a:cubicBezTo>
                    <a:pt x="432" y="8536"/>
                    <a:pt x="905" y="8622"/>
                    <a:pt x="1379" y="8665"/>
                  </a:cubicBezTo>
                  <a:cubicBezTo>
                    <a:pt x="2758" y="8794"/>
                    <a:pt x="4136" y="8881"/>
                    <a:pt x="5514" y="8881"/>
                  </a:cubicBezTo>
                  <a:lnTo>
                    <a:pt x="6850" y="8794"/>
                  </a:lnTo>
                  <a:cubicBezTo>
                    <a:pt x="9994" y="8622"/>
                    <a:pt x="13095" y="8191"/>
                    <a:pt x="16153" y="7502"/>
                  </a:cubicBezTo>
                  <a:cubicBezTo>
                    <a:pt x="21365" y="6253"/>
                    <a:pt x="23820" y="5004"/>
                    <a:pt x="25026" y="4401"/>
                  </a:cubicBezTo>
                  <a:lnTo>
                    <a:pt x="26189" y="3755"/>
                  </a:lnTo>
                  <a:cubicBezTo>
                    <a:pt x="27395" y="3023"/>
                    <a:pt x="28472" y="2118"/>
                    <a:pt x="29420" y="1127"/>
                  </a:cubicBezTo>
                  <a:cubicBezTo>
                    <a:pt x="30023" y="395"/>
                    <a:pt x="30281" y="51"/>
                    <a:pt x="30238" y="8"/>
                  </a:cubicBezTo>
                  <a:cubicBezTo>
                    <a:pt x="30233" y="3"/>
                    <a:pt x="30227" y="0"/>
                    <a:pt x="30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608;p59"/>
            <p:cNvSpPr/>
            <p:nvPr/>
          </p:nvSpPr>
          <p:spPr>
            <a:xfrm>
              <a:off x="8526496" y="3212251"/>
              <a:ext cx="354815" cy="133436"/>
            </a:xfrm>
            <a:custGeom>
              <a:avLst/>
              <a:gdLst/>
              <a:ahLst/>
              <a:cxnLst/>
              <a:rect l="l" t="t" r="r" b="b"/>
              <a:pathLst>
                <a:path w="11200" h="4212" extrusionOk="0">
                  <a:moveTo>
                    <a:pt x="11114" y="1"/>
                  </a:moveTo>
                  <a:cubicBezTo>
                    <a:pt x="10941" y="1"/>
                    <a:pt x="10344" y="334"/>
                    <a:pt x="9261" y="875"/>
                  </a:cubicBezTo>
                  <a:lnTo>
                    <a:pt x="8873" y="1134"/>
                  </a:lnTo>
                  <a:cubicBezTo>
                    <a:pt x="7840" y="1694"/>
                    <a:pt x="6849" y="2167"/>
                    <a:pt x="5772" y="2598"/>
                  </a:cubicBezTo>
                  <a:cubicBezTo>
                    <a:pt x="4695" y="3029"/>
                    <a:pt x="3618" y="3330"/>
                    <a:pt x="2499" y="3546"/>
                  </a:cubicBezTo>
                  <a:cubicBezTo>
                    <a:pt x="2326" y="3589"/>
                    <a:pt x="2154" y="3589"/>
                    <a:pt x="2025" y="3589"/>
                  </a:cubicBezTo>
                  <a:cubicBezTo>
                    <a:pt x="733" y="3847"/>
                    <a:pt x="43" y="3804"/>
                    <a:pt x="0" y="3933"/>
                  </a:cubicBezTo>
                  <a:cubicBezTo>
                    <a:pt x="0" y="4042"/>
                    <a:pt x="488" y="4212"/>
                    <a:pt x="1462" y="4212"/>
                  </a:cubicBezTo>
                  <a:cubicBezTo>
                    <a:pt x="1647" y="4212"/>
                    <a:pt x="1849" y="4206"/>
                    <a:pt x="2068" y="4192"/>
                  </a:cubicBezTo>
                  <a:cubicBezTo>
                    <a:pt x="2240" y="4192"/>
                    <a:pt x="2412" y="4149"/>
                    <a:pt x="2585" y="4106"/>
                  </a:cubicBezTo>
                  <a:cubicBezTo>
                    <a:pt x="3748" y="3933"/>
                    <a:pt x="4868" y="3589"/>
                    <a:pt x="5987" y="3158"/>
                  </a:cubicBezTo>
                  <a:cubicBezTo>
                    <a:pt x="7064" y="2727"/>
                    <a:pt x="8141" y="2210"/>
                    <a:pt x="9132" y="1651"/>
                  </a:cubicBezTo>
                  <a:lnTo>
                    <a:pt x="9563" y="1392"/>
                  </a:lnTo>
                  <a:cubicBezTo>
                    <a:pt x="10726" y="617"/>
                    <a:pt x="11199" y="100"/>
                    <a:pt x="11156" y="14"/>
                  </a:cubicBezTo>
                  <a:cubicBezTo>
                    <a:pt x="11147" y="5"/>
                    <a:pt x="11133" y="1"/>
                    <a:pt x="11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609;p59"/>
            <p:cNvSpPr/>
            <p:nvPr/>
          </p:nvSpPr>
          <p:spPr>
            <a:xfrm>
              <a:off x="7482611" y="3320786"/>
              <a:ext cx="291297" cy="58925"/>
            </a:xfrm>
            <a:custGeom>
              <a:avLst/>
              <a:gdLst/>
              <a:ahLst/>
              <a:cxnLst/>
              <a:rect l="l" t="t" r="r" b="b"/>
              <a:pathLst>
                <a:path w="9195" h="1860" extrusionOk="0">
                  <a:moveTo>
                    <a:pt x="171" y="1"/>
                  </a:moveTo>
                  <a:cubicBezTo>
                    <a:pt x="97" y="1"/>
                    <a:pt x="55" y="11"/>
                    <a:pt x="44" y="34"/>
                  </a:cubicBezTo>
                  <a:cubicBezTo>
                    <a:pt x="1" y="163"/>
                    <a:pt x="431" y="421"/>
                    <a:pt x="1379" y="809"/>
                  </a:cubicBezTo>
                  <a:lnTo>
                    <a:pt x="1767" y="895"/>
                  </a:lnTo>
                  <a:cubicBezTo>
                    <a:pt x="1939" y="981"/>
                    <a:pt x="2197" y="1024"/>
                    <a:pt x="2628" y="1110"/>
                  </a:cubicBezTo>
                  <a:cubicBezTo>
                    <a:pt x="3016" y="1197"/>
                    <a:pt x="3576" y="1326"/>
                    <a:pt x="4308" y="1455"/>
                  </a:cubicBezTo>
                  <a:cubicBezTo>
                    <a:pt x="5729" y="1670"/>
                    <a:pt x="6461" y="1756"/>
                    <a:pt x="6849" y="1800"/>
                  </a:cubicBezTo>
                  <a:lnTo>
                    <a:pt x="7194" y="1843"/>
                  </a:lnTo>
                  <a:cubicBezTo>
                    <a:pt x="7458" y="1854"/>
                    <a:pt x="7688" y="1859"/>
                    <a:pt x="7884" y="1859"/>
                  </a:cubicBezTo>
                  <a:cubicBezTo>
                    <a:pt x="9195" y="1859"/>
                    <a:pt x="9003" y="1620"/>
                    <a:pt x="7280" y="1283"/>
                  </a:cubicBezTo>
                  <a:lnTo>
                    <a:pt x="6935" y="1240"/>
                  </a:lnTo>
                  <a:cubicBezTo>
                    <a:pt x="6548" y="1197"/>
                    <a:pt x="5815" y="1110"/>
                    <a:pt x="4394" y="895"/>
                  </a:cubicBezTo>
                  <a:cubicBezTo>
                    <a:pt x="3662" y="766"/>
                    <a:pt x="3145" y="637"/>
                    <a:pt x="2757" y="550"/>
                  </a:cubicBezTo>
                  <a:cubicBezTo>
                    <a:pt x="2326" y="464"/>
                    <a:pt x="2068" y="421"/>
                    <a:pt x="1896" y="335"/>
                  </a:cubicBezTo>
                  <a:lnTo>
                    <a:pt x="1551" y="249"/>
                  </a:lnTo>
                  <a:cubicBezTo>
                    <a:pt x="848" y="89"/>
                    <a:pt x="383"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610;p59"/>
            <p:cNvSpPr/>
            <p:nvPr/>
          </p:nvSpPr>
          <p:spPr>
            <a:xfrm>
              <a:off x="8926107" y="2878693"/>
              <a:ext cx="56485" cy="57974"/>
            </a:xfrm>
            <a:custGeom>
              <a:avLst/>
              <a:gdLst/>
              <a:ahLst/>
              <a:cxnLst/>
              <a:rect l="l" t="t" r="r" b="b"/>
              <a:pathLst>
                <a:path w="1783" h="1830" extrusionOk="0">
                  <a:moveTo>
                    <a:pt x="217" y="0"/>
                  </a:moveTo>
                  <a:cubicBezTo>
                    <a:pt x="27" y="0"/>
                    <a:pt x="1" y="193"/>
                    <a:pt x="179" y="550"/>
                  </a:cubicBezTo>
                  <a:lnTo>
                    <a:pt x="696" y="1067"/>
                  </a:lnTo>
                  <a:lnTo>
                    <a:pt x="1170" y="1670"/>
                  </a:lnTo>
                  <a:cubicBezTo>
                    <a:pt x="1323" y="1777"/>
                    <a:pt x="1455" y="1830"/>
                    <a:pt x="1551" y="1830"/>
                  </a:cubicBezTo>
                  <a:cubicBezTo>
                    <a:pt x="1724" y="1830"/>
                    <a:pt x="1782" y="1658"/>
                    <a:pt x="1644" y="1325"/>
                  </a:cubicBezTo>
                  <a:lnTo>
                    <a:pt x="1127" y="679"/>
                  </a:lnTo>
                  <a:lnTo>
                    <a:pt x="567" y="119"/>
                  </a:lnTo>
                  <a:cubicBezTo>
                    <a:pt x="420" y="39"/>
                    <a:pt x="302"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2"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152074" y="1221383"/>
            <a:ext cx="2840954" cy="3599199"/>
          </a:xfrm>
          <a:prstGeom prst="rect">
            <a:avLst/>
          </a:prstGeom>
        </p:spPr>
      </p:pic>
      <p:grpSp>
        <p:nvGrpSpPr>
          <p:cNvPr id="306" name="Google Shape;2392;p59"/>
          <p:cNvGrpSpPr/>
          <p:nvPr/>
        </p:nvGrpSpPr>
        <p:grpSpPr>
          <a:xfrm>
            <a:off x="3869817" y="3672657"/>
            <a:ext cx="884938" cy="1275527"/>
            <a:chOff x="913350" y="238025"/>
            <a:chExt cx="1434725" cy="2067975"/>
          </a:xfrm>
        </p:grpSpPr>
        <p:sp>
          <p:nvSpPr>
            <p:cNvPr id="307" name="Google Shape;2393;p59"/>
            <p:cNvSpPr/>
            <p:nvPr/>
          </p:nvSpPr>
          <p:spPr>
            <a:xfrm>
              <a:off x="2198850" y="1127375"/>
              <a:ext cx="149225" cy="283250"/>
            </a:xfrm>
            <a:custGeom>
              <a:avLst/>
              <a:gdLst/>
              <a:ahLst/>
              <a:cxnLst/>
              <a:rect l="l" t="t" r="r" b="b"/>
              <a:pathLst>
                <a:path w="5969" h="11330" extrusionOk="0">
                  <a:moveTo>
                    <a:pt x="2864" y="0"/>
                  </a:moveTo>
                  <a:lnTo>
                    <a:pt x="2864" y="0"/>
                  </a:lnTo>
                  <a:cubicBezTo>
                    <a:pt x="0" y="2218"/>
                    <a:pt x="202" y="11131"/>
                    <a:pt x="202" y="11131"/>
                  </a:cubicBezTo>
                  <a:cubicBezTo>
                    <a:pt x="805" y="11269"/>
                    <a:pt x="1348" y="11329"/>
                    <a:pt x="1836" y="11329"/>
                  </a:cubicBezTo>
                  <a:cubicBezTo>
                    <a:pt x="5200" y="11329"/>
                    <a:pt x="5969" y="8469"/>
                    <a:pt x="5969" y="8469"/>
                  </a:cubicBezTo>
                  <a:cubicBezTo>
                    <a:pt x="2339" y="8389"/>
                    <a:pt x="2864" y="1"/>
                    <a:pt x="2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394;p59"/>
            <p:cNvSpPr/>
            <p:nvPr/>
          </p:nvSpPr>
          <p:spPr>
            <a:xfrm>
              <a:off x="913350" y="536625"/>
              <a:ext cx="1414575" cy="1769375"/>
            </a:xfrm>
            <a:custGeom>
              <a:avLst/>
              <a:gdLst/>
              <a:ahLst/>
              <a:cxnLst/>
              <a:rect l="l" t="t" r="r" b="b"/>
              <a:pathLst>
                <a:path w="56583" h="70775" extrusionOk="0">
                  <a:moveTo>
                    <a:pt x="32422" y="0"/>
                  </a:moveTo>
                  <a:cubicBezTo>
                    <a:pt x="23448" y="0"/>
                    <a:pt x="15194" y="5603"/>
                    <a:pt x="13350" y="13064"/>
                  </a:cubicBezTo>
                  <a:cubicBezTo>
                    <a:pt x="10688" y="23832"/>
                    <a:pt x="16455" y="37141"/>
                    <a:pt x="17342" y="45045"/>
                  </a:cubicBezTo>
                  <a:cubicBezTo>
                    <a:pt x="18270" y="52990"/>
                    <a:pt x="9277" y="57628"/>
                    <a:pt x="9277" y="57628"/>
                  </a:cubicBezTo>
                  <a:cubicBezTo>
                    <a:pt x="7641" y="55447"/>
                    <a:pt x="5198" y="54923"/>
                    <a:pt x="3230" y="54923"/>
                  </a:cubicBezTo>
                  <a:cubicBezTo>
                    <a:pt x="1413" y="54923"/>
                    <a:pt x="1" y="55369"/>
                    <a:pt x="1" y="55369"/>
                  </a:cubicBezTo>
                  <a:cubicBezTo>
                    <a:pt x="2259" y="60612"/>
                    <a:pt x="7663" y="60612"/>
                    <a:pt x="7663" y="60612"/>
                  </a:cubicBezTo>
                  <a:cubicBezTo>
                    <a:pt x="1977" y="65250"/>
                    <a:pt x="5849" y="70775"/>
                    <a:pt x="5849" y="70775"/>
                  </a:cubicBezTo>
                  <a:cubicBezTo>
                    <a:pt x="13793" y="65532"/>
                    <a:pt x="11535" y="60894"/>
                    <a:pt x="11535" y="60894"/>
                  </a:cubicBezTo>
                  <a:lnTo>
                    <a:pt x="11535" y="60894"/>
                  </a:lnTo>
                  <a:cubicBezTo>
                    <a:pt x="12071" y="60917"/>
                    <a:pt x="12604" y="60927"/>
                    <a:pt x="13133" y="60927"/>
                  </a:cubicBezTo>
                  <a:cubicBezTo>
                    <a:pt x="30900" y="60927"/>
                    <a:pt x="44459" y="48636"/>
                    <a:pt x="50412" y="37866"/>
                  </a:cubicBezTo>
                  <a:cubicBezTo>
                    <a:pt x="56542" y="26816"/>
                    <a:pt x="56582" y="11854"/>
                    <a:pt x="44282" y="3627"/>
                  </a:cubicBezTo>
                  <a:cubicBezTo>
                    <a:pt x="40517" y="1101"/>
                    <a:pt x="36399" y="0"/>
                    <a:pt x="32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395;p59"/>
            <p:cNvSpPr/>
            <p:nvPr/>
          </p:nvSpPr>
          <p:spPr>
            <a:xfrm>
              <a:off x="1380175" y="1228450"/>
              <a:ext cx="840275" cy="821475"/>
            </a:xfrm>
            <a:custGeom>
              <a:avLst/>
              <a:gdLst/>
              <a:ahLst/>
              <a:cxnLst/>
              <a:rect l="l" t="t" r="r" b="b"/>
              <a:pathLst>
                <a:path w="33611" h="32859" extrusionOk="0">
                  <a:moveTo>
                    <a:pt x="27638" y="0"/>
                  </a:moveTo>
                  <a:cubicBezTo>
                    <a:pt x="26895" y="0"/>
                    <a:pt x="26049" y="121"/>
                    <a:pt x="25085" y="393"/>
                  </a:cubicBezTo>
                  <a:cubicBezTo>
                    <a:pt x="14115" y="3458"/>
                    <a:pt x="10889" y="28261"/>
                    <a:pt x="0" y="32858"/>
                  </a:cubicBezTo>
                  <a:lnTo>
                    <a:pt x="0" y="32858"/>
                  </a:lnTo>
                  <a:cubicBezTo>
                    <a:pt x="15043" y="30640"/>
                    <a:pt x="26416" y="19792"/>
                    <a:pt x="31739" y="10193"/>
                  </a:cubicBezTo>
                  <a:cubicBezTo>
                    <a:pt x="32142" y="9427"/>
                    <a:pt x="32546" y="8661"/>
                    <a:pt x="32909" y="7895"/>
                  </a:cubicBezTo>
                  <a:cubicBezTo>
                    <a:pt x="32909" y="7823"/>
                    <a:pt x="33610" y="0"/>
                    <a:pt x="27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396;p59"/>
            <p:cNvSpPr/>
            <p:nvPr/>
          </p:nvSpPr>
          <p:spPr>
            <a:xfrm>
              <a:off x="1624975" y="973350"/>
              <a:ext cx="175225" cy="83600"/>
            </a:xfrm>
            <a:custGeom>
              <a:avLst/>
              <a:gdLst/>
              <a:ahLst/>
              <a:cxnLst/>
              <a:rect l="l" t="t" r="r" b="b"/>
              <a:pathLst>
                <a:path w="7009" h="3344" extrusionOk="0">
                  <a:moveTo>
                    <a:pt x="6688" y="1"/>
                  </a:moveTo>
                  <a:cubicBezTo>
                    <a:pt x="6562" y="1"/>
                    <a:pt x="6441" y="92"/>
                    <a:pt x="6420" y="273"/>
                  </a:cubicBezTo>
                  <a:cubicBezTo>
                    <a:pt x="6445" y="1791"/>
                    <a:pt x="4583" y="2791"/>
                    <a:pt x="2951" y="2791"/>
                  </a:cubicBezTo>
                  <a:cubicBezTo>
                    <a:pt x="1852" y="2791"/>
                    <a:pt x="857" y="2337"/>
                    <a:pt x="613" y="1281"/>
                  </a:cubicBezTo>
                  <a:cubicBezTo>
                    <a:pt x="564" y="1135"/>
                    <a:pt x="451" y="1074"/>
                    <a:pt x="337" y="1074"/>
                  </a:cubicBezTo>
                  <a:cubicBezTo>
                    <a:pt x="168" y="1074"/>
                    <a:pt x="0" y="1210"/>
                    <a:pt x="48" y="1402"/>
                  </a:cubicBezTo>
                  <a:lnTo>
                    <a:pt x="48" y="1443"/>
                  </a:lnTo>
                  <a:cubicBezTo>
                    <a:pt x="379" y="2767"/>
                    <a:pt x="1613" y="3344"/>
                    <a:pt x="2951" y="3344"/>
                  </a:cubicBezTo>
                  <a:cubicBezTo>
                    <a:pt x="4873" y="3344"/>
                    <a:pt x="7009" y="2152"/>
                    <a:pt x="6985" y="273"/>
                  </a:cubicBezTo>
                  <a:cubicBezTo>
                    <a:pt x="6945" y="92"/>
                    <a:pt x="6814" y="1"/>
                    <a:pt x="6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397;p59"/>
            <p:cNvSpPr/>
            <p:nvPr/>
          </p:nvSpPr>
          <p:spPr>
            <a:xfrm>
              <a:off x="1971775" y="889425"/>
              <a:ext cx="174850" cy="83275"/>
            </a:xfrm>
            <a:custGeom>
              <a:avLst/>
              <a:gdLst/>
              <a:ahLst/>
              <a:cxnLst/>
              <a:rect l="l" t="t" r="r" b="b"/>
              <a:pathLst>
                <a:path w="6994" h="3331" extrusionOk="0">
                  <a:moveTo>
                    <a:pt x="6664" y="1"/>
                  </a:moveTo>
                  <a:cubicBezTo>
                    <a:pt x="6533" y="1"/>
                    <a:pt x="6401" y="81"/>
                    <a:pt x="6381" y="243"/>
                  </a:cubicBezTo>
                  <a:cubicBezTo>
                    <a:pt x="6429" y="1781"/>
                    <a:pt x="4586" y="2789"/>
                    <a:pt x="2953" y="2789"/>
                  </a:cubicBezTo>
                  <a:cubicBezTo>
                    <a:pt x="1846" y="2789"/>
                    <a:pt x="835" y="2326"/>
                    <a:pt x="574" y="1251"/>
                  </a:cubicBezTo>
                  <a:cubicBezTo>
                    <a:pt x="542" y="1108"/>
                    <a:pt x="442" y="1046"/>
                    <a:pt x="336" y="1046"/>
                  </a:cubicBezTo>
                  <a:cubicBezTo>
                    <a:pt x="174" y="1046"/>
                    <a:pt x="1" y="1192"/>
                    <a:pt x="50" y="1412"/>
                  </a:cubicBezTo>
                  <a:cubicBezTo>
                    <a:pt x="363" y="2750"/>
                    <a:pt x="1590" y="3330"/>
                    <a:pt x="2924" y="3330"/>
                  </a:cubicBezTo>
                  <a:cubicBezTo>
                    <a:pt x="4848" y="3330"/>
                    <a:pt x="6994" y="2124"/>
                    <a:pt x="6946" y="243"/>
                  </a:cubicBezTo>
                  <a:cubicBezTo>
                    <a:pt x="6926" y="81"/>
                    <a:pt x="6795" y="1"/>
                    <a:pt x="6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398;p59"/>
            <p:cNvSpPr/>
            <p:nvPr/>
          </p:nvSpPr>
          <p:spPr>
            <a:xfrm>
              <a:off x="1887750" y="1023175"/>
              <a:ext cx="89300" cy="55200"/>
            </a:xfrm>
            <a:custGeom>
              <a:avLst/>
              <a:gdLst/>
              <a:ahLst/>
              <a:cxnLst/>
              <a:rect l="l" t="t" r="r" b="b"/>
              <a:pathLst>
                <a:path w="3572" h="2208" extrusionOk="0">
                  <a:moveTo>
                    <a:pt x="3190" y="0"/>
                  </a:moveTo>
                  <a:cubicBezTo>
                    <a:pt x="3051" y="0"/>
                    <a:pt x="2904" y="95"/>
                    <a:pt x="2927" y="256"/>
                  </a:cubicBezTo>
                  <a:cubicBezTo>
                    <a:pt x="3110" y="1198"/>
                    <a:pt x="2391" y="1748"/>
                    <a:pt x="1686" y="1748"/>
                  </a:cubicBezTo>
                  <a:cubicBezTo>
                    <a:pt x="1153" y="1748"/>
                    <a:pt x="628" y="1434"/>
                    <a:pt x="507" y="740"/>
                  </a:cubicBezTo>
                  <a:cubicBezTo>
                    <a:pt x="472" y="619"/>
                    <a:pt x="370" y="565"/>
                    <a:pt x="269" y="565"/>
                  </a:cubicBezTo>
                  <a:cubicBezTo>
                    <a:pt x="134" y="565"/>
                    <a:pt x="0" y="660"/>
                    <a:pt x="23" y="821"/>
                  </a:cubicBezTo>
                  <a:cubicBezTo>
                    <a:pt x="207" y="1632"/>
                    <a:pt x="965" y="2208"/>
                    <a:pt x="1772" y="2208"/>
                  </a:cubicBezTo>
                  <a:cubicBezTo>
                    <a:pt x="1847" y="2208"/>
                    <a:pt x="1923" y="2202"/>
                    <a:pt x="1999" y="2192"/>
                  </a:cubicBezTo>
                  <a:cubicBezTo>
                    <a:pt x="2927" y="1990"/>
                    <a:pt x="3572" y="1103"/>
                    <a:pt x="3411" y="176"/>
                  </a:cubicBezTo>
                  <a:cubicBezTo>
                    <a:pt x="3393" y="54"/>
                    <a:pt x="3294" y="0"/>
                    <a:pt x="3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399;p59"/>
            <p:cNvSpPr/>
            <p:nvPr/>
          </p:nvSpPr>
          <p:spPr>
            <a:xfrm>
              <a:off x="1556600" y="1056800"/>
              <a:ext cx="142200" cy="142175"/>
            </a:xfrm>
            <a:custGeom>
              <a:avLst/>
              <a:gdLst/>
              <a:ahLst/>
              <a:cxnLst/>
              <a:rect l="l" t="t" r="r" b="b"/>
              <a:pathLst>
                <a:path w="5688" h="5687" extrusionOk="0">
                  <a:moveTo>
                    <a:pt x="2824" y="0"/>
                  </a:moveTo>
                  <a:cubicBezTo>
                    <a:pt x="1291" y="0"/>
                    <a:pt x="1" y="1291"/>
                    <a:pt x="1" y="2823"/>
                  </a:cubicBezTo>
                  <a:cubicBezTo>
                    <a:pt x="1" y="4396"/>
                    <a:pt x="1291" y="5687"/>
                    <a:pt x="2824" y="5687"/>
                  </a:cubicBezTo>
                  <a:cubicBezTo>
                    <a:pt x="4397" y="5687"/>
                    <a:pt x="5687" y="4396"/>
                    <a:pt x="5687" y="2823"/>
                  </a:cubicBezTo>
                  <a:cubicBezTo>
                    <a:pt x="5687" y="1291"/>
                    <a:pt x="4397" y="0"/>
                    <a:pt x="2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00;p59"/>
            <p:cNvSpPr/>
            <p:nvPr/>
          </p:nvSpPr>
          <p:spPr>
            <a:xfrm>
              <a:off x="2112150" y="929750"/>
              <a:ext cx="141175" cy="142200"/>
            </a:xfrm>
            <a:custGeom>
              <a:avLst/>
              <a:gdLst/>
              <a:ahLst/>
              <a:cxnLst/>
              <a:rect l="l" t="t" r="r" b="b"/>
              <a:pathLst>
                <a:path w="5647" h="5688" extrusionOk="0">
                  <a:moveTo>
                    <a:pt x="2823" y="1"/>
                  </a:moveTo>
                  <a:cubicBezTo>
                    <a:pt x="1250" y="1"/>
                    <a:pt x="0" y="1291"/>
                    <a:pt x="0" y="2864"/>
                  </a:cubicBezTo>
                  <a:cubicBezTo>
                    <a:pt x="0" y="4397"/>
                    <a:pt x="1250" y="5687"/>
                    <a:pt x="2823" y="5687"/>
                  </a:cubicBezTo>
                  <a:cubicBezTo>
                    <a:pt x="4396" y="5687"/>
                    <a:pt x="5646" y="4397"/>
                    <a:pt x="5646" y="2864"/>
                  </a:cubicBezTo>
                  <a:cubicBezTo>
                    <a:pt x="5646" y="1291"/>
                    <a:pt x="4396" y="1"/>
                    <a:pt x="2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01;p59"/>
            <p:cNvSpPr/>
            <p:nvPr/>
          </p:nvSpPr>
          <p:spPr>
            <a:xfrm>
              <a:off x="1175500" y="1359250"/>
              <a:ext cx="381125" cy="306425"/>
            </a:xfrm>
            <a:custGeom>
              <a:avLst/>
              <a:gdLst/>
              <a:ahLst/>
              <a:cxnLst/>
              <a:rect l="l" t="t" r="r" b="b"/>
              <a:pathLst>
                <a:path w="15245" h="12257" extrusionOk="0">
                  <a:moveTo>
                    <a:pt x="9195" y="1"/>
                  </a:moveTo>
                  <a:cubicBezTo>
                    <a:pt x="9195" y="1"/>
                    <a:pt x="5606" y="6171"/>
                    <a:pt x="0" y="8510"/>
                  </a:cubicBezTo>
                  <a:cubicBezTo>
                    <a:pt x="0" y="8510"/>
                    <a:pt x="1631" y="12257"/>
                    <a:pt x="6148" y="12257"/>
                  </a:cubicBezTo>
                  <a:cubicBezTo>
                    <a:pt x="8407" y="12257"/>
                    <a:pt x="11387" y="11320"/>
                    <a:pt x="15245" y="8510"/>
                  </a:cubicBezTo>
                  <a:cubicBezTo>
                    <a:pt x="15245" y="8510"/>
                    <a:pt x="14680" y="1977"/>
                    <a:pt x="9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02;p59"/>
            <p:cNvSpPr/>
            <p:nvPr/>
          </p:nvSpPr>
          <p:spPr>
            <a:xfrm>
              <a:off x="1339250" y="395425"/>
              <a:ext cx="171400" cy="141150"/>
            </a:xfrm>
            <a:custGeom>
              <a:avLst/>
              <a:gdLst/>
              <a:ahLst/>
              <a:cxnLst/>
              <a:rect l="l" t="t" r="r" b="b"/>
              <a:pathLst>
                <a:path w="6856" h="5646" extrusionOk="0">
                  <a:moveTo>
                    <a:pt x="2361" y="0"/>
                  </a:moveTo>
                  <a:cubicBezTo>
                    <a:pt x="1836" y="0"/>
                    <a:pt x="1366" y="211"/>
                    <a:pt x="1032" y="685"/>
                  </a:cubicBezTo>
                  <a:cubicBezTo>
                    <a:pt x="1" y="2137"/>
                    <a:pt x="1503" y="3806"/>
                    <a:pt x="3310" y="3806"/>
                  </a:cubicBezTo>
                  <a:cubicBezTo>
                    <a:pt x="3410" y="3806"/>
                    <a:pt x="3512" y="3801"/>
                    <a:pt x="3613" y="3790"/>
                  </a:cubicBezTo>
                  <a:cubicBezTo>
                    <a:pt x="3728" y="3776"/>
                    <a:pt x="3842" y="3769"/>
                    <a:pt x="3955" y="3769"/>
                  </a:cubicBezTo>
                  <a:cubicBezTo>
                    <a:pt x="5112" y="3769"/>
                    <a:pt x="6146" y="4506"/>
                    <a:pt x="6477" y="5645"/>
                  </a:cubicBezTo>
                  <a:cubicBezTo>
                    <a:pt x="6855" y="2712"/>
                    <a:pt x="4248" y="0"/>
                    <a:pt x="2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03;p59"/>
            <p:cNvSpPr/>
            <p:nvPr/>
          </p:nvSpPr>
          <p:spPr>
            <a:xfrm>
              <a:off x="1445575" y="260025"/>
              <a:ext cx="123150" cy="184800"/>
            </a:xfrm>
            <a:custGeom>
              <a:avLst/>
              <a:gdLst/>
              <a:ahLst/>
              <a:cxnLst/>
              <a:rect l="l" t="t" r="r" b="b"/>
              <a:pathLst>
                <a:path w="4926" h="7392" extrusionOk="0">
                  <a:moveTo>
                    <a:pt x="2716" y="1"/>
                  </a:moveTo>
                  <a:cubicBezTo>
                    <a:pt x="234" y="1"/>
                    <a:pt x="1" y="5307"/>
                    <a:pt x="2990" y="7391"/>
                  </a:cubicBezTo>
                  <a:cubicBezTo>
                    <a:pt x="2345" y="6262"/>
                    <a:pt x="2546" y="4851"/>
                    <a:pt x="3514" y="4004"/>
                  </a:cubicBezTo>
                  <a:cubicBezTo>
                    <a:pt x="4926" y="2673"/>
                    <a:pt x="4764" y="213"/>
                    <a:pt x="2909" y="11"/>
                  </a:cubicBezTo>
                  <a:cubicBezTo>
                    <a:pt x="2843" y="4"/>
                    <a:pt x="2779"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04;p59"/>
            <p:cNvSpPr/>
            <p:nvPr/>
          </p:nvSpPr>
          <p:spPr>
            <a:xfrm>
              <a:off x="1294650" y="238025"/>
              <a:ext cx="147050" cy="122725"/>
            </a:xfrm>
            <a:custGeom>
              <a:avLst/>
              <a:gdLst/>
              <a:ahLst/>
              <a:cxnLst/>
              <a:rect l="l" t="t" r="r" b="b"/>
              <a:pathLst>
                <a:path w="5882" h="4909" extrusionOk="0">
                  <a:moveTo>
                    <a:pt x="2638" y="1"/>
                  </a:moveTo>
                  <a:cubicBezTo>
                    <a:pt x="2366" y="1"/>
                    <a:pt x="2083" y="88"/>
                    <a:pt x="1808" y="286"/>
                  </a:cubicBezTo>
                  <a:cubicBezTo>
                    <a:pt x="0" y="1479"/>
                    <a:pt x="2484" y="4909"/>
                    <a:pt x="5447" y="4909"/>
                  </a:cubicBezTo>
                  <a:cubicBezTo>
                    <a:pt x="5591" y="4909"/>
                    <a:pt x="5736" y="4901"/>
                    <a:pt x="5881" y="4884"/>
                  </a:cubicBezTo>
                  <a:cubicBezTo>
                    <a:pt x="4833" y="4561"/>
                    <a:pt x="4228" y="3553"/>
                    <a:pt x="4349" y="2464"/>
                  </a:cubicBezTo>
                  <a:cubicBezTo>
                    <a:pt x="4507" y="1195"/>
                    <a:pt x="3643" y="1"/>
                    <a:pt x="2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405;p59"/>
            <p:cNvSpPr/>
            <p:nvPr/>
          </p:nvSpPr>
          <p:spPr>
            <a:xfrm>
              <a:off x="1498125" y="583600"/>
              <a:ext cx="98825" cy="48075"/>
            </a:xfrm>
            <a:custGeom>
              <a:avLst/>
              <a:gdLst/>
              <a:ahLst/>
              <a:cxnLst/>
              <a:rect l="l" t="t" r="r" b="b"/>
              <a:pathLst>
                <a:path w="3953" h="1923" extrusionOk="0">
                  <a:moveTo>
                    <a:pt x="3223" y="0"/>
                  </a:moveTo>
                  <a:cubicBezTo>
                    <a:pt x="2830" y="0"/>
                    <a:pt x="2295" y="112"/>
                    <a:pt x="1735" y="337"/>
                  </a:cubicBezTo>
                  <a:cubicBezTo>
                    <a:pt x="727" y="740"/>
                    <a:pt x="1" y="1345"/>
                    <a:pt x="122" y="1708"/>
                  </a:cubicBezTo>
                  <a:cubicBezTo>
                    <a:pt x="193" y="1851"/>
                    <a:pt x="416" y="1923"/>
                    <a:pt x="731" y="1923"/>
                  </a:cubicBezTo>
                  <a:cubicBezTo>
                    <a:pt x="1123" y="1923"/>
                    <a:pt x="1659" y="1811"/>
                    <a:pt x="2219" y="1587"/>
                  </a:cubicBezTo>
                  <a:cubicBezTo>
                    <a:pt x="3227" y="1183"/>
                    <a:pt x="3953" y="578"/>
                    <a:pt x="3832" y="216"/>
                  </a:cubicBezTo>
                  <a:cubicBezTo>
                    <a:pt x="3760" y="72"/>
                    <a:pt x="3537" y="0"/>
                    <a:pt x="3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2435;p59"/>
          <p:cNvGrpSpPr/>
          <p:nvPr/>
        </p:nvGrpSpPr>
        <p:grpSpPr>
          <a:xfrm>
            <a:off x="5805883" y="2970302"/>
            <a:ext cx="574626" cy="695272"/>
            <a:chOff x="3530700" y="3207350"/>
            <a:chExt cx="931625" cy="1127225"/>
          </a:xfrm>
        </p:grpSpPr>
        <p:sp>
          <p:nvSpPr>
            <p:cNvPr id="321" name="Google Shape;2436;p59"/>
            <p:cNvSpPr/>
            <p:nvPr/>
          </p:nvSpPr>
          <p:spPr>
            <a:xfrm>
              <a:off x="3659750" y="3599550"/>
              <a:ext cx="140175" cy="638225"/>
            </a:xfrm>
            <a:custGeom>
              <a:avLst/>
              <a:gdLst/>
              <a:ahLst/>
              <a:cxnLst/>
              <a:rect l="l" t="t" r="r" b="b"/>
              <a:pathLst>
                <a:path w="5607" h="25529" extrusionOk="0">
                  <a:moveTo>
                    <a:pt x="3792" y="0"/>
                  </a:moveTo>
                  <a:lnTo>
                    <a:pt x="3792" y="0"/>
                  </a:lnTo>
                  <a:cubicBezTo>
                    <a:pt x="3429" y="202"/>
                    <a:pt x="3106" y="444"/>
                    <a:pt x="2824" y="766"/>
                  </a:cubicBezTo>
                  <a:cubicBezTo>
                    <a:pt x="2461" y="1089"/>
                    <a:pt x="2138" y="1492"/>
                    <a:pt x="1896" y="1896"/>
                  </a:cubicBezTo>
                  <a:cubicBezTo>
                    <a:pt x="1533" y="2420"/>
                    <a:pt x="1251" y="3025"/>
                    <a:pt x="1050" y="3670"/>
                  </a:cubicBezTo>
                  <a:cubicBezTo>
                    <a:pt x="808" y="4436"/>
                    <a:pt x="727" y="5283"/>
                    <a:pt x="767" y="6090"/>
                  </a:cubicBezTo>
                  <a:cubicBezTo>
                    <a:pt x="848" y="6937"/>
                    <a:pt x="1009" y="7784"/>
                    <a:pt x="1251" y="8590"/>
                  </a:cubicBezTo>
                  <a:lnTo>
                    <a:pt x="1614" y="9760"/>
                  </a:lnTo>
                  <a:cubicBezTo>
                    <a:pt x="1735" y="10123"/>
                    <a:pt x="1816" y="10526"/>
                    <a:pt x="1896" y="10849"/>
                  </a:cubicBezTo>
                  <a:cubicBezTo>
                    <a:pt x="1937" y="11010"/>
                    <a:pt x="2017" y="11212"/>
                    <a:pt x="2017" y="11373"/>
                  </a:cubicBezTo>
                  <a:cubicBezTo>
                    <a:pt x="2058" y="11494"/>
                    <a:pt x="2058" y="11655"/>
                    <a:pt x="2098" y="11817"/>
                  </a:cubicBezTo>
                  <a:cubicBezTo>
                    <a:pt x="2098" y="11857"/>
                    <a:pt x="2098" y="11938"/>
                    <a:pt x="2098" y="12018"/>
                  </a:cubicBezTo>
                  <a:lnTo>
                    <a:pt x="2098" y="12381"/>
                  </a:lnTo>
                  <a:lnTo>
                    <a:pt x="2058" y="12583"/>
                  </a:lnTo>
                  <a:cubicBezTo>
                    <a:pt x="1896" y="13228"/>
                    <a:pt x="1695" y="13873"/>
                    <a:pt x="1413" y="14438"/>
                  </a:cubicBezTo>
                  <a:cubicBezTo>
                    <a:pt x="1009" y="15245"/>
                    <a:pt x="687" y="16092"/>
                    <a:pt x="445" y="16938"/>
                  </a:cubicBezTo>
                  <a:cubicBezTo>
                    <a:pt x="203" y="17785"/>
                    <a:pt x="41" y="18673"/>
                    <a:pt x="41" y="19520"/>
                  </a:cubicBezTo>
                  <a:cubicBezTo>
                    <a:pt x="1" y="20366"/>
                    <a:pt x="122" y="21173"/>
                    <a:pt x="404" y="21939"/>
                  </a:cubicBezTo>
                  <a:cubicBezTo>
                    <a:pt x="606" y="22544"/>
                    <a:pt x="929" y="23149"/>
                    <a:pt x="1292" y="23673"/>
                  </a:cubicBezTo>
                  <a:cubicBezTo>
                    <a:pt x="1493" y="23915"/>
                    <a:pt x="1654" y="24117"/>
                    <a:pt x="1816" y="24319"/>
                  </a:cubicBezTo>
                  <a:cubicBezTo>
                    <a:pt x="1977" y="24480"/>
                    <a:pt x="2138" y="24641"/>
                    <a:pt x="2259" y="24762"/>
                  </a:cubicBezTo>
                  <a:cubicBezTo>
                    <a:pt x="2501" y="24964"/>
                    <a:pt x="2743" y="25166"/>
                    <a:pt x="2985" y="25327"/>
                  </a:cubicBezTo>
                  <a:cubicBezTo>
                    <a:pt x="3187" y="25448"/>
                    <a:pt x="3268" y="25529"/>
                    <a:pt x="3268" y="25529"/>
                  </a:cubicBezTo>
                  <a:lnTo>
                    <a:pt x="3147" y="25206"/>
                  </a:lnTo>
                  <a:cubicBezTo>
                    <a:pt x="3106" y="25004"/>
                    <a:pt x="2985" y="24722"/>
                    <a:pt x="2864" y="24359"/>
                  </a:cubicBezTo>
                  <a:cubicBezTo>
                    <a:pt x="2824" y="24198"/>
                    <a:pt x="2743" y="23996"/>
                    <a:pt x="2703" y="23794"/>
                  </a:cubicBezTo>
                  <a:lnTo>
                    <a:pt x="2542" y="23109"/>
                  </a:lnTo>
                  <a:cubicBezTo>
                    <a:pt x="2421" y="22625"/>
                    <a:pt x="2380" y="22101"/>
                    <a:pt x="2421" y="21576"/>
                  </a:cubicBezTo>
                  <a:cubicBezTo>
                    <a:pt x="2421" y="20971"/>
                    <a:pt x="2501" y="20407"/>
                    <a:pt x="2663" y="19842"/>
                  </a:cubicBezTo>
                  <a:cubicBezTo>
                    <a:pt x="2824" y="19237"/>
                    <a:pt x="3066" y="18592"/>
                    <a:pt x="3348" y="18027"/>
                  </a:cubicBezTo>
                  <a:cubicBezTo>
                    <a:pt x="3510" y="17705"/>
                    <a:pt x="3711" y="17342"/>
                    <a:pt x="3873" y="17059"/>
                  </a:cubicBezTo>
                  <a:cubicBezTo>
                    <a:pt x="4034" y="16737"/>
                    <a:pt x="4276" y="16374"/>
                    <a:pt x="4437" y="16011"/>
                  </a:cubicBezTo>
                  <a:lnTo>
                    <a:pt x="4760" y="15406"/>
                  </a:lnTo>
                  <a:cubicBezTo>
                    <a:pt x="4881" y="15164"/>
                    <a:pt x="5002" y="14962"/>
                    <a:pt x="5082" y="14720"/>
                  </a:cubicBezTo>
                  <a:lnTo>
                    <a:pt x="5365" y="13994"/>
                  </a:lnTo>
                  <a:cubicBezTo>
                    <a:pt x="5445" y="13712"/>
                    <a:pt x="5486" y="13430"/>
                    <a:pt x="5526" y="13148"/>
                  </a:cubicBezTo>
                  <a:lnTo>
                    <a:pt x="5607" y="12704"/>
                  </a:lnTo>
                  <a:lnTo>
                    <a:pt x="5607" y="12260"/>
                  </a:lnTo>
                  <a:cubicBezTo>
                    <a:pt x="5607" y="11978"/>
                    <a:pt x="5607" y="11696"/>
                    <a:pt x="5566" y="11373"/>
                  </a:cubicBezTo>
                  <a:cubicBezTo>
                    <a:pt x="5526" y="11131"/>
                    <a:pt x="5486" y="10849"/>
                    <a:pt x="5405" y="10607"/>
                  </a:cubicBezTo>
                  <a:cubicBezTo>
                    <a:pt x="5365" y="10324"/>
                    <a:pt x="5244" y="10123"/>
                    <a:pt x="5203" y="9881"/>
                  </a:cubicBezTo>
                  <a:cubicBezTo>
                    <a:pt x="5042" y="9478"/>
                    <a:pt x="4881" y="9034"/>
                    <a:pt x="4679" y="8631"/>
                  </a:cubicBezTo>
                  <a:cubicBezTo>
                    <a:pt x="4518" y="8227"/>
                    <a:pt x="4357" y="7864"/>
                    <a:pt x="4195" y="7501"/>
                  </a:cubicBezTo>
                  <a:cubicBezTo>
                    <a:pt x="3873" y="6897"/>
                    <a:pt x="3590" y="6292"/>
                    <a:pt x="3348" y="5646"/>
                  </a:cubicBezTo>
                  <a:cubicBezTo>
                    <a:pt x="3187" y="5122"/>
                    <a:pt x="3066" y="4517"/>
                    <a:pt x="3026" y="3952"/>
                  </a:cubicBezTo>
                  <a:cubicBezTo>
                    <a:pt x="2985" y="2985"/>
                    <a:pt x="3106" y="2017"/>
                    <a:pt x="3389" y="1129"/>
                  </a:cubicBezTo>
                  <a:cubicBezTo>
                    <a:pt x="3510" y="766"/>
                    <a:pt x="3590" y="484"/>
                    <a:pt x="3671" y="283"/>
                  </a:cubicBezTo>
                  <a:lnTo>
                    <a:pt x="37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437;p59"/>
            <p:cNvSpPr/>
            <p:nvPr/>
          </p:nvSpPr>
          <p:spPr>
            <a:xfrm>
              <a:off x="3762600" y="3599550"/>
              <a:ext cx="141175" cy="735025"/>
            </a:xfrm>
            <a:custGeom>
              <a:avLst/>
              <a:gdLst/>
              <a:ahLst/>
              <a:cxnLst/>
              <a:rect l="l" t="t" r="r" b="b"/>
              <a:pathLst>
                <a:path w="5647" h="29401" extrusionOk="0">
                  <a:moveTo>
                    <a:pt x="1856" y="0"/>
                  </a:moveTo>
                  <a:lnTo>
                    <a:pt x="1977" y="323"/>
                  </a:lnTo>
                  <a:cubicBezTo>
                    <a:pt x="2057" y="565"/>
                    <a:pt x="2138" y="887"/>
                    <a:pt x="2259" y="1291"/>
                  </a:cubicBezTo>
                  <a:cubicBezTo>
                    <a:pt x="2501" y="2339"/>
                    <a:pt x="2622" y="3469"/>
                    <a:pt x="2582" y="4557"/>
                  </a:cubicBezTo>
                  <a:cubicBezTo>
                    <a:pt x="2582" y="5203"/>
                    <a:pt x="2461" y="5888"/>
                    <a:pt x="2299" y="6493"/>
                  </a:cubicBezTo>
                  <a:cubicBezTo>
                    <a:pt x="2057" y="7219"/>
                    <a:pt x="1775" y="7945"/>
                    <a:pt x="1452" y="8631"/>
                  </a:cubicBezTo>
                  <a:cubicBezTo>
                    <a:pt x="1291" y="9074"/>
                    <a:pt x="1130" y="9478"/>
                    <a:pt x="968" y="9962"/>
                  </a:cubicBezTo>
                  <a:cubicBezTo>
                    <a:pt x="767" y="10405"/>
                    <a:pt x="605" y="10889"/>
                    <a:pt x="444" y="11373"/>
                  </a:cubicBezTo>
                  <a:cubicBezTo>
                    <a:pt x="404" y="11655"/>
                    <a:pt x="283" y="11897"/>
                    <a:pt x="243" y="12180"/>
                  </a:cubicBezTo>
                  <a:cubicBezTo>
                    <a:pt x="162" y="12502"/>
                    <a:pt x="122" y="12825"/>
                    <a:pt x="81" y="13107"/>
                  </a:cubicBezTo>
                  <a:cubicBezTo>
                    <a:pt x="41" y="13470"/>
                    <a:pt x="1" y="13793"/>
                    <a:pt x="41" y="14115"/>
                  </a:cubicBezTo>
                  <a:lnTo>
                    <a:pt x="41" y="14640"/>
                  </a:lnTo>
                  <a:lnTo>
                    <a:pt x="81" y="15124"/>
                  </a:lnTo>
                  <a:cubicBezTo>
                    <a:pt x="122" y="15446"/>
                    <a:pt x="202" y="15769"/>
                    <a:pt x="283" y="16092"/>
                  </a:cubicBezTo>
                  <a:lnTo>
                    <a:pt x="565" y="16938"/>
                  </a:lnTo>
                  <a:cubicBezTo>
                    <a:pt x="646" y="17221"/>
                    <a:pt x="726" y="17463"/>
                    <a:pt x="847" y="17705"/>
                  </a:cubicBezTo>
                  <a:lnTo>
                    <a:pt x="1170" y="18431"/>
                  </a:lnTo>
                  <a:cubicBezTo>
                    <a:pt x="1372" y="18874"/>
                    <a:pt x="1614" y="19278"/>
                    <a:pt x="1775" y="19640"/>
                  </a:cubicBezTo>
                  <a:cubicBezTo>
                    <a:pt x="1936" y="20003"/>
                    <a:pt x="2098" y="20407"/>
                    <a:pt x="2259" y="20770"/>
                  </a:cubicBezTo>
                  <a:cubicBezTo>
                    <a:pt x="2582" y="21415"/>
                    <a:pt x="2783" y="22141"/>
                    <a:pt x="2985" y="22867"/>
                  </a:cubicBezTo>
                  <a:cubicBezTo>
                    <a:pt x="3146" y="23512"/>
                    <a:pt x="3227" y="24157"/>
                    <a:pt x="3227" y="24843"/>
                  </a:cubicBezTo>
                  <a:cubicBezTo>
                    <a:pt x="3227" y="25448"/>
                    <a:pt x="3187" y="26053"/>
                    <a:pt x="3106" y="26617"/>
                  </a:cubicBezTo>
                  <a:lnTo>
                    <a:pt x="2945" y="27424"/>
                  </a:lnTo>
                  <a:cubicBezTo>
                    <a:pt x="2904" y="27666"/>
                    <a:pt x="2824" y="27868"/>
                    <a:pt x="2743" y="28069"/>
                  </a:cubicBezTo>
                  <a:cubicBezTo>
                    <a:pt x="2662" y="28513"/>
                    <a:pt x="2541" y="28795"/>
                    <a:pt x="2461" y="29037"/>
                  </a:cubicBezTo>
                  <a:lnTo>
                    <a:pt x="2380" y="29400"/>
                  </a:lnTo>
                  <a:cubicBezTo>
                    <a:pt x="2380" y="29400"/>
                    <a:pt x="2461" y="29319"/>
                    <a:pt x="2622" y="29198"/>
                  </a:cubicBezTo>
                  <a:cubicBezTo>
                    <a:pt x="2904" y="28997"/>
                    <a:pt x="3146" y="28755"/>
                    <a:pt x="3348" y="28513"/>
                  </a:cubicBezTo>
                  <a:cubicBezTo>
                    <a:pt x="3509" y="28352"/>
                    <a:pt x="3670" y="28190"/>
                    <a:pt x="3832" y="27989"/>
                  </a:cubicBezTo>
                  <a:cubicBezTo>
                    <a:pt x="3993" y="27787"/>
                    <a:pt x="4154" y="27545"/>
                    <a:pt x="4316" y="27263"/>
                  </a:cubicBezTo>
                  <a:cubicBezTo>
                    <a:pt x="4719" y="26658"/>
                    <a:pt x="5042" y="25972"/>
                    <a:pt x="5243" y="25246"/>
                  </a:cubicBezTo>
                  <a:cubicBezTo>
                    <a:pt x="5485" y="24359"/>
                    <a:pt x="5647" y="23431"/>
                    <a:pt x="5606" y="22504"/>
                  </a:cubicBezTo>
                  <a:cubicBezTo>
                    <a:pt x="5606" y="21496"/>
                    <a:pt x="5445" y="20487"/>
                    <a:pt x="5203" y="19479"/>
                  </a:cubicBezTo>
                  <a:cubicBezTo>
                    <a:pt x="4921" y="18511"/>
                    <a:pt x="4598" y="17584"/>
                    <a:pt x="4235" y="16656"/>
                  </a:cubicBezTo>
                  <a:cubicBezTo>
                    <a:pt x="3953" y="15971"/>
                    <a:pt x="3711" y="15245"/>
                    <a:pt x="3590" y="14478"/>
                  </a:cubicBezTo>
                  <a:lnTo>
                    <a:pt x="3509" y="14277"/>
                  </a:lnTo>
                  <a:lnTo>
                    <a:pt x="3509" y="13833"/>
                  </a:lnTo>
                  <a:cubicBezTo>
                    <a:pt x="3509" y="13752"/>
                    <a:pt x="3509" y="13672"/>
                    <a:pt x="3509" y="13591"/>
                  </a:cubicBezTo>
                  <a:cubicBezTo>
                    <a:pt x="3549" y="13430"/>
                    <a:pt x="3549" y="13268"/>
                    <a:pt x="3590" y="13107"/>
                  </a:cubicBezTo>
                  <a:cubicBezTo>
                    <a:pt x="3590" y="12946"/>
                    <a:pt x="3670" y="12704"/>
                    <a:pt x="3711" y="12502"/>
                  </a:cubicBezTo>
                  <a:cubicBezTo>
                    <a:pt x="3791" y="12139"/>
                    <a:pt x="3912" y="11696"/>
                    <a:pt x="3993" y="11252"/>
                  </a:cubicBezTo>
                  <a:lnTo>
                    <a:pt x="4356" y="9921"/>
                  </a:lnTo>
                  <a:cubicBezTo>
                    <a:pt x="4598" y="8953"/>
                    <a:pt x="4759" y="7985"/>
                    <a:pt x="4840" y="6977"/>
                  </a:cubicBezTo>
                  <a:cubicBezTo>
                    <a:pt x="4880" y="6050"/>
                    <a:pt x="4800" y="5122"/>
                    <a:pt x="4558" y="4235"/>
                  </a:cubicBezTo>
                  <a:cubicBezTo>
                    <a:pt x="4356" y="3509"/>
                    <a:pt x="4074" y="2823"/>
                    <a:pt x="3751" y="2178"/>
                  </a:cubicBezTo>
                  <a:cubicBezTo>
                    <a:pt x="3469" y="1694"/>
                    <a:pt x="3146" y="1250"/>
                    <a:pt x="2783"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438;p59"/>
            <p:cNvSpPr/>
            <p:nvPr/>
          </p:nvSpPr>
          <p:spPr>
            <a:xfrm>
              <a:off x="3862425" y="3599550"/>
              <a:ext cx="140150" cy="638225"/>
            </a:xfrm>
            <a:custGeom>
              <a:avLst/>
              <a:gdLst/>
              <a:ahLst/>
              <a:cxnLst/>
              <a:rect l="l" t="t" r="r" b="b"/>
              <a:pathLst>
                <a:path w="5606" h="25529" extrusionOk="0">
                  <a:moveTo>
                    <a:pt x="3791" y="0"/>
                  </a:moveTo>
                  <a:lnTo>
                    <a:pt x="3791" y="0"/>
                  </a:lnTo>
                  <a:cubicBezTo>
                    <a:pt x="3428" y="202"/>
                    <a:pt x="3065" y="484"/>
                    <a:pt x="2783" y="766"/>
                  </a:cubicBezTo>
                  <a:cubicBezTo>
                    <a:pt x="2460" y="1129"/>
                    <a:pt x="2138" y="1492"/>
                    <a:pt x="1855" y="1896"/>
                  </a:cubicBezTo>
                  <a:cubicBezTo>
                    <a:pt x="1492" y="2460"/>
                    <a:pt x="1210" y="3065"/>
                    <a:pt x="1049" y="3670"/>
                  </a:cubicBezTo>
                  <a:cubicBezTo>
                    <a:pt x="807" y="4477"/>
                    <a:pt x="726" y="5283"/>
                    <a:pt x="766" y="6090"/>
                  </a:cubicBezTo>
                  <a:cubicBezTo>
                    <a:pt x="847" y="6937"/>
                    <a:pt x="1008" y="7784"/>
                    <a:pt x="1250" y="8631"/>
                  </a:cubicBezTo>
                  <a:lnTo>
                    <a:pt x="1613" y="9760"/>
                  </a:lnTo>
                  <a:cubicBezTo>
                    <a:pt x="169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896" y="13268"/>
                    <a:pt x="1694" y="13873"/>
                    <a:pt x="1412" y="14478"/>
                  </a:cubicBezTo>
                  <a:cubicBezTo>
                    <a:pt x="1008" y="15285"/>
                    <a:pt x="686" y="16092"/>
                    <a:pt x="444" y="16938"/>
                  </a:cubicBezTo>
                  <a:cubicBezTo>
                    <a:pt x="161" y="17785"/>
                    <a:pt x="40" y="18673"/>
                    <a:pt x="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2" y="25166"/>
                    <a:pt x="2984" y="25367"/>
                  </a:cubicBezTo>
                  <a:cubicBezTo>
                    <a:pt x="3146" y="25488"/>
                    <a:pt x="3267" y="25529"/>
                    <a:pt x="3267" y="25529"/>
                  </a:cubicBezTo>
                  <a:lnTo>
                    <a:pt x="3146" y="25206"/>
                  </a:lnTo>
                  <a:cubicBezTo>
                    <a:pt x="3105" y="25045"/>
                    <a:pt x="2984" y="24762"/>
                    <a:pt x="2863" y="24399"/>
                  </a:cubicBezTo>
                  <a:cubicBezTo>
                    <a:pt x="2823" y="24198"/>
                    <a:pt x="2742" y="24036"/>
                    <a:pt x="2702" y="23794"/>
                  </a:cubicBezTo>
                  <a:lnTo>
                    <a:pt x="2541" y="23149"/>
                  </a:lnTo>
                  <a:cubicBezTo>
                    <a:pt x="2420" y="22625"/>
                    <a:pt x="2380" y="22101"/>
                    <a:pt x="2380" y="21576"/>
                  </a:cubicBezTo>
                  <a:cubicBezTo>
                    <a:pt x="2420" y="21012"/>
                    <a:pt x="2501" y="20407"/>
                    <a:pt x="2662" y="19882"/>
                  </a:cubicBezTo>
                  <a:cubicBezTo>
                    <a:pt x="2823" y="19237"/>
                    <a:pt x="3065" y="18632"/>
                    <a:pt x="3347" y="18027"/>
                  </a:cubicBezTo>
                  <a:cubicBezTo>
                    <a:pt x="3509" y="17705"/>
                    <a:pt x="3710" y="17382"/>
                    <a:pt x="3872" y="17059"/>
                  </a:cubicBezTo>
                  <a:cubicBezTo>
                    <a:pt x="4033" y="16777"/>
                    <a:pt x="423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4" y="2985"/>
                    <a:pt x="3105"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439;p59"/>
            <p:cNvSpPr/>
            <p:nvPr/>
          </p:nvSpPr>
          <p:spPr>
            <a:xfrm>
              <a:off x="3965250"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7"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3" y="19278"/>
                    <a:pt x="1735" y="19640"/>
                  </a:cubicBezTo>
                  <a:cubicBezTo>
                    <a:pt x="1896" y="20003"/>
                    <a:pt x="2098" y="20407"/>
                    <a:pt x="2259" y="20770"/>
                  </a:cubicBezTo>
                  <a:cubicBezTo>
                    <a:pt x="2541" y="21415"/>
                    <a:pt x="2783" y="22141"/>
                    <a:pt x="294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1"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0" y="6050"/>
                    <a:pt x="4800" y="5122"/>
                    <a:pt x="4558" y="4194"/>
                  </a:cubicBezTo>
                  <a:cubicBezTo>
                    <a:pt x="4397" y="3509"/>
                    <a:pt x="4114" y="2823"/>
                    <a:pt x="3751" y="2178"/>
                  </a:cubicBezTo>
                  <a:cubicBezTo>
                    <a:pt x="3469" y="1694"/>
                    <a:pt x="3146"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440;p59"/>
            <p:cNvSpPr/>
            <p:nvPr/>
          </p:nvSpPr>
          <p:spPr>
            <a:xfrm>
              <a:off x="4080200" y="3599550"/>
              <a:ext cx="140150" cy="638225"/>
            </a:xfrm>
            <a:custGeom>
              <a:avLst/>
              <a:gdLst/>
              <a:ahLst/>
              <a:cxnLst/>
              <a:rect l="l" t="t" r="r" b="b"/>
              <a:pathLst>
                <a:path w="5606" h="25529" extrusionOk="0">
                  <a:moveTo>
                    <a:pt x="3791" y="0"/>
                  </a:moveTo>
                  <a:cubicBezTo>
                    <a:pt x="3428" y="202"/>
                    <a:pt x="3106" y="484"/>
                    <a:pt x="2823" y="766"/>
                  </a:cubicBezTo>
                  <a:cubicBezTo>
                    <a:pt x="2460" y="1129"/>
                    <a:pt x="2138" y="1492"/>
                    <a:pt x="1896" y="1896"/>
                  </a:cubicBezTo>
                  <a:cubicBezTo>
                    <a:pt x="1533" y="2460"/>
                    <a:pt x="1250" y="3065"/>
                    <a:pt x="1049" y="3670"/>
                  </a:cubicBezTo>
                  <a:cubicBezTo>
                    <a:pt x="807" y="4477"/>
                    <a:pt x="726" y="5283"/>
                    <a:pt x="766" y="6090"/>
                  </a:cubicBezTo>
                  <a:cubicBezTo>
                    <a:pt x="847" y="6937"/>
                    <a:pt x="1008" y="7784"/>
                    <a:pt x="1250" y="8631"/>
                  </a:cubicBezTo>
                  <a:lnTo>
                    <a:pt x="1613" y="9760"/>
                  </a:lnTo>
                  <a:cubicBezTo>
                    <a:pt x="173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936" y="13268"/>
                    <a:pt x="1694" y="13873"/>
                    <a:pt x="1412" y="14478"/>
                  </a:cubicBezTo>
                  <a:cubicBezTo>
                    <a:pt x="1008" y="15285"/>
                    <a:pt x="686" y="16092"/>
                    <a:pt x="444" y="16938"/>
                  </a:cubicBezTo>
                  <a:cubicBezTo>
                    <a:pt x="202" y="17785"/>
                    <a:pt x="40" y="18673"/>
                    <a:pt x="4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3" y="25166"/>
                    <a:pt x="2985" y="25367"/>
                  </a:cubicBezTo>
                  <a:cubicBezTo>
                    <a:pt x="3186" y="25488"/>
                    <a:pt x="3267" y="25529"/>
                    <a:pt x="3267" y="25529"/>
                  </a:cubicBezTo>
                  <a:lnTo>
                    <a:pt x="3146" y="25206"/>
                  </a:lnTo>
                  <a:cubicBezTo>
                    <a:pt x="3106" y="25045"/>
                    <a:pt x="2985" y="24762"/>
                    <a:pt x="2864" y="24399"/>
                  </a:cubicBezTo>
                  <a:cubicBezTo>
                    <a:pt x="2823" y="24198"/>
                    <a:pt x="2743" y="24036"/>
                    <a:pt x="2702" y="23794"/>
                  </a:cubicBezTo>
                  <a:lnTo>
                    <a:pt x="2541" y="23149"/>
                  </a:lnTo>
                  <a:cubicBezTo>
                    <a:pt x="2460" y="22625"/>
                    <a:pt x="2380" y="22101"/>
                    <a:pt x="2420" y="21576"/>
                  </a:cubicBezTo>
                  <a:cubicBezTo>
                    <a:pt x="2420" y="21012"/>
                    <a:pt x="2501" y="20407"/>
                    <a:pt x="2662" y="19882"/>
                  </a:cubicBezTo>
                  <a:cubicBezTo>
                    <a:pt x="2823" y="19237"/>
                    <a:pt x="3065" y="18632"/>
                    <a:pt x="3388" y="18027"/>
                  </a:cubicBezTo>
                  <a:cubicBezTo>
                    <a:pt x="3549" y="17705"/>
                    <a:pt x="3710" y="17382"/>
                    <a:pt x="3872" y="17059"/>
                  </a:cubicBezTo>
                  <a:cubicBezTo>
                    <a:pt x="4033" y="16777"/>
                    <a:pt x="427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5" y="2985"/>
                    <a:pt x="3106"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441;p59"/>
            <p:cNvSpPr/>
            <p:nvPr/>
          </p:nvSpPr>
          <p:spPr>
            <a:xfrm>
              <a:off x="4183025"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8"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4" y="19278"/>
                    <a:pt x="1735" y="19640"/>
                  </a:cubicBezTo>
                  <a:cubicBezTo>
                    <a:pt x="1896" y="20003"/>
                    <a:pt x="2098" y="20407"/>
                    <a:pt x="2259" y="20770"/>
                  </a:cubicBezTo>
                  <a:cubicBezTo>
                    <a:pt x="2541" y="21415"/>
                    <a:pt x="2783" y="22141"/>
                    <a:pt x="298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2"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1" y="6050"/>
                    <a:pt x="4800" y="5122"/>
                    <a:pt x="4558" y="4194"/>
                  </a:cubicBezTo>
                  <a:cubicBezTo>
                    <a:pt x="4397" y="3509"/>
                    <a:pt x="4114" y="2823"/>
                    <a:pt x="3751" y="2178"/>
                  </a:cubicBezTo>
                  <a:cubicBezTo>
                    <a:pt x="3469" y="1694"/>
                    <a:pt x="3187"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442;p59"/>
            <p:cNvSpPr/>
            <p:nvPr/>
          </p:nvSpPr>
          <p:spPr>
            <a:xfrm>
              <a:off x="3592200" y="3647950"/>
              <a:ext cx="819225" cy="87100"/>
            </a:xfrm>
            <a:custGeom>
              <a:avLst/>
              <a:gdLst/>
              <a:ahLst/>
              <a:cxnLst/>
              <a:rect l="l" t="t" r="r" b="b"/>
              <a:pathLst>
                <a:path w="32769" h="3484" extrusionOk="0">
                  <a:moveTo>
                    <a:pt x="2259" y="0"/>
                  </a:moveTo>
                  <a:cubicBezTo>
                    <a:pt x="2259" y="0"/>
                    <a:pt x="1" y="1533"/>
                    <a:pt x="687" y="2621"/>
                  </a:cubicBezTo>
                  <a:cubicBezTo>
                    <a:pt x="844" y="2877"/>
                    <a:pt x="1105" y="2968"/>
                    <a:pt x="1420" y="2968"/>
                  </a:cubicBezTo>
                  <a:cubicBezTo>
                    <a:pt x="2170" y="2968"/>
                    <a:pt x="3227" y="2456"/>
                    <a:pt x="3925" y="2456"/>
                  </a:cubicBezTo>
                  <a:cubicBezTo>
                    <a:pt x="4134" y="2456"/>
                    <a:pt x="4311" y="2502"/>
                    <a:pt x="4437" y="2621"/>
                  </a:cubicBezTo>
                  <a:cubicBezTo>
                    <a:pt x="4929" y="3036"/>
                    <a:pt x="5355" y="3484"/>
                    <a:pt x="6302" y="3484"/>
                  </a:cubicBezTo>
                  <a:cubicBezTo>
                    <a:pt x="6829" y="3484"/>
                    <a:pt x="7518" y="3345"/>
                    <a:pt x="8470" y="2984"/>
                  </a:cubicBezTo>
                  <a:cubicBezTo>
                    <a:pt x="9599" y="2546"/>
                    <a:pt x="10348" y="2376"/>
                    <a:pt x="10996" y="2376"/>
                  </a:cubicBezTo>
                  <a:cubicBezTo>
                    <a:pt x="11899" y="2376"/>
                    <a:pt x="12607" y="2706"/>
                    <a:pt x="13874" y="3105"/>
                  </a:cubicBezTo>
                  <a:cubicBezTo>
                    <a:pt x="14391" y="3268"/>
                    <a:pt x="14890" y="3331"/>
                    <a:pt x="15371" y="3331"/>
                  </a:cubicBezTo>
                  <a:cubicBezTo>
                    <a:pt x="16917" y="3331"/>
                    <a:pt x="18280" y="2683"/>
                    <a:pt x="19480" y="2621"/>
                  </a:cubicBezTo>
                  <a:cubicBezTo>
                    <a:pt x="19571" y="2614"/>
                    <a:pt x="19666" y="2611"/>
                    <a:pt x="19763" y="2611"/>
                  </a:cubicBezTo>
                  <a:cubicBezTo>
                    <a:pt x="20863" y="2611"/>
                    <a:pt x="22365" y="3018"/>
                    <a:pt x="23790" y="3018"/>
                  </a:cubicBezTo>
                  <a:cubicBezTo>
                    <a:pt x="24426" y="3018"/>
                    <a:pt x="25047" y="2937"/>
                    <a:pt x="25610" y="2702"/>
                  </a:cubicBezTo>
                  <a:cubicBezTo>
                    <a:pt x="26306" y="2397"/>
                    <a:pt x="26914" y="2291"/>
                    <a:pt x="27450" y="2291"/>
                  </a:cubicBezTo>
                  <a:cubicBezTo>
                    <a:pt x="28403" y="2291"/>
                    <a:pt x="29130" y="2628"/>
                    <a:pt x="29723" y="2783"/>
                  </a:cubicBezTo>
                  <a:cubicBezTo>
                    <a:pt x="29809" y="2804"/>
                    <a:pt x="29905" y="2814"/>
                    <a:pt x="30007" y="2814"/>
                  </a:cubicBezTo>
                  <a:cubicBezTo>
                    <a:pt x="31066" y="2814"/>
                    <a:pt x="32769" y="1706"/>
                    <a:pt x="29643" y="161"/>
                  </a:cubicBez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443;p59"/>
            <p:cNvSpPr/>
            <p:nvPr/>
          </p:nvSpPr>
          <p:spPr>
            <a:xfrm>
              <a:off x="3530700" y="3207350"/>
              <a:ext cx="931625" cy="469525"/>
            </a:xfrm>
            <a:custGeom>
              <a:avLst/>
              <a:gdLst/>
              <a:ahLst/>
              <a:cxnLst/>
              <a:rect l="l" t="t" r="r" b="b"/>
              <a:pathLst>
                <a:path w="37265" h="18781" extrusionOk="0">
                  <a:moveTo>
                    <a:pt x="18633" y="0"/>
                  </a:moveTo>
                  <a:cubicBezTo>
                    <a:pt x="1" y="0"/>
                    <a:pt x="485" y="16535"/>
                    <a:pt x="5163" y="17785"/>
                  </a:cubicBezTo>
                  <a:cubicBezTo>
                    <a:pt x="8386" y="18647"/>
                    <a:pt x="13561" y="18781"/>
                    <a:pt x="16469" y="18781"/>
                  </a:cubicBezTo>
                  <a:cubicBezTo>
                    <a:pt x="17782" y="18781"/>
                    <a:pt x="18633" y="18753"/>
                    <a:pt x="18633" y="18753"/>
                  </a:cubicBezTo>
                  <a:cubicBezTo>
                    <a:pt x="18633" y="18753"/>
                    <a:pt x="19484" y="18781"/>
                    <a:pt x="20797" y="18781"/>
                  </a:cubicBezTo>
                  <a:cubicBezTo>
                    <a:pt x="23705" y="18781"/>
                    <a:pt x="28880" y="18647"/>
                    <a:pt x="32103" y="17785"/>
                  </a:cubicBezTo>
                  <a:cubicBezTo>
                    <a:pt x="36821" y="16535"/>
                    <a:pt x="37265" y="0"/>
                    <a:pt x="18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444;p59"/>
            <p:cNvSpPr/>
            <p:nvPr/>
          </p:nvSpPr>
          <p:spPr>
            <a:xfrm>
              <a:off x="3796875" y="3424725"/>
              <a:ext cx="68600" cy="61875"/>
            </a:xfrm>
            <a:custGeom>
              <a:avLst/>
              <a:gdLst/>
              <a:ahLst/>
              <a:cxnLst/>
              <a:rect l="l" t="t" r="r" b="b"/>
              <a:pathLst>
                <a:path w="2744" h="2475" extrusionOk="0">
                  <a:moveTo>
                    <a:pt x="1353" y="1"/>
                  </a:moveTo>
                  <a:cubicBezTo>
                    <a:pt x="811" y="1"/>
                    <a:pt x="333" y="339"/>
                    <a:pt x="202" y="863"/>
                  </a:cubicBezTo>
                  <a:cubicBezTo>
                    <a:pt x="1" y="1549"/>
                    <a:pt x="364" y="2234"/>
                    <a:pt x="1009" y="2436"/>
                  </a:cubicBezTo>
                  <a:cubicBezTo>
                    <a:pt x="1118" y="2462"/>
                    <a:pt x="1228" y="2474"/>
                    <a:pt x="1336" y="2474"/>
                  </a:cubicBezTo>
                  <a:cubicBezTo>
                    <a:pt x="1901" y="2474"/>
                    <a:pt x="2412" y="2131"/>
                    <a:pt x="2582" y="1589"/>
                  </a:cubicBezTo>
                  <a:cubicBezTo>
                    <a:pt x="2743" y="944"/>
                    <a:pt x="2380" y="218"/>
                    <a:pt x="1735" y="57"/>
                  </a:cubicBezTo>
                  <a:cubicBezTo>
                    <a:pt x="1606" y="19"/>
                    <a:pt x="147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445;p59"/>
            <p:cNvSpPr/>
            <p:nvPr/>
          </p:nvSpPr>
          <p:spPr>
            <a:xfrm>
              <a:off x="4114475" y="3411625"/>
              <a:ext cx="69600" cy="61850"/>
            </a:xfrm>
            <a:custGeom>
              <a:avLst/>
              <a:gdLst/>
              <a:ahLst/>
              <a:cxnLst/>
              <a:rect l="l" t="t" r="r" b="b"/>
              <a:pathLst>
                <a:path w="2784" h="2474" extrusionOk="0">
                  <a:moveTo>
                    <a:pt x="1371" y="1"/>
                  </a:moveTo>
                  <a:cubicBezTo>
                    <a:pt x="849" y="1"/>
                    <a:pt x="366" y="339"/>
                    <a:pt x="202" y="863"/>
                  </a:cubicBezTo>
                  <a:cubicBezTo>
                    <a:pt x="0" y="1549"/>
                    <a:pt x="363" y="2234"/>
                    <a:pt x="1049" y="2436"/>
                  </a:cubicBezTo>
                  <a:cubicBezTo>
                    <a:pt x="1152" y="2462"/>
                    <a:pt x="1256" y="2474"/>
                    <a:pt x="1359" y="2474"/>
                  </a:cubicBezTo>
                  <a:cubicBezTo>
                    <a:pt x="1901" y="2474"/>
                    <a:pt x="2412" y="2131"/>
                    <a:pt x="2581" y="1589"/>
                  </a:cubicBezTo>
                  <a:cubicBezTo>
                    <a:pt x="2783" y="944"/>
                    <a:pt x="2380" y="218"/>
                    <a:pt x="1735" y="56"/>
                  </a:cubicBezTo>
                  <a:cubicBezTo>
                    <a:pt x="1614" y="19"/>
                    <a:pt x="1491" y="1"/>
                    <a:pt x="1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446;p59"/>
            <p:cNvSpPr/>
            <p:nvPr/>
          </p:nvSpPr>
          <p:spPr>
            <a:xfrm>
              <a:off x="3952650" y="3493675"/>
              <a:ext cx="97325" cy="54475"/>
            </a:xfrm>
            <a:custGeom>
              <a:avLst/>
              <a:gdLst/>
              <a:ahLst/>
              <a:cxnLst/>
              <a:rect l="l" t="t" r="r" b="b"/>
              <a:pathLst>
                <a:path w="3893" h="2179" extrusionOk="0">
                  <a:moveTo>
                    <a:pt x="3630" y="1"/>
                  </a:moveTo>
                  <a:cubicBezTo>
                    <a:pt x="3499" y="1"/>
                    <a:pt x="3368" y="81"/>
                    <a:pt x="3368" y="243"/>
                  </a:cubicBezTo>
                  <a:lnTo>
                    <a:pt x="3328" y="283"/>
                  </a:lnTo>
                  <a:cubicBezTo>
                    <a:pt x="3287" y="1155"/>
                    <a:pt x="2614" y="1599"/>
                    <a:pt x="1940" y="1599"/>
                  </a:cubicBezTo>
                  <a:cubicBezTo>
                    <a:pt x="1273" y="1599"/>
                    <a:pt x="605" y="1165"/>
                    <a:pt x="545" y="283"/>
                  </a:cubicBezTo>
                  <a:cubicBezTo>
                    <a:pt x="545" y="122"/>
                    <a:pt x="404" y="41"/>
                    <a:pt x="268" y="41"/>
                  </a:cubicBezTo>
                  <a:cubicBezTo>
                    <a:pt x="132" y="41"/>
                    <a:pt x="1" y="122"/>
                    <a:pt x="21" y="283"/>
                  </a:cubicBezTo>
                  <a:cubicBezTo>
                    <a:pt x="61" y="1372"/>
                    <a:pt x="908" y="2178"/>
                    <a:pt x="1957" y="2178"/>
                  </a:cubicBezTo>
                  <a:cubicBezTo>
                    <a:pt x="3045" y="2178"/>
                    <a:pt x="3892" y="1291"/>
                    <a:pt x="3892" y="243"/>
                  </a:cubicBezTo>
                  <a:cubicBezTo>
                    <a:pt x="3892" y="81"/>
                    <a:pt x="3761" y="1"/>
                    <a:pt x="3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447;p59"/>
            <p:cNvSpPr/>
            <p:nvPr/>
          </p:nvSpPr>
          <p:spPr>
            <a:xfrm>
              <a:off x="3688000" y="3468150"/>
              <a:ext cx="135125" cy="121650"/>
            </a:xfrm>
            <a:custGeom>
              <a:avLst/>
              <a:gdLst/>
              <a:ahLst/>
              <a:cxnLst/>
              <a:rect l="l" t="t" r="r" b="b"/>
              <a:pathLst>
                <a:path w="5405" h="4866" extrusionOk="0">
                  <a:moveTo>
                    <a:pt x="2716" y="1"/>
                  </a:moveTo>
                  <a:cubicBezTo>
                    <a:pt x="1662" y="1"/>
                    <a:pt x="696" y="682"/>
                    <a:pt x="363" y="1748"/>
                  </a:cubicBezTo>
                  <a:cubicBezTo>
                    <a:pt x="0" y="3038"/>
                    <a:pt x="726" y="4369"/>
                    <a:pt x="2017" y="4772"/>
                  </a:cubicBezTo>
                  <a:cubicBezTo>
                    <a:pt x="2241" y="4835"/>
                    <a:pt x="2468" y="4866"/>
                    <a:pt x="2692" y="4866"/>
                  </a:cubicBezTo>
                  <a:cubicBezTo>
                    <a:pt x="3754" y="4866"/>
                    <a:pt x="4742" y="4185"/>
                    <a:pt x="5041" y="3119"/>
                  </a:cubicBezTo>
                  <a:cubicBezTo>
                    <a:pt x="5404" y="1828"/>
                    <a:pt x="4678" y="497"/>
                    <a:pt x="3388" y="94"/>
                  </a:cubicBezTo>
                  <a:cubicBezTo>
                    <a:pt x="3163" y="31"/>
                    <a:pt x="2938"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448;p59"/>
            <p:cNvSpPr/>
            <p:nvPr/>
          </p:nvSpPr>
          <p:spPr>
            <a:xfrm>
              <a:off x="4156825" y="3460100"/>
              <a:ext cx="135125" cy="121625"/>
            </a:xfrm>
            <a:custGeom>
              <a:avLst/>
              <a:gdLst/>
              <a:ahLst/>
              <a:cxnLst/>
              <a:rect l="l" t="t" r="r" b="b"/>
              <a:pathLst>
                <a:path w="5405" h="4865" extrusionOk="0">
                  <a:moveTo>
                    <a:pt x="2716" y="0"/>
                  </a:moveTo>
                  <a:cubicBezTo>
                    <a:pt x="1662" y="0"/>
                    <a:pt x="696" y="681"/>
                    <a:pt x="363" y="1747"/>
                  </a:cubicBezTo>
                  <a:cubicBezTo>
                    <a:pt x="0" y="3037"/>
                    <a:pt x="726" y="4368"/>
                    <a:pt x="2017" y="4772"/>
                  </a:cubicBezTo>
                  <a:cubicBezTo>
                    <a:pt x="2241" y="4835"/>
                    <a:pt x="2467" y="4865"/>
                    <a:pt x="2689" y="4865"/>
                  </a:cubicBezTo>
                  <a:cubicBezTo>
                    <a:pt x="3742" y="4865"/>
                    <a:pt x="4708" y="4184"/>
                    <a:pt x="5041" y="3118"/>
                  </a:cubicBezTo>
                  <a:cubicBezTo>
                    <a:pt x="5404" y="1828"/>
                    <a:pt x="4678" y="456"/>
                    <a:pt x="3388" y="93"/>
                  </a:cubicBezTo>
                  <a:cubicBezTo>
                    <a:pt x="3163" y="30"/>
                    <a:pt x="2938"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2536;p59"/>
          <p:cNvGrpSpPr/>
          <p:nvPr/>
        </p:nvGrpSpPr>
        <p:grpSpPr>
          <a:xfrm>
            <a:off x="6819016" y="3822884"/>
            <a:ext cx="593901" cy="1233785"/>
            <a:chOff x="1056525" y="2424950"/>
            <a:chExt cx="962875" cy="2000300"/>
          </a:xfrm>
        </p:grpSpPr>
        <p:sp>
          <p:nvSpPr>
            <p:cNvPr id="335" name="Google Shape;2537;p59"/>
            <p:cNvSpPr/>
            <p:nvPr/>
          </p:nvSpPr>
          <p:spPr>
            <a:xfrm>
              <a:off x="1188600" y="2868575"/>
              <a:ext cx="229900" cy="197650"/>
            </a:xfrm>
            <a:custGeom>
              <a:avLst/>
              <a:gdLst/>
              <a:ahLst/>
              <a:cxnLst/>
              <a:rect l="l" t="t" r="r" b="b"/>
              <a:pathLst>
                <a:path w="9196" h="7906" extrusionOk="0">
                  <a:moveTo>
                    <a:pt x="6574" y="1"/>
                  </a:moveTo>
                  <a:cubicBezTo>
                    <a:pt x="6574" y="1"/>
                    <a:pt x="2017" y="4800"/>
                    <a:pt x="1" y="5485"/>
                  </a:cubicBezTo>
                  <a:cubicBezTo>
                    <a:pt x="1" y="5485"/>
                    <a:pt x="525" y="7220"/>
                    <a:pt x="1695" y="7905"/>
                  </a:cubicBezTo>
                  <a:cubicBezTo>
                    <a:pt x="1695" y="7905"/>
                    <a:pt x="6857" y="6292"/>
                    <a:pt x="9196" y="3711"/>
                  </a:cubicBezTo>
                  <a:lnTo>
                    <a:pt x="6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538;p59"/>
            <p:cNvSpPr/>
            <p:nvPr/>
          </p:nvSpPr>
          <p:spPr>
            <a:xfrm>
              <a:off x="1270275" y="2424950"/>
              <a:ext cx="725950" cy="952800"/>
            </a:xfrm>
            <a:custGeom>
              <a:avLst/>
              <a:gdLst/>
              <a:ahLst/>
              <a:cxnLst/>
              <a:rect l="l" t="t" r="r" b="b"/>
              <a:pathLst>
                <a:path w="29038" h="38112" extrusionOk="0">
                  <a:moveTo>
                    <a:pt x="13551" y="1"/>
                  </a:moveTo>
                  <a:cubicBezTo>
                    <a:pt x="12288" y="1238"/>
                    <a:pt x="10613" y="1899"/>
                    <a:pt x="8917" y="1899"/>
                  </a:cubicBezTo>
                  <a:cubicBezTo>
                    <a:pt x="7958" y="1899"/>
                    <a:pt x="6993" y="1688"/>
                    <a:pt x="6090" y="1251"/>
                  </a:cubicBezTo>
                  <a:cubicBezTo>
                    <a:pt x="3978" y="4630"/>
                    <a:pt x="914" y="4845"/>
                    <a:pt x="169" y="4845"/>
                  </a:cubicBezTo>
                  <a:cubicBezTo>
                    <a:pt x="60" y="4845"/>
                    <a:pt x="0" y="4840"/>
                    <a:pt x="0" y="4840"/>
                  </a:cubicBezTo>
                  <a:lnTo>
                    <a:pt x="0" y="4840"/>
                  </a:lnTo>
                  <a:lnTo>
                    <a:pt x="5404" y="9922"/>
                  </a:lnTo>
                  <a:lnTo>
                    <a:pt x="10042" y="5566"/>
                  </a:lnTo>
                  <a:lnTo>
                    <a:pt x="19560" y="11495"/>
                  </a:lnTo>
                  <a:lnTo>
                    <a:pt x="21738" y="22948"/>
                  </a:lnTo>
                  <a:lnTo>
                    <a:pt x="14624" y="37890"/>
                  </a:lnTo>
                  <a:lnTo>
                    <a:pt x="14624" y="37890"/>
                  </a:lnTo>
                  <a:cubicBezTo>
                    <a:pt x="16512" y="34189"/>
                    <a:pt x="23996" y="31901"/>
                    <a:pt x="23996" y="31901"/>
                  </a:cubicBezTo>
                  <a:cubicBezTo>
                    <a:pt x="23069" y="26820"/>
                    <a:pt x="28271" y="24965"/>
                    <a:pt x="28271" y="24965"/>
                  </a:cubicBezTo>
                  <a:cubicBezTo>
                    <a:pt x="24762" y="20367"/>
                    <a:pt x="29037" y="15528"/>
                    <a:pt x="29037" y="15528"/>
                  </a:cubicBezTo>
                  <a:cubicBezTo>
                    <a:pt x="24440" y="12946"/>
                    <a:pt x="27343" y="6978"/>
                    <a:pt x="27343" y="6978"/>
                  </a:cubicBezTo>
                  <a:cubicBezTo>
                    <a:pt x="21738" y="6897"/>
                    <a:pt x="21213" y="1735"/>
                    <a:pt x="21213" y="1735"/>
                  </a:cubicBezTo>
                  <a:cubicBezTo>
                    <a:pt x="20368" y="2048"/>
                    <a:pt x="19561" y="2174"/>
                    <a:pt x="18811" y="2174"/>
                  </a:cubicBezTo>
                  <a:cubicBezTo>
                    <a:pt x="15698" y="2174"/>
                    <a:pt x="13551" y="1"/>
                    <a:pt x="13551" y="1"/>
                  </a:cubicBezTo>
                  <a:close/>
                  <a:moveTo>
                    <a:pt x="14624" y="37890"/>
                  </a:moveTo>
                  <a:cubicBezTo>
                    <a:pt x="14587" y="37963"/>
                    <a:pt x="14552" y="38037"/>
                    <a:pt x="14519" y="38112"/>
                  </a:cubicBezTo>
                  <a:lnTo>
                    <a:pt x="14624" y="378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539;p59"/>
            <p:cNvSpPr/>
            <p:nvPr/>
          </p:nvSpPr>
          <p:spPr>
            <a:xfrm>
              <a:off x="1057525" y="2512325"/>
              <a:ext cx="961875" cy="1912925"/>
            </a:xfrm>
            <a:custGeom>
              <a:avLst/>
              <a:gdLst/>
              <a:ahLst/>
              <a:cxnLst/>
              <a:rect l="l" t="t" r="r" b="b"/>
              <a:pathLst>
                <a:path w="38475" h="76517" extrusionOk="0">
                  <a:moveTo>
                    <a:pt x="21721" y="1"/>
                  </a:moveTo>
                  <a:cubicBezTo>
                    <a:pt x="15955" y="1"/>
                    <a:pt x="10970" y="4037"/>
                    <a:pt x="9761" y="9734"/>
                  </a:cubicBezTo>
                  <a:cubicBezTo>
                    <a:pt x="9761" y="9734"/>
                    <a:pt x="8954" y="13323"/>
                    <a:pt x="10043" y="15864"/>
                  </a:cubicBezTo>
                  <a:cubicBezTo>
                    <a:pt x="10431" y="16749"/>
                    <a:pt x="10550" y="17036"/>
                    <a:pt x="10543" y="17036"/>
                  </a:cubicBezTo>
                  <a:cubicBezTo>
                    <a:pt x="10532" y="17036"/>
                    <a:pt x="10198" y="16304"/>
                    <a:pt x="10123" y="16106"/>
                  </a:cubicBezTo>
                  <a:lnTo>
                    <a:pt x="10123" y="16106"/>
                  </a:lnTo>
                  <a:cubicBezTo>
                    <a:pt x="11656" y="20784"/>
                    <a:pt x="15810" y="24051"/>
                    <a:pt x="20690" y="24494"/>
                  </a:cubicBezTo>
                  <a:cubicBezTo>
                    <a:pt x="18109" y="28648"/>
                    <a:pt x="11495" y="33004"/>
                    <a:pt x="6938" y="37480"/>
                  </a:cubicBezTo>
                  <a:cubicBezTo>
                    <a:pt x="1" y="44296"/>
                    <a:pt x="1977" y="54660"/>
                    <a:pt x="6938" y="58774"/>
                  </a:cubicBezTo>
                  <a:cubicBezTo>
                    <a:pt x="11938" y="62888"/>
                    <a:pt x="24158" y="61637"/>
                    <a:pt x="26416" y="66880"/>
                  </a:cubicBezTo>
                  <a:cubicBezTo>
                    <a:pt x="27062" y="68332"/>
                    <a:pt x="27021" y="70026"/>
                    <a:pt x="26336" y="71437"/>
                  </a:cubicBezTo>
                  <a:cubicBezTo>
                    <a:pt x="25690" y="72405"/>
                    <a:pt x="24723" y="73091"/>
                    <a:pt x="23593" y="73333"/>
                  </a:cubicBezTo>
                  <a:cubicBezTo>
                    <a:pt x="23389" y="73371"/>
                    <a:pt x="23183" y="73389"/>
                    <a:pt x="22978" y="73389"/>
                  </a:cubicBezTo>
                  <a:cubicBezTo>
                    <a:pt x="20360" y="73389"/>
                    <a:pt x="17995" y="70394"/>
                    <a:pt x="22222" y="67364"/>
                  </a:cubicBezTo>
                  <a:cubicBezTo>
                    <a:pt x="22222" y="67364"/>
                    <a:pt x="22187" y="67362"/>
                    <a:pt x="22123" y="67362"/>
                  </a:cubicBezTo>
                  <a:cubicBezTo>
                    <a:pt x="21492" y="67362"/>
                    <a:pt x="18031" y="67529"/>
                    <a:pt x="17665" y="71155"/>
                  </a:cubicBezTo>
                  <a:cubicBezTo>
                    <a:pt x="17342" y="73938"/>
                    <a:pt x="19238" y="75632"/>
                    <a:pt x="21819" y="76236"/>
                  </a:cubicBezTo>
                  <a:cubicBezTo>
                    <a:pt x="21819" y="76236"/>
                    <a:pt x="21980" y="76277"/>
                    <a:pt x="22101" y="76277"/>
                  </a:cubicBezTo>
                  <a:cubicBezTo>
                    <a:pt x="22889" y="76445"/>
                    <a:pt x="23676" y="76516"/>
                    <a:pt x="24463" y="76516"/>
                  </a:cubicBezTo>
                  <a:cubicBezTo>
                    <a:pt x="24805" y="76516"/>
                    <a:pt x="25147" y="76503"/>
                    <a:pt x="25489" y="76478"/>
                  </a:cubicBezTo>
                  <a:cubicBezTo>
                    <a:pt x="36418" y="76075"/>
                    <a:pt x="38475" y="68090"/>
                    <a:pt x="35208" y="61799"/>
                  </a:cubicBezTo>
                  <a:cubicBezTo>
                    <a:pt x="32788" y="57120"/>
                    <a:pt x="26537" y="54983"/>
                    <a:pt x="21779" y="49579"/>
                  </a:cubicBezTo>
                  <a:cubicBezTo>
                    <a:pt x="17020" y="44175"/>
                    <a:pt x="21698" y="36069"/>
                    <a:pt x="28070" y="28245"/>
                  </a:cubicBezTo>
                  <a:cubicBezTo>
                    <a:pt x="31780" y="23768"/>
                    <a:pt x="33192" y="18606"/>
                    <a:pt x="33716" y="15057"/>
                  </a:cubicBezTo>
                  <a:cubicBezTo>
                    <a:pt x="33918" y="14130"/>
                    <a:pt x="34039" y="13202"/>
                    <a:pt x="34039" y="12274"/>
                  </a:cubicBezTo>
                  <a:lnTo>
                    <a:pt x="34039" y="11952"/>
                  </a:lnTo>
                  <a:cubicBezTo>
                    <a:pt x="34079" y="11549"/>
                    <a:pt x="34039" y="11145"/>
                    <a:pt x="33958" y="10742"/>
                  </a:cubicBezTo>
                  <a:cubicBezTo>
                    <a:pt x="33192" y="4773"/>
                    <a:pt x="28272" y="256"/>
                    <a:pt x="22303" y="14"/>
                  </a:cubicBezTo>
                  <a:cubicBezTo>
                    <a:pt x="22108" y="5"/>
                    <a:pt x="21914" y="1"/>
                    <a:pt x="2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40;p59"/>
            <p:cNvSpPr/>
            <p:nvPr/>
          </p:nvSpPr>
          <p:spPr>
            <a:xfrm>
              <a:off x="1405375" y="3454975"/>
              <a:ext cx="425500" cy="318525"/>
            </a:xfrm>
            <a:custGeom>
              <a:avLst/>
              <a:gdLst/>
              <a:ahLst/>
              <a:cxnLst/>
              <a:rect l="l" t="t" r="r" b="b"/>
              <a:pathLst>
                <a:path w="17020" h="12741" extrusionOk="0">
                  <a:moveTo>
                    <a:pt x="12539" y="1"/>
                  </a:moveTo>
                  <a:cubicBezTo>
                    <a:pt x="9438" y="1"/>
                    <a:pt x="1251" y="6267"/>
                    <a:pt x="1251" y="6267"/>
                  </a:cubicBezTo>
                  <a:cubicBezTo>
                    <a:pt x="0" y="8445"/>
                    <a:pt x="646" y="9776"/>
                    <a:pt x="1251" y="10986"/>
                  </a:cubicBezTo>
                  <a:cubicBezTo>
                    <a:pt x="1646" y="11803"/>
                    <a:pt x="7002" y="12740"/>
                    <a:pt x="10880" y="12740"/>
                  </a:cubicBezTo>
                  <a:cubicBezTo>
                    <a:pt x="12936" y="12740"/>
                    <a:pt x="14576" y="12477"/>
                    <a:pt x="14841" y="11792"/>
                  </a:cubicBezTo>
                  <a:cubicBezTo>
                    <a:pt x="15648" y="9816"/>
                    <a:pt x="10526" y="8324"/>
                    <a:pt x="10526" y="8324"/>
                  </a:cubicBezTo>
                  <a:cubicBezTo>
                    <a:pt x="10526" y="8324"/>
                    <a:pt x="17019" y="8042"/>
                    <a:pt x="16656" y="5541"/>
                  </a:cubicBezTo>
                  <a:cubicBezTo>
                    <a:pt x="16496" y="4535"/>
                    <a:pt x="15400" y="4231"/>
                    <a:pt x="14133" y="4231"/>
                  </a:cubicBezTo>
                  <a:cubicBezTo>
                    <a:pt x="12204" y="4231"/>
                    <a:pt x="9881" y="4936"/>
                    <a:pt x="9881" y="4936"/>
                  </a:cubicBezTo>
                  <a:cubicBezTo>
                    <a:pt x="9881" y="4936"/>
                    <a:pt x="15487" y="1549"/>
                    <a:pt x="13269" y="177"/>
                  </a:cubicBezTo>
                  <a:cubicBezTo>
                    <a:pt x="13078" y="56"/>
                    <a:pt x="12831"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541;p59"/>
            <p:cNvSpPr/>
            <p:nvPr/>
          </p:nvSpPr>
          <p:spPr>
            <a:xfrm>
              <a:off x="1056525" y="3222475"/>
              <a:ext cx="506150" cy="865075"/>
            </a:xfrm>
            <a:custGeom>
              <a:avLst/>
              <a:gdLst/>
              <a:ahLst/>
              <a:cxnLst/>
              <a:rect l="l" t="t" r="r" b="b"/>
              <a:pathLst>
                <a:path w="20246" h="34603" extrusionOk="0">
                  <a:moveTo>
                    <a:pt x="17342" y="0"/>
                  </a:moveTo>
                  <a:cubicBezTo>
                    <a:pt x="14237" y="2944"/>
                    <a:pt x="10123" y="6009"/>
                    <a:pt x="6978" y="9074"/>
                  </a:cubicBezTo>
                  <a:cubicBezTo>
                    <a:pt x="1" y="15890"/>
                    <a:pt x="1977" y="26254"/>
                    <a:pt x="6978" y="30368"/>
                  </a:cubicBezTo>
                  <a:cubicBezTo>
                    <a:pt x="10002" y="32909"/>
                    <a:pt x="15729" y="33393"/>
                    <a:pt x="20246" y="34603"/>
                  </a:cubicBezTo>
                  <a:cubicBezTo>
                    <a:pt x="1009" y="21697"/>
                    <a:pt x="17544" y="0"/>
                    <a:pt x="17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542;p59"/>
            <p:cNvSpPr/>
            <p:nvPr/>
          </p:nvSpPr>
          <p:spPr>
            <a:xfrm>
              <a:off x="1526350" y="2804325"/>
              <a:ext cx="182525" cy="160800"/>
            </a:xfrm>
            <a:custGeom>
              <a:avLst/>
              <a:gdLst/>
              <a:ahLst/>
              <a:cxnLst/>
              <a:rect l="l" t="t" r="r" b="b"/>
              <a:pathLst>
                <a:path w="7301" h="6432" extrusionOk="0">
                  <a:moveTo>
                    <a:pt x="3667" y="0"/>
                  </a:moveTo>
                  <a:cubicBezTo>
                    <a:pt x="2604" y="0"/>
                    <a:pt x="1563" y="526"/>
                    <a:pt x="969" y="1482"/>
                  </a:cubicBezTo>
                  <a:cubicBezTo>
                    <a:pt x="1" y="2974"/>
                    <a:pt x="445" y="4950"/>
                    <a:pt x="1937" y="5918"/>
                  </a:cubicBezTo>
                  <a:cubicBezTo>
                    <a:pt x="2473" y="6266"/>
                    <a:pt x="3072" y="6431"/>
                    <a:pt x="3664" y="6431"/>
                  </a:cubicBezTo>
                  <a:cubicBezTo>
                    <a:pt x="4719" y="6431"/>
                    <a:pt x="5753" y="5906"/>
                    <a:pt x="6373" y="4950"/>
                  </a:cubicBezTo>
                  <a:cubicBezTo>
                    <a:pt x="7300" y="3458"/>
                    <a:pt x="6897" y="1482"/>
                    <a:pt x="5405" y="514"/>
                  </a:cubicBezTo>
                  <a:cubicBezTo>
                    <a:pt x="4869" y="166"/>
                    <a:pt x="4264" y="0"/>
                    <a:pt x="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543;p59"/>
            <p:cNvSpPr/>
            <p:nvPr/>
          </p:nvSpPr>
          <p:spPr>
            <a:xfrm>
              <a:off x="1417400" y="2749150"/>
              <a:ext cx="124100" cy="76825"/>
            </a:xfrm>
            <a:custGeom>
              <a:avLst/>
              <a:gdLst/>
              <a:ahLst/>
              <a:cxnLst/>
              <a:rect l="l" t="t" r="r" b="b"/>
              <a:pathLst>
                <a:path w="4964" h="3073" extrusionOk="0">
                  <a:moveTo>
                    <a:pt x="2486" y="1"/>
                  </a:moveTo>
                  <a:cubicBezTo>
                    <a:pt x="1277" y="1"/>
                    <a:pt x="230" y="886"/>
                    <a:pt x="44" y="2116"/>
                  </a:cubicBezTo>
                  <a:cubicBezTo>
                    <a:pt x="0" y="2398"/>
                    <a:pt x="214" y="2552"/>
                    <a:pt x="439" y="2552"/>
                  </a:cubicBezTo>
                  <a:cubicBezTo>
                    <a:pt x="633" y="2552"/>
                    <a:pt x="835" y="2439"/>
                    <a:pt x="891" y="2197"/>
                  </a:cubicBezTo>
                  <a:cubicBezTo>
                    <a:pt x="1019" y="1262"/>
                    <a:pt x="1730" y="827"/>
                    <a:pt x="2448" y="827"/>
                  </a:cubicBezTo>
                  <a:cubicBezTo>
                    <a:pt x="3312" y="827"/>
                    <a:pt x="4187" y="1455"/>
                    <a:pt x="4077" y="2600"/>
                  </a:cubicBezTo>
                  <a:cubicBezTo>
                    <a:pt x="4055" y="2908"/>
                    <a:pt x="4285" y="3072"/>
                    <a:pt x="4505" y="3072"/>
                  </a:cubicBezTo>
                  <a:cubicBezTo>
                    <a:pt x="4689" y="3072"/>
                    <a:pt x="4865" y="2959"/>
                    <a:pt x="4883" y="2721"/>
                  </a:cubicBezTo>
                  <a:cubicBezTo>
                    <a:pt x="4964" y="1471"/>
                    <a:pt x="4157" y="99"/>
                    <a:pt x="2786" y="19"/>
                  </a:cubicBezTo>
                  <a:cubicBezTo>
                    <a:pt x="2685" y="7"/>
                    <a:pt x="2585" y="1"/>
                    <a:pt x="2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544;p59"/>
            <p:cNvSpPr/>
            <p:nvPr/>
          </p:nvSpPr>
          <p:spPr>
            <a:xfrm>
              <a:off x="1349055" y="3342308"/>
              <a:ext cx="51121" cy="51594"/>
            </a:xfrm>
            <a:custGeom>
              <a:avLst/>
              <a:gdLst/>
              <a:ahLst/>
              <a:cxnLst/>
              <a:rect l="l" t="t" r="r" b="b"/>
              <a:pathLst>
                <a:path w="31901" h="9922" extrusionOk="0">
                  <a:moveTo>
                    <a:pt x="1049" y="0"/>
                  </a:moveTo>
                  <a:lnTo>
                    <a:pt x="0" y="887"/>
                  </a:lnTo>
                  <a:cubicBezTo>
                    <a:pt x="363" y="1291"/>
                    <a:pt x="8187" y="9921"/>
                    <a:pt x="26295" y="9921"/>
                  </a:cubicBezTo>
                  <a:cubicBezTo>
                    <a:pt x="28069" y="9921"/>
                    <a:pt x="29924" y="9840"/>
                    <a:pt x="31901" y="9639"/>
                  </a:cubicBezTo>
                  <a:lnTo>
                    <a:pt x="31780" y="8268"/>
                  </a:lnTo>
                  <a:cubicBezTo>
                    <a:pt x="29886" y="8443"/>
                    <a:pt x="28088" y="8522"/>
                    <a:pt x="26383" y="8522"/>
                  </a:cubicBezTo>
                  <a:cubicBezTo>
                    <a:pt x="8841" y="8522"/>
                    <a:pt x="1159" y="74"/>
                    <a:pt x="1049"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45;p59"/>
            <p:cNvSpPr/>
            <p:nvPr/>
          </p:nvSpPr>
          <p:spPr>
            <a:xfrm>
              <a:off x="1202363" y="3476222"/>
              <a:ext cx="146669" cy="56790"/>
            </a:xfrm>
            <a:custGeom>
              <a:avLst/>
              <a:gdLst/>
              <a:ahLst/>
              <a:cxnLst/>
              <a:rect l="l" t="t" r="r" b="b"/>
              <a:pathLst>
                <a:path w="41257" h="8107" extrusionOk="0">
                  <a:moveTo>
                    <a:pt x="565" y="0"/>
                  </a:moveTo>
                  <a:lnTo>
                    <a:pt x="0" y="1291"/>
                  </a:lnTo>
                  <a:cubicBezTo>
                    <a:pt x="162" y="1372"/>
                    <a:pt x="15809" y="8107"/>
                    <a:pt x="34804" y="8107"/>
                  </a:cubicBezTo>
                  <a:cubicBezTo>
                    <a:pt x="36901" y="8107"/>
                    <a:pt x="39039" y="8026"/>
                    <a:pt x="41257" y="7865"/>
                  </a:cubicBezTo>
                  <a:lnTo>
                    <a:pt x="41136" y="6453"/>
                  </a:lnTo>
                  <a:cubicBezTo>
                    <a:pt x="38958" y="6642"/>
                    <a:pt x="36806" y="6726"/>
                    <a:pt x="34696" y="6726"/>
                  </a:cubicBezTo>
                  <a:cubicBezTo>
                    <a:pt x="16060" y="6726"/>
                    <a:pt x="746" y="109"/>
                    <a:pt x="565"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46;p59"/>
            <p:cNvSpPr/>
            <p:nvPr/>
          </p:nvSpPr>
          <p:spPr>
            <a:xfrm>
              <a:off x="1121266" y="3671345"/>
              <a:ext cx="208532" cy="36717"/>
            </a:xfrm>
            <a:custGeom>
              <a:avLst/>
              <a:gdLst/>
              <a:ahLst/>
              <a:cxnLst/>
              <a:rect l="l" t="t" r="r" b="b"/>
              <a:pathLst>
                <a:path w="40531" h="7140" extrusionOk="0">
                  <a:moveTo>
                    <a:pt x="565" y="1"/>
                  </a:moveTo>
                  <a:lnTo>
                    <a:pt x="0" y="1291"/>
                  </a:lnTo>
                  <a:cubicBezTo>
                    <a:pt x="161" y="1372"/>
                    <a:pt x="13067" y="7139"/>
                    <a:pt x="31618" y="7139"/>
                  </a:cubicBezTo>
                  <a:cubicBezTo>
                    <a:pt x="34602" y="7139"/>
                    <a:pt x="37587" y="6978"/>
                    <a:pt x="40531" y="6655"/>
                  </a:cubicBezTo>
                  <a:lnTo>
                    <a:pt x="40410" y="5284"/>
                  </a:lnTo>
                  <a:cubicBezTo>
                    <a:pt x="37353" y="5598"/>
                    <a:pt x="34402" y="5734"/>
                    <a:pt x="31585" y="5734"/>
                  </a:cubicBezTo>
                  <a:cubicBezTo>
                    <a:pt x="13400" y="5734"/>
                    <a:pt x="739" y="71"/>
                    <a:pt x="565" y="1"/>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47;p59"/>
            <p:cNvSpPr/>
            <p:nvPr/>
          </p:nvSpPr>
          <p:spPr>
            <a:xfrm>
              <a:off x="1161452" y="3867971"/>
              <a:ext cx="208520" cy="28003"/>
            </a:xfrm>
            <a:custGeom>
              <a:avLst/>
              <a:gdLst/>
              <a:ahLst/>
              <a:cxnLst/>
              <a:rect l="l" t="t" r="r" b="b"/>
              <a:pathLst>
                <a:path w="45653" h="6131" extrusionOk="0">
                  <a:moveTo>
                    <a:pt x="45330" y="1"/>
                  </a:moveTo>
                  <a:cubicBezTo>
                    <a:pt x="27228" y="4465"/>
                    <a:pt x="6742" y="4767"/>
                    <a:pt x="1354" y="4767"/>
                  </a:cubicBezTo>
                  <a:cubicBezTo>
                    <a:pt x="512" y="4767"/>
                    <a:pt x="38" y="4760"/>
                    <a:pt x="0" y="4760"/>
                  </a:cubicBezTo>
                  <a:lnTo>
                    <a:pt x="0" y="6131"/>
                  </a:lnTo>
                  <a:lnTo>
                    <a:pt x="1371" y="6131"/>
                  </a:lnTo>
                  <a:cubicBezTo>
                    <a:pt x="6816" y="6131"/>
                    <a:pt x="27464" y="5849"/>
                    <a:pt x="45653" y="1372"/>
                  </a:cubicBezTo>
                  <a:lnTo>
                    <a:pt x="45330"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48;p59"/>
            <p:cNvSpPr/>
            <p:nvPr/>
          </p:nvSpPr>
          <p:spPr>
            <a:xfrm>
              <a:off x="1293105" y="3978010"/>
              <a:ext cx="146600" cy="42282"/>
            </a:xfrm>
            <a:custGeom>
              <a:avLst/>
              <a:gdLst/>
              <a:ahLst/>
              <a:cxnLst/>
              <a:rect l="l" t="t" r="r" b="b"/>
              <a:pathLst>
                <a:path w="47025" h="13552" extrusionOk="0">
                  <a:moveTo>
                    <a:pt x="46299" y="1"/>
                  </a:moveTo>
                  <a:cubicBezTo>
                    <a:pt x="29844" y="10083"/>
                    <a:pt x="324" y="12140"/>
                    <a:pt x="1" y="12140"/>
                  </a:cubicBezTo>
                  <a:lnTo>
                    <a:pt x="122" y="13551"/>
                  </a:lnTo>
                  <a:cubicBezTo>
                    <a:pt x="364" y="13511"/>
                    <a:pt x="30288" y="11454"/>
                    <a:pt x="47024" y="1211"/>
                  </a:cubicBezTo>
                  <a:lnTo>
                    <a:pt x="46299"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2657;p59"/>
          <p:cNvGrpSpPr/>
          <p:nvPr/>
        </p:nvGrpSpPr>
        <p:grpSpPr>
          <a:xfrm>
            <a:off x="7996952" y="4121657"/>
            <a:ext cx="667917" cy="403711"/>
            <a:chOff x="-1213275" y="3686763"/>
            <a:chExt cx="1082875" cy="654525"/>
          </a:xfrm>
        </p:grpSpPr>
        <p:sp>
          <p:nvSpPr>
            <p:cNvPr id="348" name="Google Shape;2658;p59"/>
            <p:cNvSpPr/>
            <p:nvPr/>
          </p:nvSpPr>
          <p:spPr>
            <a:xfrm>
              <a:off x="-970300" y="4087738"/>
              <a:ext cx="253100" cy="176450"/>
            </a:xfrm>
            <a:custGeom>
              <a:avLst/>
              <a:gdLst/>
              <a:ahLst/>
              <a:cxnLst/>
              <a:rect l="l" t="t" r="r" b="b"/>
              <a:pathLst>
                <a:path w="10124" h="7058" extrusionOk="0">
                  <a:moveTo>
                    <a:pt x="1856" y="0"/>
                  </a:moveTo>
                  <a:cubicBezTo>
                    <a:pt x="1856" y="0"/>
                    <a:pt x="1" y="6009"/>
                    <a:pt x="1614" y="6412"/>
                  </a:cubicBezTo>
                  <a:cubicBezTo>
                    <a:pt x="3227" y="6816"/>
                    <a:pt x="10124" y="7058"/>
                    <a:pt x="10124" y="7058"/>
                  </a:cubicBezTo>
                  <a:lnTo>
                    <a:pt x="1856" y="0"/>
                  </a:ln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659;p59"/>
            <p:cNvSpPr/>
            <p:nvPr/>
          </p:nvSpPr>
          <p:spPr>
            <a:xfrm>
              <a:off x="-761575" y="4197638"/>
              <a:ext cx="266175" cy="143650"/>
            </a:xfrm>
            <a:custGeom>
              <a:avLst/>
              <a:gdLst/>
              <a:ahLst/>
              <a:cxnLst/>
              <a:rect l="l" t="t" r="r" b="b"/>
              <a:pathLst>
                <a:path w="10647" h="5746" extrusionOk="0">
                  <a:moveTo>
                    <a:pt x="10647" y="0"/>
                  </a:moveTo>
                  <a:lnTo>
                    <a:pt x="0" y="2218"/>
                  </a:lnTo>
                  <a:cubicBezTo>
                    <a:pt x="0" y="2218"/>
                    <a:pt x="6130" y="5323"/>
                    <a:pt x="7743" y="5727"/>
                  </a:cubicBezTo>
                  <a:cubicBezTo>
                    <a:pt x="7795" y="5740"/>
                    <a:pt x="7846" y="5746"/>
                    <a:pt x="7896" y="5746"/>
                  </a:cubicBezTo>
                  <a:cubicBezTo>
                    <a:pt x="9437" y="5746"/>
                    <a:pt x="10647" y="0"/>
                    <a:pt x="10647"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660;p59"/>
            <p:cNvSpPr/>
            <p:nvPr/>
          </p:nvSpPr>
          <p:spPr>
            <a:xfrm>
              <a:off x="-1213275" y="3686763"/>
              <a:ext cx="1080850" cy="613725"/>
            </a:xfrm>
            <a:custGeom>
              <a:avLst/>
              <a:gdLst/>
              <a:ahLst/>
              <a:cxnLst/>
              <a:rect l="l" t="t" r="r" b="b"/>
              <a:pathLst>
                <a:path w="43234" h="24549" extrusionOk="0">
                  <a:moveTo>
                    <a:pt x="15473" y="1"/>
                  </a:moveTo>
                  <a:cubicBezTo>
                    <a:pt x="15299" y="1"/>
                    <a:pt x="15115" y="23"/>
                    <a:pt x="14922" y="69"/>
                  </a:cubicBezTo>
                  <a:cubicBezTo>
                    <a:pt x="10890" y="1037"/>
                    <a:pt x="12180" y="10514"/>
                    <a:pt x="12180" y="10514"/>
                  </a:cubicBezTo>
                  <a:cubicBezTo>
                    <a:pt x="12180" y="10514"/>
                    <a:pt x="9321" y="2966"/>
                    <a:pt x="6500" y="2966"/>
                  </a:cubicBezTo>
                  <a:cubicBezTo>
                    <a:pt x="6214" y="2966"/>
                    <a:pt x="5929" y="3044"/>
                    <a:pt x="5647" y="3214"/>
                  </a:cubicBezTo>
                  <a:cubicBezTo>
                    <a:pt x="1" y="6642"/>
                    <a:pt x="17342" y="23984"/>
                    <a:pt x="17342" y="23984"/>
                  </a:cubicBezTo>
                  <a:lnTo>
                    <a:pt x="18552" y="24266"/>
                  </a:lnTo>
                  <a:lnTo>
                    <a:pt x="18592" y="24266"/>
                  </a:lnTo>
                  <a:lnTo>
                    <a:pt x="19681" y="24549"/>
                  </a:lnTo>
                  <a:cubicBezTo>
                    <a:pt x="19681" y="24549"/>
                    <a:pt x="43233" y="17773"/>
                    <a:pt x="40088" y="12087"/>
                  </a:cubicBezTo>
                  <a:cubicBezTo>
                    <a:pt x="39744" y="11464"/>
                    <a:pt x="39175" y="11214"/>
                    <a:pt x="38483" y="11214"/>
                  </a:cubicBezTo>
                  <a:cubicBezTo>
                    <a:pt x="35678" y="11214"/>
                    <a:pt x="30852" y="15313"/>
                    <a:pt x="30852" y="15313"/>
                  </a:cubicBezTo>
                  <a:cubicBezTo>
                    <a:pt x="30852" y="15313"/>
                    <a:pt x="36579" y="7651"/>
                    <a:pt x="33514" y="4868"/>
                  </a:cubicBezTo>
                  <a:cubicBezTo>
                    <a:pt x="33078" y="4466"/>
                    <a:pt x="32611" y="4294"/>
                    <a:pt x="32130" y="4294"/>
                  </a:cubicBezTo>
                  <a:cubicBezTo>
                    <a:pt x="29234" y="4294"/>
                    <a:pt x="25852" y="10554"/>
                    <a:pt x="25852" y="10554"/>
                  </a:cubicBezTo>
                  <a:cubicBezTo>
                    <a:pt x="25852" y="10554"/>
                    <a:pt x="29522" y="1440"/>
                    <a:pt x="24803" y="149"/>
                  </a:cubicBezTo>
                  <a:cubicBezTo>
                    <a:pt x="24542" y="87"/>
                    <a:pt x="24291" y="58"/>
                    <a:pt x="24052" y="58"/>
                  </a:cubicBezTo>
                  <a:cubicBezTo>
                    <a:pt x="19924" y="58"/>
                    <a:pt x="18915" y="8740"/>
                    <a:pt x="18915" y="8740"/>
                  </a:cubicBezTo>
                  <a:cubicBezTo>
                    <a:pt x="18915" y="8740"/>
                    <a:pt x="18952" y="1"/>
                    <a:pt x="1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661;p59"/>
            <p:cNvSpPr/>
            <p:nvPr/>
          </p:nvSpPr>
          <p:spPr>
            <a:xfrm>
              <a:off x="-1213275" y="3761663"/>
              <a:ext cx="463825" cy="532775"/>
            </a:xfrm>
            <a:custGeom>
              <a:avLst/>
              <a:gdLst/>
              <a:ahLst/>
              <a:cxnLst/>
              <a:rect l="l" t="t" r="r" b="b"/>
              <a:pathLst>
                <a:path w="18553" h="21311" extrusionOk="0">
                  <a:moveTo>
                    <a:pt x="6517" y="0"/>
                  </a:moveTo>
                  <a:cubicBezTo>
                    <a:pt x="6225" y="0"/>
                    <a:pt x="5934" y="81"/>
                    <a:pt x="5647" y="259"/>
                  </a:cubicBezTo>
                  <a:cubicBezTo>
                    <a:pt x="1" y="3687"/>
                    <a:pt x="17342" y="20988"/>
                    <a:pt x="17342" y="20988"/>
                  </a:cubicBezTo>
                  <a:lnTo>
                    <a:pt x="18552" y="21311"/>
                  </a:lnTo>
                  <a:lnTo>
                    <a:pt x="12180" y="7518"/>
                  </a:lnTo>
                  <a:cubicBezTo>
                    <a:pt x="12180" y="7518"/>
                    <a:pt x="9332" y="0"/>
                    <a:pt x="6517"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662;p59"/>
            <p:cNvSpPr/>
            <p:nvPr/>
          </p:nvSpPr>
          <p:spPr>
            <a:xfrm>
              <a:off x="-762600" y="3688138"/>
              <a:ext cx="272250" cy="609325"/>
            </a:xfrm>
            <a:custGeom>
              <a:avLst/>
              <a:gdLst/>
              <a:ahLst/>
              <a:cxnLst/>
              <a:rect l="l" t="t" r="r" b="b"/>
              <a:pathLst>
                <a:path w="10890" h="24373" extrusionOk="0">
                  <a:moveTo>
                    <a:pt x="6011" y="0"/>
                  </a:moveTo>
                  <a:cubicBezTo>
                    <a:pt x="2407" y="0"/>
                    <a:pt x="1152" y="6582"/>
                    <a:pt x="888" y="8281"/>
                  </a:cubicBezTo>
                  <a:lnTo>
                    <a:pt x="1" y="24090"/>
                  </a:lnTo>
                  <a:lnTo>
                    <a:pt x="565" y="24252"/>
                  </a:lnTo>
                  <a:lnTo>
                    <a:pt x="1130" y="24373"/>
                  </a:lnTo>
                  <a:lnTo>
                    <a:pt x="7946" y="10096"/>
                  </a:lnTo>
                  <a:cubicBezTo>
                    <a:pt x="8551" y="8362"/>
                    <a:pt x="10890" y="1224"/>
                    <a:pt x="6776" y="94"/>
                  </a:cubicBezTo>
                  <a:cubicBezTo>
                    <a:pt x="6510" y="31"/>
                    <a:pt x="6255" y="0"/>
                    <a:pt x="6011"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663;p59"/>
            <p:cNvSpPr/>
            <p:nvPr/>
          </p:nvSpPr>
          <p:spPr>
            <a:xfrm>
              <a:off x="-749475" y="3967488"/>
              <a:ext cx="619075" cy="335025"/>
            </a:xfrm>
            <a:custGeom>
              <a:avLst/>
              <a:gdLst/>
              <a:ahLst/>
              <a:cxnLst/>
              <a:rect l="l" t="t" r="r" b="b"/>
              <a:pathLst>
                <a:path w="24763" h="13401" extrusionOk="0">
                  <a:moveTo>
                    <a:pt x="19886" y="1"/>
                  </a:moveTo>
                  <a:cubicBezTo>
                    <a:pt x="17072" y="1"/>
                    <a:pt x="12260" y="4084"/>
                    <a:pt x="12260" y="4084"/>
                  </a:cubicBezTo>
                  <a:lnTo>
                    <a:pt x="0" y="13078"/>
                  </a:lnTo>
                  <a:lnTo>
                    <a:pt x="1250" y="13400"/>
                  </a:lnTo>
                  <a:cubicBezTo>
                    <a:pt x="1250" y="13400"/>
                    <a:pt x="24762" y="6544"/>
                    <a:pt x="21495" y="858"/>
                  </a:cubicBezTo>
                  <a:cubicBezTo>
                    <a:pt x="21146" y="246"/>
                    <a:pt x="20576" y="1"/>
                    <a:pt x="19886"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664;p59"/>
            <p:cNvSpPr/>
            <p:nvPr/>
          </p:nvSpPr>
          <p:spPr>
            <a:xfrm>
              <a:off x="-848300" y="3942463"/>
              <a:ext cx="66575" cy="58150"/>
            </a:xfrm>
            <a:custGeom>
              <a:avLst/>
              <a:gdLst/>
              <a:ahLst/>
              <a:cxnLst/>
              <a:rect l="l" t="t" r="r" b="b"/>
              <a:pathLst>
                <a:path w="2663" h="2326" extrusionOk="0">
                  <a:moveTo>
                    <a:pt x="1350" y="1"/>
                  </a:moveTo>
                  <a:cubicBezTo>
                    <a:pt x="962" y="1"/>
                    <a:pt x="576" y="197"/>
                    <a:pt x="364" y="568"/>
                  </a:cubicBezTo>
                  <a:cubicBezTo>
                    <a:pt x="1" y="1093"/>
                    <a:pt x="202" y="1819"/>
                    <a:pt x="727" y="2141"/>
                  </a:cubicBezTo>
                  <a:cubicBezTo>
                    <a:pt x="923" y="2267"/>
                    <a:pt x="1138" y="2325"/>
                    <a:pt x="1350" y="2325"/>
                  </a:cubicBezTo>
                  <a:cubicBezTo>
                    <a:pt x="1747" y="2325"/>
                    <a:pt x="2129" y="2120"/>
                    <a:pt x="2340" y="1778"/>
                  </a:cubicBezTo>
                  <a:cubicBezTo>
                    <a:pt x="2663" y="1214"/>
                    <a:pt x="2501" y="488"/>
                    <a:pt x="1937" y="165"/>
                  </a:cubicBezTo>
                  <a:cubicBezTo>
                    <a:pt x="1757" y="54"/>
                    <a:pt x="1553" y="1"/>
                    <a:pt x="1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665;p59"/>
            <p:cNvSpPr/>
            <p:nvPr/>
          </p:nvSpPr>
          <p:spPr>
            <a:xfrm>
              <a:off x="-557925" y="4004988"/>
              <a:ext cx="66575" cy="57675"/>
            </a:xfrm>
            <a:custGeom>
              <a:avLst/>
              <a:gdLst/>
              <a:ahLst/>
              <a:cxnLst/>
              <a:rect l="l" t="t" r="r" b="b"/>
              <a:pathLst>
                <a:path w="2663" h="2307" extrusionOk="0">
                  <a:moveTo>
                    <a:pt x="1330" y="0"/>
                  </a:moveTo>
                  <a:cubicBezTo>
                    <a:pt x="939" y="0"/>
                    <a:pt x="562" y="197"/>
                    <a:pt x="323" y="568"/>
                  </a:cubicBezTo>
                  <a:cubicBezTo>
                    <a:pt x="1" y="1092"/>
                    <a:pt x="202" y="1818"/>
                    <a:pt x="726" y="2141"/>
                  </a:cubicBezTo>
                  <a:cubicBezTo>
                    <a:pt x="923" y="2253"/>
                    <a:pt x="1140" y="2307"/>
                    <a:pt x="1352" y="2307"/>
                  </a:cubicBezTo>
                  <a:cubicBezTo>
                    <a:pt x="1748" y="2307"/>
                    <a:pt x="2129" y="2119"/>
                    <a:pt x="2340" y="1778"/>
                  </a:cubicBezTo>
                  <a:cubicBezTo>
                    <a:pt x="2662" y="1213"/>
                    <a:pt x="2501" y="487"/>
                    <a:pt x="1936" y="164"/>
                  </a:cubicBezTo>
                  <a:cubicBezTo>
                    <a:pt x="1743" y="54"/>
                    <a:pt x="1535"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666;p59"/>
            <p:cNvSpPr/>
            <p:nvPr/>
          </p:nvSpPr>
          <p:spPr>
            <a:xfrm>
              <a:off x="-721250" y="4037038"/>
              <a:ext cx="93975" cy="60125"/>
            </a:xfrm>
            <a:custGeom>
              <a:avLst/>
              <a:gdLst/>
              <a:ahLst/>
              <a:cxnLst/>
              <a:rect l="l" t="t" r="r" b="b"/>
              <a:pathLst>
                <a:path w="3759" h="2405" extrusionOk="0">
                  <a:moveTo>
                    <a:pt x="444" y="0"/>
                  </a:moveTo>
                  <a:cubicBezTo>
                    <a:pt x="340" y="0"/>
                    <a:pt x="236" y="55"/>
                    <a:pt x="202" y="173"/>
                  </a:cubicBezTo>
                  <a:cubicBezTo>
                    <a:pt x="0" y="1141"/>
                    <a:pt x="565" y="2109"/>
                    <a:pt x="1533" y="2351"/>
                  </a:cubicBezTo>
                  <a:cubicBezTo>
                    <a:pt x="1678" y="2387"/>
                    <a:pt x="1823" y="2404"/>
                    <a:pt x="1965" y="2404"/>
                  </a:cubicBezTo>
                  <a:cubicBezTo>
                    <a:pt x="2774" y="2404"/>
                    <a:pt x="3505" y="1849"/>
                    <a:pt x="3711" y="1060"/>
                  </a:cubicBezTo>
                  <a:cubicBezTo>
                    <a:pt x="3758" y="870"/>
                    <a:pt x="3623" y="749"/>
                    <a:pt x="3479" y="749"/>
                  </a:cubicBezTo>
                  <a:cubicBezTo>
                    <a:pt x="3380" y="749"/>
                    <a:pt x="3276" y="807"/>
                    <a:pt x="3227" y="939"/>
                  </a:cubicBezTo>
                  <a:cubicBezTo>
                    <a:pt x="3062" y="1630"/>
                    <a:pt x="2542" y="1932"/>
                    <a:pt x="2011" y="1932"/>
                  </a:cubicBezTo>
                  <a:cubicBezTo>
                    <a:pt x="1240" y="1932"/>
                    <a:pt x="447" y="1297"/>
                    <a:pt x="686" y="294"/>
                  </a:cubicBezTo>
                  <a:cubicBezTo>
                    <a:pt x="733" y="106"/>
                    <a:pt x="588" y="0"/>
                    <a:pt x="444"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667;p59"/>
            <p:cNvSpPr/>
            <p:nvPr/>
          </p:nvSpPr>
          <p:spPr>
            <a:xfrm>
              <a:off x="-965250" y="3963513"/>
              <a:ext cx="130100" cy="113350"/>
            </a:xfrm>
            <a:custGeom>
              <a:avLst/>
              <a:gdLst/>
              <a:ahLst/>
              <a:cxnLst/>
              <a:rect l="l" t="t" r="r" b="b"/>
              <a:pathLst>
                <a:path w="5204" h="4534" extrusionOk="0">
                  <a:moveTo>
                    <a:pt x="2580" y="1"/>
                  </a:moveTo>
                  <a:cubicBezTo>
                    <a:pt x="1818" y="1"/>
                    <a:pt x="1068" y="385"/>
                    <a:pt x="646" y="1098"/>
                  </a:cubicBezTo>
                  <a:cubicBezTo>
                    <a:pt x="1" y="2146"/>
                    <a:pt x="364" y="3558"/>
                    <a:pt x="1412" y="4203"/>
                  </a:cubicBezTo>
                  <a:cubicBezTo>
                    <a:pt x="1789" y="4426"/>
                    <a:pt x="2204" y="4533"/>
                    <a:pt x="2612" y="4533"/>
                  </a:cubicBezTo>
                  <a:cubicBezTo>
                    <a:pt x="3386" y="4533"/>
                    <a:pt x="4136" y="4149"/>
                    <a:pt x="4558" y="3437"/>
                  </a:cubicBezTo>
                  <a:cubicBezTo>
                    <a:pt x="5203" y="2348"/>
                    <a:pt x="4840" y="977"/>
                    <a:pt x="3751" y="331"/>
                  </a:cubicBezTo>
                  <a:cubicBezTo>
                    <a:pt x="3389" y="108"/>
                    <a:pt x="2983" y="1"/>
                    <a:pt x="2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668;p59"/>
            <p:cNvSpPr/>
            <p:nvPr/>
          </p:nvSpPr>
          <p:spPr>
            <a:xfrm>
              <a:off x="-539775" y="4066363"/>
              <a:ext cx="129075" cy="113325"/>
            </a:xfrm>
            <a:custGeom>
              <a:avLst/>
              <a:gdLst/>
              <a:ahLst/>
              <a:cxnLst/>
              <a:rect l="l" t="t" r="r" b="b"/>
              <a:pathLst>
                <a:path w="5163" h="4533" extrusionOk="0">
                  <a:moveTo>
                    <a:pt x="2580" y="0"/>
                  </a:moveTo>
                  <a:cubicBezTo>
                    <a:pt x="1818" y="0"/>
                    <a:pt x="1068" y="385"/>
                    <a:pt x="646" y="1097"/>
                  </a:cubicBezTo>
                  <a:cubicBezTo>
                    <a:pt x="0" y="2186"/>
                    <a:pt x="323" y="3557"/>
                    <a:pt x="1412" y="4202"/>
                  </a:cubicBezTo>
                  <a:cubicBezTo>
                    <a:pt x="1789" y="4426"/>
                    <a:pt x="2199" y="4533"/>
                    <a:pt x="2601" y="4533"/>
                  </a:cubicBezTo>
                  <a:cubicBezTo>
                    <a:pt x="3362" y="4533"/>
                    <a:pt x="4095" y="4149"/>
                    <a:pt x="4517" y="3436"/>
                  </a:cubicBezTo>
                  <a:cubicBezTo>
                    <a:pt x="5163" y="2388"/>
                    <a:pt x="4840" y="976"/>
                    <a:pt x="3751" y="331"/>
                  </a:cubicBezTo>
                  <a:cubicBezTo>
                    <a:pt x="3388" y="108"/>
                    <a:pt x="2983" y="0"/>
                    <a:pt x="2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750"/>
                                        <p:tgtEl>
                                          <p:spTgt spid="292"/>
                                        </p:tgtEl>
                                      </p:cBhvr>
                                    </p:animEffect>
                                    <p:anim calcmode="lin" valueType="num">
                                      <p:cBhvr>
                                        <p:cTn id="8" dur="750" fill="hold"/>
                                        <p:tgtEl>
                                          <p:spTgt spid="292"/>
                                        </p:tgtEl>
                                        <p:attrNameLst>
                                          <p:attrName>ppt_x</p:attrName>
                                        </p:attrNameLst>
                                      </p:cBhvr>
                                      <p:tavLst>
                                        <p:tav tm="0">
                                          <p:val>
                                            <p:strVal val="#ppt_x"/>
                                          </p:val>
                                        </p:tav>
                                        <p:tav tm="100000">
                                          <p:val>
                                            <p:strVal val="#ppt_x"/>
                                          </p:val>
                                        </p:tav>
                                      </p:tavLst>
                                    </p:anim>
                                    <p:anim calcmode="lin" valueType="num">
                                      <p:cBhvr>
                                        <p:cTn id="9" dur="750" fill="hold"/>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15" name="组合 9">
            <a:extLst>
              <a:ext uri="{FF2B5EF4-FFF2-40B4-BE49-F238E27FC236}">
                <a16:creationId xmlns:a16="http://schemas.microsoft.com/office/drawing/2014/main" id="{2CA2CD7E-E524-41F3-A80F-BDC4A99181D5}"/>
              </a:ext>
            </a:extLst>
          </p:cNvPr>
          <p:cNvGrpSpPr/>
          <p:nvPr/>
        </p:nvGrpSpPr>
        <p:grpSpPr>
          <a:xfrm>
            <a:off x="216374" y="170727"/>
            <a:ext cx="6222526" cy="1480649"/>
            <a:chOff x="4064069" y="320220"/>
            <a:chExt cx="3721876" cy="1351978"/>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6"/>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20643" y="576179"/>
              <a:ext cx="2953675" cy="1096019"/>
            </a:xfrm>
            <a:prstGeom prst="rect">
              <a:avLst/>
            </a:prstGeom>
            <a:noFill/>
          </p:spPr>
          <p:txBody>
            <a:bodyPr wrap="square" rtlCol="0">
              <a:spAutoFit/>
            </a:bodyPr>
            <a:lstStyle/>
            <a:p>
              <a:pPr algn="ctr"/>
              <a:r>
                <a:rPr lang="en-US" altLang="zh-CN" sz="36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YÊU CẦU CẦN ĐẠT</a:t>
              </a:r>
              <a:endParaRPr lang="zh-CN" altLang="en-US" sz="36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19" name="Rectangle: Rounded Corners 7">
            <a:extLst>
              <a:ext uri="{FF2B5EF4-FFF2-40B4-BE49-F238E27FC236}">
                <a16:creationId xmlns:a16="http://schemas.microsoft.com/office/drawing/2014/main" id="{A45CA841-7B07-4490-A546-CE61B7F08DF3}"/>
              </a:ext>
            </a:extLst>
          </p:cNvPr>
          <p:cNvSpPr/>
          <p:nvPr/>
        </p:nvSpPr>
        <p:spPr>
          <a:xfrm>
            <a:off x="398023" y="1514749"/>
            <a:ext cx="7662404" cy="731184"/>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1. </a:t>
            </a:r>
            <a:r>
              <a:rPr lang="en-US" sz="2700" err="1">
                <a:latin typeface="Times New Roman" panose="02020603050405020304" pitchFamily="18" charset="0"/>
                <a:cs typeface="Times New Roman" panose="02020603050405020304" pitchFamily="18" charset="0"/>
              </a:rPr>
              <a:t>Đọc</a:t>
            </a:r>
            <a:r>
              <a:rPr lang="en-US" sz="2700">
                <a:latin typeface="Times New Roman" panose="02020603050405020304" pitchFamily="18" charset="0"/>
                <a:cs typeface="Times New Roman" panose="02020603050405020304" pitchFamily="18" charset="0"/>
              </a:rPr>
              <a:t> đúng các từ khó, đúng lời của nhân vật. </a:t>
            </a:r>
            <a:endParaRPr lang="en-US" sz="2700" dirty="0">
              <a:latin typeface="Times New Roman" panose="02020603050405020304" pitchFamily="18" charset="0"/>
              <a:cs typeface="Times New Roman" panose="02020603050405020304" pitchFamily="18" charset="0"/>
            </a:endParaRPr>
          </a:p>
        </p:txBody>
      </p:sp>
      <p:sp>
        <p:nvSpPr>
          <p:cNvPr id="20" name="Rectangle: Rounded Corners 8">
            <a:extLst>
              <a:ext uri="{FF2B5EF4-FFF2-40B4-BE49-F238E27FC236}">
                <a16:creationId xmlns:a16="http://schemas.microsoft.com/office/drawing/2014/main" id="{A31C0A31-A8C6-4428-8BFC-B0AB4F8F8A73}"/>
              </a:ext>
            </a:extLst>
          </p:cNvPr>
          <p:cNvSpPr/>
          <p:nvPr/>
        </p:nvSpPr>
        <p:spPr>
          <a:xfrm>
            <a:off x="398023" y="2448283"/>
            <a:ext cx="7662404" cy="799741"/>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2</a:t>
            </a:r>
            <a:r>
              <a:rPr lang="en-US" sz="2700">
                <a:latin typeface="Times New Roman" panose="02020603050405020304" pitchFamily="18" charset="0"/>
                <a:cs typeface="Times New Roman" panose="02020603050405020304" pitchFamily="18" charset="0"/>
              </a:rPr>
              <a:t>. Phân biệt lời người kể chuyện với lời nhân vật để đọc đúng ngữ điệu phù hợp.</a:t>
            </a:r>
            <a:endParaRPr lang="en-US" sz="2700" dirty="0">
              <a:latin typeface="Times New Roman" panose="02020603050405020304" pitchFamily="18" charset="0"/>
              <a:cs typeface="Times New Roman" panose="02020603050405020304" pitchFamily="18" charset="0"/>
            </a:endParaRP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398023" y="3408849"/>
            <a:ext cx="7662404" cy="1244575"/>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3</a:t>
            </a:r>
            <a:r>
              <a:rPr lang="en-US" sz="2700">
                <a:latin typeface="Times New Roman" panose="02020603050405020304" pitchFamily="18" charset="0"/>
                <a:cs typeface="Times New Roman" panose="02020603050405020304" pitchFamily="18" charset="0"/>
              </a:rPr>
              <a:t>. Hiểu được về nguồn gốc một loại trái cây quen thuộc. Trả lời được các câu hỏi có liên quan đến nội dung câu chuyện.</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7" name="Google Shape;1107;p37"/>
          <p:cNvSpPr txBox="1">
            <a:spLocks noGrp="1"/>
          </p:cNvSpPr>
          <p:nvPr>
            <p:ph type="title"/>
          </p:nvPr>
        </p:nvSpPr>
        <p:spPr>
          <a:xfrm>
            <a:off x="2458548" y="2237367"/>
            <a:ext cx="4257900" cy="78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a:latin typeface="Times New Roman" panose="02020603050405020304" pitchFamily="18" charset="0"/>
                <a:cs typeface="Times New Roman" panose="02020603050405020304" pitchFamily="18" charset="0"/>
              </a:rPr>
              <a:t>Khởi động</a:t>
            </a:r>
            <a:endParaRPr sz="5400">
              <a:latin typeface="Times New Roman" panose="02020603050405020304" pitchFamily="18" charset="0"/>
              <a:cs typeface="Times New Roman" panose="02020603050405020304" pitchFamily="18" charset="0"/>
            </a:endParaRPr>
          </a:p>
        </p:txBody>
      </p:sp>
      <p:sp>
        <p:nvSpPr>
          <p:cNvPr id="1108" name="Google Shape;1108;p37"/>
          <p:cNvSpPr txBox="1">
            <a:spLocks noGrp="1"/>
          </p:cNvSpPr>
          <p:nvPr>
            <p:ph type="title" idx="2"/>
          </p:nvPr>
        </p:nvSpPr>
        <p:spPr>
          <a:xfrm>
            <a:off x="1323850" y="955125"/>
            <a:ext cx="1476600" cy="918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01</a:t>
            </a:r>
            <a:endParaRPr/>
          </a:p>
        </p:txBody>
      </p:sp>
      <p:grpSp>
        <p:nvGrpSpPr>
          <p:cNvPr id="1109" name="Google Shape;1109;p37"/>
          <p:cNvGrpSpPr/>
          <p:nvPr/>
        </p:nvGrpSpPr>
        <p:grpSpPr>
          <a:xfrm>
            <a:off x="4216653" y="781084"/>
            <a:ext cx="5041458" cy="5680615"/>
            <a:chOff x="4216653" y="781084"/>
            <a:chExt cx="5041458" cy="5680615"/>
          </a:xfrm>
        </p:grpSpPr>
        <p:grpSp>
          <p:nvGrpSpPr>
            <p:cNvPr id="1110" name="Google Shape;1110;p37"/>
            <p:cNvGrpSpPr/>
            <p:nvPr/>
          </p:nvGrpSpPr>
          <p:grpSpPr>
            <a:xfrm>
              <a:off x="6029824" y="781084"/>
              <a:ext cx="3228287" cy="4699162"/>
              <a:chOff x="5925256" y="467618"/>
              <a:chExt cx="1701157" cy="2476241"/>
            </a:xfrm>
          </p:grpSpPr>
          <p:sp>
            <p:nvSpPr>
              <p:cNvPr id="1111" name="Google Shape;1111;p3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37"/>
            <p:cNvGrpSpPr/>
            <p:nvPr/>
          </p:nvGrpSpPr>
          <p:grpSpPr>
            <a:xfrm rot="240851">
              <a:off x="4301139" y="3713910"/>
              <a:ext cx="4813662" cy="2582470"/>
              <a:chOff x="1429662" y="7982527"/>
              <a:chExt cx="4813888" cy="2582591"/>
            </a:xfrm>
          </p:grpSpPr>
          <p:sp>
            <p:nvSpPr>
              <p:cNvPr id="1121" name="Google Shape;1121;p37"/>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44" name="Rounded Rectangle 143"/>
          <p:cNvSpPr/>
          <p:nvPr/>
        </p:nvSpPr>
        <p:spPr>
          <a:xfrm>
            <a:off x="223179" y="185105"/>
            <a:ext cx="8420100" cy="486727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5" name="Google Shape;1205;p39"/>
          <p:cNvGrpSpPr/>
          <p:nvPr/>
        </p:nvGrpSpPr>
        <p:grpSpPr>
          <a:xfrm>
            <a:off x="884570" y="4302693"/>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4" name="Google Shape;1224;p39"/>
          <p:cNvGrpSpPr/>
          <p:nvPr/>
        </p:nvGrpSpPr>
        <p:grpSpPr>
          <a:xfrm>
            <a:off x="665327" y="4588735"/>
            <a:ext cx="890128" cy="500346"/>
            <a:chOff x="9856250" y="1464909"/>
            <a:chExt cx="890128" cy="500346"/>
          </a:xfrm>
        </p:grpSpPr>
        <p:sp>
          <p:nvSpPr>
            <p:cNvPr id="1225" name="Google Shape;1225;p39"/>
            <p:cNvSpPr/>
            <p:nvPr/>
          </p:nvSpPr>
          <p:spPr>
            <a:xfrm>
              <a:off x="9856250" y="1605600"/>
              <a:ext cx="394700" cy="349750"/>
            </a:xfrm>
            <a:custGeom>
              <a:avLst/>
              <a:gdLst/>
              <a:ahLst/>
              <a:cxnLst/>
              <a:rect l="l" t="t" r="r" b="b"/>
              <a:pathLst>
                <a:path w="15788" h="13990" extrusionOk="0">
                  <a:moveTo>
                    <a:pt x="6664" y="1"/>
                  </a:moveTo>
                  <a:cubicBezTo>
                    <a:pt x="3172" y="1"/>
                    <a:pt x="1" y="2804"/>
                    <a:pt x="26" y="5079"/>
                  </a:cubicBezTo>
                  <a:cubicBezTo>
                    <a:pt x="111" y="7606"/>
                    <a:pt x="3746" y="10191"/>
                    <a:pt x="4400" y="10730"/>
                  </a:cubicBezTo>
                  <a:cubicBezTo>
                    <a:pt x="5024" y="11270"/>
                    <a:pt x="4826" y="11895"/>
                    <a:pt x="4712" y="12775"/>
                  </a:cubicBezTo>
                  <a:cubicBezTo>
                    <a:pt x="4658" y="13354"/>
                    <a:pt x="4822" y="13449"/>
                    <a:pt x="4971" y="13449"/>
                  </a:cubicBezTo>
                  <a:cubicBezTo>
                    <a:pt x="5044" y="13449"/>
                    <a:pt x="5113" y="13426"/>
                    <a:pt x="5150" y="13426"/>
                  </a:cubicBezTo>
                  <a:cubicBezTo>
                    <a:pt x="5156" y="13426"/>
                    <a:pt x="5162" y="13427"/>
                    <a:pt x="5166" y="13428"/>
                  </a:cubicBezTo>
                  <a:cubicBezTo>
                    <a:pt x="5547" y="13504"/>
                    <a:pt x="10336" y="13990"/>
                    <a:pt x="11688" y="13990"/>
                  </a:cubicBezTo>
                  <a:cubicBezTo>
                    <a:pt x="11848" y="13990"/>
                    <a:pt x="11960" y="13983"/>
                    <a:pt x="12010" y="13968"/>
                  </a:cubicBezTo>
                  <a:cubicBezTo>
                    <a:pt x="12493" y="13797"/>
                    <a:pt x="12067" y="12519"/>
                    <a:pt x="12010" y="11838"/>
                  </a:cubicBezTo>
                  <a:cubicBezTo>
                    <a:pt x="11954" y="11128"/>
                    <a:pt x="13629" y="10219"/>
                    <a:pt x="14708" y="6754"/>
                  </a:cubicBezTo>
                  <a:cubicBezTo>
                    <a:pt x="15788" y="3318"/>
                    <a:pt x="11783" y="848"/>
                    <a:pt x="7836" y="109"/>
                  </a:cubicBezTo>
                  <a:cubicBezTo>
                    <a:pt x="7444" y="35"/>
                    <a:pt x="7052" y="1"/>
                    <a:pt x="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9"/>
            <p:cNvSpPr/>
            <p:nvPr/>
          </p:nvSpPr>
          <p:spPr>
            <a:xfrm>
              <a:off x="9859200" y="1614700"/>
              <a:ext cx="395300" cy="321700"/>
            </a:xfrm>
            <a:custGeom>
              <a:avLst/>
              <a:gdLst/>
              <a:ahLst/>
              <a:cxnLst/>
              <a:rect l="l" t="t" r="r" b="b"/>
              <a:pathLst>
                <a:path w="15812" h="12868" extrusionOk="0">
                  <a:moveTo>
                    <a:pt x="5960" y="0"/>
                  </a:moveTo>
                  <a:cubicBezTo>
                    <a:pt x="2671" y="0"/>
                    <a:pt x="1" y="1981"/>
                    <a:pt x="50" y="4175"/>
                  </a:cubicBezTo>
                  <a:cubicBezTo>
                    <a:pt x="107" y="6703"/>
                    <a:pt x="3770" y="9287"/>
                    <a:pt x="4395" y="9827"/>
                  </a:cubicBezTo>
                  <a:cubicBezTo>
                    <a:pt x="5048" y="10366"/>
                    <a:pt x="4850" y="10991"/>
                    <a:pt x="4736" y="11900"/>
                  </a:cubicBezTo>
                  <a:cubicBezTo>
                    <a:pt x="4665" y="12453"/>
                    <a:pt x="4829" y="12547"/>
                    <a:pt x="4982" y="12547"/>
                  </a:cubicBezTo>
                  <a:cubicBezTo>
                    <a:pt x="5060" y="12547"/>
                    <a:pt x="5135" y="12523"/>
                    <a:pt x="5174" y="12523"/>
                  </a:cubicBezTo>
                  <a:cubicBezTo>
                    <a:pt x="5180" y="12523"/>
                    <a:pt x="5186" y="12523"/>
                    <a:pt x="5190" y="12525"/>
                  </a:cubicBezTo>
                  <a:cubicBezTo>
                    <a:pt x="5528" y="12573"/>
                    <a:pt x="9170" y="12867"/>
                    <a:pt x="10551" y="12867"/>
                  </a:cubicBezTo>
                  <a:cubicBezTo>
                    <a:pt x="10795" y="12867"/>
                    <a:pt x="10968" y="12858"/>
                    <a:pt x="11041" y="12837"/>
                  </a:cubicBezTo>
                  <a:cubicBezTo>
                    <a:pt x="11552" y="12667"/>
                    <a:pt x="11126" y="11389"/>
                    <a:pt x="11041" y="10707"/>
                  </a:cubicBezTo>
                  <a:cubicBezTo>
                    <a:pt x="10984" y="9997"/>
                    <a:pt x="13653" y="9287"/>
                    <a:pt x="14732" y="5851"/>
                  </a:cubicBezTo>
                  <a:cubicBezTo>
                    <a:pt x="15812" y="2415"/>
                    <a:pt x="11438" y="853"/>
                    <a:pt x="7491" y="143"/>
                  </a:cubicBezTo>
                  <a:cubicBezTo>
                    <a:pt x="6971" y="46"/>
                    <a:pt x="6458" y="0"/>
                    <a:pt x="5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9"/>
            <p:cNvSpPr/>
            <p:nvPr/>
          </p:nvSpPr>
          <p:spPr>
            <a:xfrm>
              <a:off x="9895225" y="1693975"/>
              <a:ext cx="104400" cy="131625"/>
            </a:xfrm>
            <a:custGeom>
              <a:avLst/>
              <a:gdLst/>
              <a:ahLst/>
              <a:cxnLst/>
              <a:rect l="l" t="t" r="r" b="b"/>
              <a:pathLst>
                <a:path w="4176" h="5265" extrusionOk="0">
                  <a:moveTo>
                    <a:pt x="350" y="0"/>
                  </a:moveTo>
                  <a:cubicBezTo>
                    <a:pt x="288" y="0"/>
                    <a:pt x="246" y="40"/>
                    <a:pt x="228" y="124"/>
                  </a:cubicBezTo>
                  <a:cubicBezTo>
                    <a:pt x="1" y="1061"/>
                    <a:pt x="4175" y="5264"/>
                    <a:pt x="4175" y="5264"/>
                  </a:cubicBezTo>
                  <a:cubicBezTo>
                    <a:pt x="3633" y="3972"/>
                    <a:pt x="974" y="0"/>
                    <a:pt x="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9979900" y="1644375"/>
              <a:ext cx="51750" cy="178375"/>
            </a:xfrm>
            <a:custGeom>
              <a:avLst/>
              <a:gdLst/>
              <a:ahLst/>
              <a:cxnLst/>
              <a:rect l="l" t="t" r="r" b="b"/>
              <a:pathLst>
                <a:path w="2070" h="7135" extrusionOk="0">
                  <a:moveTo>
                    <a:pt x="1099" y="0"/>
                  </a:moveTo>
                  <a:cubicBezTo>
                    <a:pt x="1081" y="0"/>
                    <a:pt x="1063" y="2"/>
                    <a:pt x="1044" y="7"/>
                  </a:cubicBezTo>
                  <a:cubicBezTo>
                    <a:pt x="1" y="221"/>
                    <a:pt x="1679" y="6230"/>
                    <a:pt x="1758" y="7046"/>
                  </a:cubicBezTo>
                  <a:lnTo>
                    <a:pt x="1758" y="7046"/>
                  </a:lnTo>
                  <a:cubicBezTo>
                    <a:pt x="1798" y="6224"/>
                    <a:pt x="2070" y="0"/>
                    <a:pt x="1099" y="0"/>
                  </a:cubicBezTo>
                  <a:close/>
                  <a:moveTo>
                    <a:pt x="1758" y="7046"/>
                  </a:moveTo>
                  <a:lnTo>
                    <a:pt x="1758" y="7046"/>
                  </a:lnTo>
                  <a:cubicBezTo>
                    <a:pt x="1756" y="7104"/>
                    <a:pt x="1754" y="7135"/>
                    <a:pt x="1754" y="7135"/>
                  </a:cubicBezTo>
                  <a:cubicBezTo>
                    <a:pt x="1762" y="7126"/>
                    <a:pt x="1763" y="7096"/>
                    <a:pt x="1758" y="704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9"/>
            <p:cNvSpPr/>
            <p:nvPr/>
          </p:nvSpPr>
          <p:spPr>
            <a:xfrm>
              <a:off x="10061375" y="1650775"/>
              <a:ext cx="71000" cy="176225"/>
            </a:xfrm>
            <a:custGeom>
              <a:avLst/>
              <a:gdLst/>
              <a:ahLst/>
              <a:cxnLst/>
              <a:rect l="l" t="t" r="r" b="b"/>
              <a:pathLst>
                <a:path w="2840" h="7049" extrusionOk="0">
                  <a:moveTo>
                    <a:pt x="1771" y="1"/>
                  </a:moveTo>
                  <a:cubicBezTo>
                    <a:pt x="798" y="1"/>
                    <a:pt x="0" y="6965"/>
                    <a:pt x="0" y="7049"/>
                  </a:cubicBezTo>
                  <a:cubicBezTo>
                    <a:pt x="0" y="7049"/>
                    <a:pt x="2840" y="262"/>
                    <a:pt x="1818" y="6"/>
                  </a:cubicBezTo>
                  <a:cubicBezTo>
                    <a:pt x="1802" y="3"/>
                    <a:pt x="1787" y="1"/>
                    <a:pt x="1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10099700" y="1683775"/>
              <a:ext cx="105100" cy="152475"/>
            </a:xfrm>
            <a:custGeom>
              <a:avLst/>
              <a:gdLst/>
              <a:ahLst/>
              <a:cxnLst/>
              <a:rect l="l" t="t" r="r" b="b"/>
              <a:pathLst>
                <a:path w="4204" h="6099" extrusionOk="0">
                  <a:moveTo>
                    <a:pt x="3405" y="0"/>
                  </a:moveTo>
                  <a:cubicBezTo>
                    <a:pt x="2535" y="0"/>
                    <a:pt x="1" y="6098"/>
                    <a:pt x="1" y="6098"/>
                  </a:cubicBezTo>
                  <a:cubicBezTo>
                    <a:pt x="1" y="6098"/>
                    <a:pt x="4204" y="958"/>
                    <a:pt x="3550" y="78"/>
                  </a:cubicBezTo>
                  <a:cubicBezTo>
                    <a:pt x="3510" y="25"/>
                    <a:pt x="3461" y="0"/>
                    <a:pt x="3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39"/>
            <p:cNvGrpSpPr/>
            <p:nvPr/>
          </p:nvGrpSpPr>
          <p:grpSpPr>
            <a:xfrm rot="2395509">
              <a:off x="10341299" y="1522046"/>
              <a:ext cx="318291" cy="386070"/>
              <a:chOff x="5217875" y="3076975"/>
              <a:chExt cx="318285" cy="386062"/>
            </a:xfrm>
          </p:grpSpPr>
          <p:sp>
            <p:nvSpPr>
              <p:cNvPr id="1232" name="Google Shape;1232;p39"/>
              <p:cNvSpPr/>
              <p:nvPr/>
            </p:nvSpPr>
            <p:spPr>
              <a:xfrm>
                <a:off x="5233685" y="3090812"/>
                <a:ext cx="302475" cy="372225"/>
              </a:xfrm>
              <a:custGeom>
                <a:avLst/>
                <a:gdLst/>
                <a:ahLst/>
                <a:cxnLst/>
                <a:rect l="l" t="t" r="r" b="b"/>
                <a:pathLst>
                  <a:path w="12099" h="14889" extrusionOk="0">
                    <a:moveTo>
                      <a:pt x="8411" y="1"/>
                    </a:moveTo>
                    <a:cubicBezTo>
                      <a:pt x="7343" y="66"/>
                      <a:pt x="6373" y="3236"/>
                      <a:pt x="6373" y="3236"/>
                    </a:cubicBezTo>
                    <a:cubicBezTo>
                      <a:pt x="6276" y="3236"/>
                      <a:pt x="6211" y="3268"/>
                      <a:pt x="6114" y="3300"/>
                    </a:cubicBezTo>
                    <a:cubicBezTo>
                      <a:pt x="5079" y="3591"/>
                      <a:pt x="4788" y="4238"/>
                      <a:pt x="4755" y="4821"/>
                    </a:cubicBezTo>
                    <a:lnTo>
                      <a:pt x="4755" y="4950"/>
                    </a:lnTo>
                    <a:lnTo>
                      <a:pt x="4755" y="5015"/>
                    </a:lnTo>
                    <a:lnTo>
                      <a:pt x="4755" y="5144"/>
                    </a:lnTo>
                    <a:lnTo>
                      <a:pt x="4755" y="5209"/>
                    </a:lnTo>
                    <a:lnTo>
                      <a:pt x="4755" y="5306"/>
                    </a:lnTo>
                    <a:lnTo>
                      <a:pt x="4755" y="5370"/>
                    </a:lnTo>
                    <a:lnTo>
                      <a:pt x="4788" y="5435"/>
                    </a:lnTo>
                    <a:lnTo>
                      <a:pt x="4788" y="5500"/>
                    </a:lnTo>
                    <a:lnTo>
                      <a:pt x="4788" y="5565"/>
                    </a:lnTo>
                    <a:lnTo>
                      <a:pt x="4788" y="5597"/>
                    </a:lnTo>
                    <a:lnTo>
                      <a:pt x="4788" y="5662"/>
                    </a:lnTo>
                    <a:lnTo>
                      <a:pt x="4788" y="5694"/>
                    </a:lnTo>
                    <a:lnTo>
                      <a:pt x="4788" y="5726"/>
                    </a:lnTo>
                    <a:cubicBezTo>
                      <a:pt x="2200" y="6211"/>
                      <a:pt x="3073" y="8379"/>
                      <a:pt x="3397" y="9058"/>
                    </a:cubicBezTo>
                    <a:lnTo>
                      <a:pt x="3429" y="9155"/>
                    </a:lnTo>
                    <a:lnTo>
                      <a:pt x="3494" y="9284"/>
                    </a:lnTo>
                    <a:cubicBezTo>
                      <a:pt x="3494" y="9284"/>
                      <a:pt x="3153" y="9164"/>
                      <a:pt x="2709" y="9164"/>
                    </a:cubicBezTo>
                    <a:cubicBezTo>
                      <a:pt x="2023" y="9164"/>
                      <a:pt x="1091" y="9450"/>
                      <a:pt x="777" y="10902"/>
                    </a:cubicBezTo>
                    <a:cubicBezTo>
                      <a:pt x="0" y="14492"/>
                      <a:pt x="6664" y="14816"/>
                      <a:pt x="6664" y="14816"/>
                    </a:cubicBezTo>
                    <a:cubicBezTo>
                      <a:pt x="6761" y="14848"/>
                      <a:pt x="6890" y="14848"/>
                      <a:pt x="6987" y="14880"/>
                    </a:cubicBezTo>
                    <a:lnTo>
                      <a:pt x="7278" y="14880"/>
                    </a:lnTo>
                    <a:cubicBezTo>
                      <a:pt x="7356" y="14886"/>
                      <a:pt x="7433" y="14889"/>
                      <a:pt x="7509" y="14889"/>
                    </a:cubicBezTo>
                    <a:cubicBezTo>
                      <a:pt x="7876" y="14889"/>
                      <a:pt x="8224" y="14826"/>
                      <a:pt x="8572" y="14719"/>
                    </a:cubicBezTo>
                    <a:cubicBezTo>
                      <a:pt x="8734" y="14654"/>
                      <a:pt x="8863" y="14622"/>
                      <a:pt x="9025" y="14557"/>
                    </a:cubicBezTo>
                    <a:cubicBezTo>
                      <a:pt x="9155" y="14492"/>
                      <a:pt x="9284" y="14428"/>
                      <a:pt x="9381" y="14363"/>
                    </a:cubicBezTo>
                    <a:cubicBezTo>
                      <a:pt x="9607" y="14233"/>
                      <a:pt x="9834" y="14072"/>
                      <a:pt x="10028" y="13910"/>
                    </a:cubicBezTo>
                    <a:cubicBezTo>
                      <a:pt x="12098" y="12357"/>
                      <a:pt x="8702" y="9964"/>
                      <a:pt x="8605" y="9899"/>
                    </a:cubicBezTo>
                    <a:cubicBezTo>
                      <a:pt x="11257" y="8896"/>
                      <a:pt x="8863" y="6341"/>
                      <a:pt x="8863" y="6341"/>
                    </a:cubicBezTo>
                    <a:cubicBezTo>
                      <a:pt x="10319" y="5629"/>
                      <a:pt x="8669" y="3624"/>
                      <a:pt x="8669" y="3624"/>
                    </a:cubicBezTo>
                    <a:cubicBezTo>
                      <a:pt x="8669" y="3624"/>
                      <a:pt x="9575" y="66"/>
                      <a:pt x="8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9"/>
              <p:cNvSpPr/>
              <p:nvPr/>
            </p:nvSpPr>
            <p:spPr>
              <a:xfrm>
                <a:off x="5217875" y="3076975"/>
                <a:ext cx="299225" cy="373025"/>
              </a:xfrm>
              <a:custGeom>
                <a:avLst/>
                <a:gdLst/>
                <a:ahLst/>
                <a:cxnLst/>
                <a:rect l="l" t="t" r="r" b="b"/>
                <a:pathLst>
                  <a:path w="11969" h="14921" extrusionOk="0">
                    <a:moveTo>
                      <a:pt x="8297" y="0"/>
                    </a:moveTo>
                    <a:cubicBezTo>
                      <a:pt x="7186" y="0"/>
                      <a:pt x="6243" y="3237"/>
                      <a:pt x="6243" y="3237"/>
                    </a:cubicBezTo>
                    <a:cubicBezTo>
                      <a:pt x="3882" y="3690"/>
                      <a:pt x="4788" y="5760"/>
                      <a:pt x="4788" y="5760"/>
                    </a:cubicBezTo>
                    <a:cubicBezTo>
                      <a:pt x="1682" y="6342"/>
                      <a:pt x="3494" y="9318"/>
                      <a:pt x="3494" y="9318"/>
                    </a:cubicBezTo>
                    <a:cubicBezTo>
                      <a:pt x="3494" y="9318"/>
                      <a:pt x="3153" y="9198"/>
                      <a:pt x="2709" y="9198"/>
                    </a:cubicBezTo>
                    <a:cubicBezTo>
                      <a:pt x="2023" y="9198"/>
                      <a:pt x="1091" y="9484"/>
                      <a:pt x="777" y="10936"/>
                    </a:cubicBezTo>
                    <a:cubicBezTo>
                      <a:pt x="0" y="14526"/>
                      <a:pt x="6632" y="14850"/>
                      <a:pt x="6632" y="14850"/>
                    </a:cubicBezTo>
                    <a:cubicBezTo>
                      <a:pt x="6883" y="14897"/>
                      <a:pt x="7135" y="14920"/>
                      <a:pt x="7386" y="14920"/>
                    </a:cubicBezTo>
                    <a:cubicBezTo>
                      <a:pt x="8331" y="14920"/>
                      <a:pt x="9254" y="14590"/>
                      <a:pt x="9996" y="13976"/>
                    </a:cubicBezTo>
                    <a:cubicBezTo>
                      <a:pt x="11969" y="12359"/>
                      <a:pt x="8572" y="9965"/>
                      <a:pt x="8443" y="9901"/>
                    </a:cubicBezTo>
                    <a:cubicBezTo>
                      <a:pt x="11095" y="8898"/>
                      <a:pt x="8702" y="6342"/>
                      <a:pt x="8702" y="6342"/>
                    </a:cubicBezTo>
                    <a:cubicBezTo>
                      <a:pt x="10190" y="5631"/>
                      <a:pt x="8508" y="3658"/>
                      <a:pt x="8508" y="3658"/>
                    </a:cubicBezTo>
                    <a:cubicBezTo>
                      <a:pt x="8508" y="3658"/>
                      <a:pt x="9446" y="100"/>
                      <a:pt x="8346" y="3"/>
                    </a:cubicBezTo>
                    <a:cubicBezTo>
                      <a:pt x="8330" y="1"/>
                      <a:pt x="8313" y="0"/>
                      <a:pt x="8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9"/>
              <p:cNvSpPr/>
              <p:nvPr/>
            </p:nvSpPr>
            <p:spPr>
              <a:xfrm>
                <a:off x="5217875" y="3077025"/>
                <a:ext cx="299225" cy="373375"/>
              </a:xfrm>
              <a:custGeom>
                <a:avLst/>
                <a:gdLst/>
                <a:ahLst/>
                <a:cxnLst/>
                <a:rect l="l" t="t" r="r" b="b"/>
                <a:pathLst>
                  <a:path w="11969" h="14935" extrusionOk="0">
                    <a:moveTo>
                      <a:pt x="8281" y="1"/>
                    </a:moveTo>
                    <a:cubicBezTo>
                      <a:pt x="8281" y="227"/>
                      <a:pt x="8249" y="453"/>
                      <a:pt x="8184" y="648"/>
                    </a:cubicBezTo>
                    <a:cubicBezTo>
                      <a:pt x="7692" y="2679"/>
                      <a:pt x="8195" y="3305"/>
                      <a:pt x="6294" y="3305"/>
                    </a:cubicBezTo>
                    <a:cubicBezTo>
                      <a:pt x="6197" y="3305"/>
                      <a:pt x="6094" y="3303"/>
                      <a:pt x="5985" y="3300"/>
                    </a:cubicBezTo>
                    <a:lnTo>
                      <a:pt x="5985" y="3300"/>
                    </a:lnTo>
                    <a:cubicBezTo>
                      <a:pt x="6276" y="3365"/>
                      <a:pt x="9219" y="3882"/>
                      <a:pt x="8475" y="5305"/>
                    </a:cubicBezTo>
                    <a:cubicBezTo>
                      <a:pt x="8303" y="5640"/>
                      <a:pt x="7958" y="5769"/>
                      <a:pt x="7528" y="5769"/>
                    </a:cubicBezTo>
                    <a:cubicBezTo>
                      <a:pt x="6667" y="5769"/>
                      <a:pt x="5467" y="5251"/>
                      <a:pt x="4626" y="4820"/>
                    </a:cubicBezTo>
                    <a:lnTo>
                      <a:pt x="4626" y="4820"/>
                    </a:lnTo>
                    <a:cubicBezTo>
                      <a:pt x="4594" y="5144"/>
                      <a:pt x="4658" y="5467"/>
                      <a:pt x="4788" y="5758"/>
                    </a:cubicBezTo>
                    <a:cubicBezTo>
                      <a:pt x="4788" y="5758"/>
                      <a:pt x="8346" y="6082"/>
                      <a:pt x="8346" y="7181"/>
                    </a:cubicBezTo>
                    <a:cubicBezTo>
                      <a:pt x="8346" y="7999"/>
                      <a:pt x="7119" y="9312"/>
                      <a:pt x="4965" y="9312"/>
                    </a:cubicBezTo>
                    <a:cubicBezTo>
                      <a:pt x="4478" y="9312"/>
                      <a:pt x="3943" y="9245"/>
                      <a:pt x="3365" y="9090"/>
                    </a:cubicBezTo>
                    <a:lnTo>
                      <a:pt x="3365" y="9090"/>
                    </a:lnTo>
                    <a:lnTo>
                      <a:pt x="3429" y="9187"/>
                    </a:lnTo>
                    <a:cubicBezTo>
                      <a:pt x="4982" y="9834"/>
                      <a:pt x="8184" y="11322"/>
                      <a:pt x="7699" y="12422"/>
                    </a:cubicBezTo>
                    <a:cubicBezTo>
                      <a:pt x="7417" y="13041"/>
                      <a:pt x="6216" y="13452"/>
                      <a:pt x="4886" y="13452"/>
                    </a:cubicBezTo>
                    <a:cubicBezTo>
                      <a:pt x="3160" y="13452"/>
                      <a:pt x="1215" y="12760"/>
                      <a:pt x="777" y="10934"/>
                    </a:cubicBezTo>
                    <a:lnTo>
                      <a:pt x="777" y="10934"/>
                    </a:lnTo>
                    <a:cubicBezTo>
                      <a:pt x="0" y="14524"/>
                      <a:pt x="6664" y="14880"/>
                      <a:pt x="6664" y="14880"/>
                    </a:cubicBezTo>
                    <a:cubicBezTo>
                      <a:pt x="6891" y="14917"/>
                      <a:pt x="7119" y="14935"/>
                      <a:pt x="7346" y="14935"/>
                    </a:cubicBezTo>
                    <a:cubicBezTo>
                      <a:pt x="8316" y="14935"/>
                      <a:pt x="9262" y="14603"/>
                      <a:pt x="9996" y="13974"/>
                    </a:cubicBezTo>
                    <a:cubicBezTo>
                      <a:pt x="11969" y="12357"/>
                      <a:pt x="8572" y="9963"/>
                      <a:pt x="8443" y="9899"/>
                    </a:cubicBezTo>
                    <a:cubicBezTo>
                      <a:pt x="11095" y="8896"/>
                      <a:pt x="8702" y="6340"/>
                      <a:pt x="8702" y="6340"/>
                    </a:cubicBezTo>
                    <a:cubicBezTo>
                      <a:pt x="10190" y="5597"/>
                      <a:pt x="8508" y="3623"/>
                      <a:pt x="8508" y="3623"/>
                    </a:cubicBezTo>
                    <a:cubicBezTo>
                      <a:pt x="8508" y="3623"/>
                      <a:pt x="9446" y="65"/>
                      <a:pt x="8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5" name="Google Shape;1235;p39"/>
          <p:cNvGrpSpPr/>
          <p:nvPr/>
        </p:nvGrpSpPr>
        <p:grpSpPr>
          <a:xfrm flipH="1">
            <a:off x="7724494" y="4493500"/>
            <a:ext cx="1121794" cy="673007"/>
            <a:chOff x="9356472" y="3319641"/>
            <a:chExt cx="657282" cy="421468"/>
          </a:xfrm>
        </p:grpSpPr>
        <p:grpSp>
          <p:nvGrpSpPr>
            <p:cNvPr id="1236" name="Google Shape;1236;p39"/>
            <p:cNvGrpSpPr/>
            <p:nvPr/>
          </p:nvGrpSpPr>
          <p:grpSpPr>
            <a:xfrm>
              <a:off x="9594346" y="3319641"/>
              <a:ext cx="419409" cy="370315"/>
              <a:chOff x="5935975" y="3564475"/>
              <a:chExt cx="549900" cy="485532"/>
            </a:xfrm>
          </p:grpSpPr>
          <p:sp>
            <p:nvSpPr>
              <p:cNvPr id="1237" name="Google Shape;1237;p39"/>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9"/>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9"/>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9"/>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9"/>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9"/>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9"/>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9"/>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9"/>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9"/>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39"/>
            <p:cNvGrpSpPr/>
            <p:nvPr/>
          </p:nvGrpSpPr>
          <p:grpSpPr>
            <a:xfrm>
              <a:off x="9356472" y="3543459"/>
              <a:ext cx="237875" cy="197650"/>
              <a:chOff x="9459700" y="1764488"/>
              <a:chExt cx="237875" cy="197650"/>
            </a:xfrm>
          </p:grpSpPr>
          <p:sp>
            <p:nvSpPr>
              <p:cNvPr id="1269" name="Google Shape;1269;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 name="TextBox 139">
            <a:extLst>
              <a:ext uri="{FF2B5EF4-FFF2-40B4-BE49-F238E27FC236}">
                <a16:creationId xmlns:a16="http://schemas.microsoft.com/office/drawing/2014/main" id="{547E6B62-052B-4DF6-BD07-C9FFE2AD7251}"/>
              </a:ext>
            </a:extLst>
          </p:cNvPr>
          <p:cNvSpPr txBox="1"/>
          <p:nvPr/>
        </p:nvSpPr>
        <p:spPr>
          <a:xfrm>
            <a:off x="1555455" y="223065"/>
            <a:ext cx="7491167" cy="646331"/>
          </a:xfrm>
          <a:prstGeom prst="rect">
            <a:avLst/>
          </a:prstGeom>
          <a:noFill/>
        </p:spPr>
        <p:txBody>
          <a:bodyPr wrap="square" rtlCol="0">
            <a:spAutoFit/>
          </a:bodyPr>
          <a:lstStyle/>
          <a:p>
            <a:pPr>
              <a:defRPr/>
            </a:pPr>
            <a:r>
              <a:rPr lang="en-US" sz="3600">
                <a:latin typeface="Times New Roman" panose="02020603050405020304" pitchFamily="18" charset="0"/>
                <a:ea typeface="Arial-Rounded" panose="020B0500000000000000" pitchFamily="34" charset="0"/>
                <a:cs typeface="Times New Roman" panose="02020603050405020304" pitchFamily="18" charset="0"/>
              </a:rPr>
              <a:t>Giải câu đố.</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1" name="Picture 140">
            <a:extLst>
              <a:ext uri="{FF2B5EF4-FFF2-40B4-BE49-F238E27FC236}">
                <a16:creationId xmlns:a16="http://schemas.microsoft.com/office/drawing/2014/main" id="{C6AE6672-5663-48D6-9E27-2725418F39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336488" y="223065"/>
            <a:ext cx="1123274" cy="722103"/>
          </a:xfrm>
          <a:prstGeom prst="rect">
            <a:avLst/>
          </a:prstGeom>
        </p:spPr>
      </p:pic>
      <p:sp>
        <p:nvSpPr>
          <p:cNvPr id="142" name="TextBox 141">
            <a:extLst>
              <a:ext uri="{FF2B5EF4-FFF2-40B4-BE49-F238E27FC236}">
                <a16:creationId xmlns:a16="http://schemas.microsoft.com/office/drawing/2014/main" id="{7AA5A9A8-42E7-4091-B7B9-B7CB2655BB30}"/>
              </a:ext>
            </a:extLst>
          </p:cNvPr>
          <p:cNvSpPr txBox="1"/>
          <p:nvPr/>
        </p:nvSpPr>
        <p:spPr>
          <a:xfrm>
            <a:off x="-1543665" y="989915"/>
            <a:ext cx="11029100" cy="1754326"/>
          </a:xfrm>
          <a:prstGeom prst="rect">
            <a:avLst/>
          </a:prstGeom>
          <a:noFill/>
        </p:spPr>
        <p:txBody>
          <a:bodyPr wrap="square" rtlCol="0">
            <a:spAutoFit/>
          </a:bodyPr>
          <a:lstStyle/>
          <a:p>
            <a:pPr algn="ctr"/>
            <a:r>
              <a:rPr lang="en-US" sz="3600">
                <a:solidFill>
                  <a:srgbClr val="002060"/>
                </a:solidFill>
                <a:latin typeface="Times New Roman" panose="02020603050405020304" pitchFamily="18" charset="0"/>
                <a:ea typeface="Arial-Rounded" pitchFamily="34" charset="0"/>
                <a:cs typeface="Times New Roman" panose="02020603050405020304" pitchFamily="18" charset="0"/>
              </a:rPr>
              <a:t>Vỏ xanh, ruột đỏ, hạt đen</a:t>
            </a:r>
          </a:p>
          <a:p>
            <a:pPr algn="ctr"/>
            <a:r>
              <a:rPr lang="en-US" sz="3600">
                <a:solidFill>
                  <a:srgbClr val="002060"/>
                </a:solidFill>
                <a:latin typeface="Times New Roman" panose="02020603050405020304" pitchFamily="18" charset="0"/>
                <a:ea typeface="Arial-Rounded" pitchFamily="34" charset="0"/>
                <a:cs typeface="Times New Roman" panose="02020603050405020304" pitchFamily="18" charset="0"/>
              </a:rPr>
              <a:t>Hoa vàng, lá biếc, đố em quả gì?</a:t>
            </a:r>
          </a:p>
          <a:p>
            <a:pPr algn="ctr"/>
            <a:r>
              <a:rPr lang="en-US" sz="3600">
                <a:solidFill>
                  <a:srgbClr val="002060"/>
                </a:solidFill>
                <a:latin typeface="Times New Roman" panose="02020603050405020304" pitchFamily="18" charset="0"/>
                <a:cs typeface="Times New Roman" panose="02020603050405020304" pitchFamily="18" charset="0"/>
              </a:rPr>
              <a:t>                                          (Là quả gì?)</a:t>
            </a:r>
            <a:endParaRPr lang="en-US" sz="360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143" name="Picture 2" descr="Cartoon watermelon sliced sweet watermelon Vector Image">
            <a:extLst>
              <a:ext uri="{FF2B5EF4-FFF2-40B4-BE49-F238E27FC236}">
                <a16:creationId xmlns:a16="http://schemas.microsoft.com/office/drawing/2014/main" id="{9BBDB64A-1053-4FDE-99F3-914430413E6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286" t="9894" r="5040" b="18805"/>
          <a:stretch/>
        </p:blipFill>
        <p:spPr bwMode="auto">
          <a:xfrm>
            <a:off x="4479519" y="2586087"/>
            <a:ext cx="2984538" cy="2506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a:latin typeface="Times New Roman" panose="02020603050405020304" pitchFamily="18" charset="0"/>
                <a:cs typeface="Times New Roman" panose="02020603050405020304" pitchFamily="18" charset="0"/>
              </a:rPr>
              <a:t>      Ở đảo hoang, hai vợ chồng An Tiêm dựng nhà bằng tre nứa, lấy cỏ phơi khô tết thành quần áo.</a:t>
            </a:r>
          </a:p>
          <a:p>
            <a:pPr algn="just"/>
            <a:r>
              <a:rPr lang="en-US" sz="1800">
                <a:latin typeface="Times New Roman" panose="02020603050405020304" pitchFamily="18" charset="0"/>
                <a:cs typeface="Times New Roman" panose="02020603050405020304" pitchFamily="18"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a:latin typeface="Times New Roman" panose="02020603050405020304" pitchFamily="18" charset="0"/>
                <a:cs typeface="Times New Roman" panose="02020603050405020304" pitchFamily="18"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a:latin typeface="Times New Roman" panose="02020603050405020304" pitchFamily="18" charset="0"/>
                <a:cs typeface="Times New Roman" panose="02020603050405020304" pitchFamily="18" charset="0"/>
              </a:rPr>
              <a:t>       Thứ quả lạ đó là giống dưa hấu ngày nay.</a:t>
            </a:r>
          </a:p>
          <a:p>
            <a:pPr algn="r">
              <a:defRPr/>
            </a:pPr>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253" name="组合 9">
            <a:extLst>
              <a:ext uri="{FF2B5EF4-FFF2-40B4-BE49-F238E27FC236}">
                <a16:creationId xmlns:a16="http://schemas.microsoft.com/office/drawing/2014/main" id="{FA457691-6BE2-405F-8698-285E27425077}"/>
              </a:ext>
            </a:extLst>
          </p:cNvPr>
          <p:cNvGrpSpPr/>
          <p:nvPr/>
        </p:nvGrpSpPr>
        <p:grpSpPr>
          <a:xfrm>
            <a:off x="0" y="76201"/>
            <a:ext cx="2246087" cy="566243"/>
            <a:chOff x="4064069" y="320220"/>
            <a:chExt cx="3352732" cy="1033905"/>
          </a:xfrm>
        </p:grpSpPr>
        <p:pic>
          <p:nvPicPr>
            <p:cNvPr id="254" name="图形 1">
              <a:extLst>
                <a:ext uri="{FF2B5EF4-FFF2-40B4-BE49-F238E27FC236}">
                  <a16:creationId xmlns:a16="http://schemas.microsoft.com/office/drawing/2014/main" id="{56E1681E-09AA-44FF-ADF0-BC60A7C58BE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55" name="图片 2">
              <a:extLst>
                <a:ext uri="{FF2B5EF4-FFF2-40B4-BE49-F238E27FC236}">
                  <a16:creationId xmlns:a16="http://schemas.microsoft.com/office/drawing/2014/main" id="{2718EE72-FE63-4F26-BCEE-FEFCD70E7BEC}"/>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56" name="文本框 4">
              <a:extLst>
                <a:ext uri="{FF2B5EF4-FFF2-40B4-BE49-F238E27FC236}">
                  <a16:creationId xmlns:a16="http://schemas.microsoft.com/office/drawing/2014/main" id="{24672C68-D40B-4853-BDB6-C532D1208085}"/>
                </a:ext>
              </a:extLst>
            </p:cNvPr>
            <p:cNvSpPr txBox="1"/>
            <p:nvPr/>
          </p:nvSpPr>
          <p:spPr>
            <a:xfrm>
              <a:off x="4594903" y="478917"/>
              <a:ext cx="2658613"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MẪU</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grpSp>
        <p:nvGrpSpPr>
          <p:cNvPr id="257" name="组合 9">
            <a:extLst>
              <a:ext uri="{FF2B5EF4-FFF2-40B4-BE49-F238E27FC236}">
                <a16:creationId xmlns:a16="http://schemas.microsoft.com/office/drawing/2014/main" id="{23F8C9CD-78F5-4B19-A856-1C1DBDCC84FE}"/>
              </a:ext>
            </a:extLst>
          </p:cNvPr>
          <p:cNvGrpSpPr/>
          <p:nvPr/>
        </p:nvGrpSpPr>
        <p:grpSpPr>
          <a:xfrm>
            <a:off x="0" y="76200"/>
            <a:ext cx="2246087" cy="566243"/>
            <a:chOff x="4064069" y="320220"/>
            <a:chExt cx="3352732" cy="1033905"/>
          </a:xfrm>
        </p:grpSpPr>
        <p:pic>
          <p:nvPicPr>
            <p:cNvPr id="258" name="图形 1">
              <a:extLst>
                <a:ext uri="{FF2B5EF4-FFF2-40B4-BE49-F238E27FC236}">
                  <a16:creationId xmlns:a16="http://schemas.microsoft.com/office/drawing/2014/main" id="{4AC9D70F-35F0-460E-8EBE-F11E56AF6A0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59" name="图片 2">
              <a:extLst>
                <a:ext uri="{FF2B5EF4-FFF2-40B4-BE49-F238E27FC236}">
                  <a16:creationId xmlns:a16="http://schemas.microsoft.com/office/drawing/2014/main" id="{044BC278-D6A4-45D6-8AC2-A2BCA456C8B0}"/>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60" name="文本框 4">
              <a:extLst>
                <a:ext uri="{FF2B5EF4-FFF2-40B4-BE49-F238E27FC236}">
                  <a16:creationId xmlns:a16="http://schemas.microsoft.com/office/drawing/2014/main" id="{4E498C60-FB10-4550-A118-AE70C5437EAD}"/>
                </a:ext>
              </a:extLst>
            </p:cNvPr>
            <p:cNvSpPr txBox="1"/>
            <p:nvPr/>
          </p:nvSpPr>
          <p:spPr>
            <a:xfrm>
              <a:off x="4594903" y="478917"/>
              <a:ext cx="2658613"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CHIA ĐOẠN</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0" y="83966"/>
            <a:ext cx="2330712" cy="566243"/>
            <a:chOff x="4064069" y="320220"/>
            <a:chExt cx="3479053"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4" y="403660"/>
              <a:ext cx="3189448"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NỐI TIẾP</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cxnSp>
        <p:nvCxnSpPr>
          <p:cNvPr id="268" name="Straight Connector 267">
            <a:extLst>
              <a:ext uri="{FF2B5EF4-FFF2-40B4-BE49-F238E27FC236}">
                <a16:creationId xmlns:a16="http://schemas.microsoft.com/office/drawing/2014/main" id="{98772A38-E952-4F26-9EE9-0A082BE5C4A2}"/>
              </a:ext>
            </a:extLst>
          </p:cNvPr>
          <p:cNvCxnSpPr/>
          <p:nvPr/>
        </p:nvCxnSpPr>
        <p:spPr>
          <a:xfrm flipV="1">
            <a:off x="2550566" y="1251671"/>
            <a:ext cx="887186" cy="114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EA7049E5-BAA3-4246-8F82-F723FB1318C1}"/>
              </a:ext>
            </a:extLst>
          </p:cNvPr>
          <p:cNvCxnSpPr>
            <a:cxnSpLocks/>
          </p:cNvCxnSpPr>
          <p:nvPr/>
        </p:nvCxnSpPr>
        <p:spPr>
          <a:xfrm>
            <a:off x="6911452" y="1300665"/>
            <a:ext cx="840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F3E30B2-923B-450C-9AF5-198ABF33130C}"/>
              </a:ext>
            </a:extLst>
          </p:cNvPr>
          <p:cNvCxnSpPr>
            <a:cxnSpLocks/>
          </p:cNvCxnSpPr>
          <p:nvPr/>
        </p:nvCxnSpPr>
        <p:spPr>
          <a:xfrm>
            <a:off x="5945420" y="1855020"/>
            <a:ext cx="732471" cy="9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flipV="1">
            <a:off x="2799770" y="2888999"/>
            <a:ext cx="871685" cy="3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8" name="Straight Connector 277">
            <a:extLst>
              <a:ext uri="{FF2B5EF4-FFF2-40B4-BE49-F238E27FC236}">
                <a16:creationId xmlns:a16="http://schemas.microsoft.com/office/drawing/2014/main" id="{BEB75C9B-80A3-4DEB-931E-2FB9DDE4F564}"/>
              </a:ext>
            </a:extLst>
          </p:cNvPr>
          <p:cNvCxnSpPr>
            <a:cxnSpLocks/>
          </p:cNvCxnSpPr>
          <p:nvPr/>
        </p:nvCxnSpPr>
        <p:spPr>
          <a:xfrm flipV="1">
            <a:off x="1297212" y="1523576"/>
            <a:ext cx="871685" cy="3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9" name="Picture 278">
            <a:extLst>
              <a:ext uri="{FF2B5EF4-FFF2-40B4-BE49-F238E27FC236}">
                <a16:creationId xmlns:a16="http://schemas.microsoft.com/office/drawing/2014/main" id="{C7267CA6-3604-46B1-97CD-5488922BECA0}"/>
              </a:ext>
            </a:extLst>
          </p:cNvPr>
          <p:cNvPicPr>
            <a:picLocks noChangeAspect="1"/>
          </p:cNvPicPr>
          <p:nvPr/>
        </p:nvPicPr>
        <p:blipFill>
          <a:blip r:embed="rId9"/>
          <a:stretch>
            <a:fillRect/>
          </a:stretch>
        </p:blipFill>
        <p:spPr>
          <a:xfrm>
            <a:off x="1072399" y="688140"/>
            <a:ext cx="6893966" cy="3744510"/>
          </a:xfrm>
          <a:prstGeom prst="rect">
            <a:avLst/>
          </a:prstGeom>
          <a:effectLst>
            <a:outerShdw dist="50800" dir="5400000" algn="ctr" rotWithShape="0">
              <a:srgbClr val="000000">
                <a:alpha val="43137"/>
              </a:srgbClr>
            </a:outerShdw>
          </a:effectLst>
        </p:spPr>
      </p:pic>
      <p:pic>
        <p:nvPicPr>
          <p:cNvPr id="8" name="Bản ghi Mới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75411" y="4687614"/>
            <a:ext cx="455886" cy="455886"/>
          </a:xfrm>
          <a:prstGeom prst="rect">
            <a:avLst/>
          </a:prstGeom>
        </p:spPr>
      </p:pic>
    </p:spTree>
    <p:extLst>
      <p:ext uri="{BB962C8B-B14F-4D97-AF65-F5344CB8AC3E}">
        <p14:creationId xmlns:p14="http://schemas.microsoft.com/office/powerpoint/2010/main" val="16469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9"/>
                                        </p:tgtEl>
                                        <p:attrNameLst>
                                          <p:attrName>style.visibility</p:attrName>
                                        </p:attrNameLst>
                                      </p:cBhvr>
                                      <p:to>
                                        <p:strVal val="hidden"/>
                                      </p:to>
                                    </p:set>
                                  </p:childTnLst>
                                </p:cTn>
                              </p:par>
                            </p:childTnLst>
                          </p:cTn>
                        </p:par>
                        <p:par>
                          <p:cTn id="17" fill="hold">
                            <p:stCondLst>
                              <p:cond delay="0"/>
                            </p:stCondLst>
                            <p:childTnLst>
                              <p:par>
                                <p:cTn id="18" presetID="22" presetClass="entr" presetSubtype="4" fill="hold" grpId="0" nodeType="afterEffect">
                                  <p:stCondLst>
                                    <p:cond delay="0"/>
                                  </p:stCondLst>
                                  <p:childTnLst>
                                    <p:set>
                                      <p:cBhvr>
                                        <p:cTn id="19" dur="1" fill="hold">
                                          <p:stCondLst>
                                            <p:cond delay="0"/>
                                          </p:stCondLst>
                                        </p:cTn>
                                        <p:tgtEl>
                                          <p:spTgt spid="251"/>
                                        </p:tgtEl>
                                        <p:attrNameLst>
                                          <p:attrName>style.visibility</p:attrName>
                                        </p:attrNameLst>
                                      </p:cBhvr>
                                      <p:to>
                                        <p:strVal val="visible"/>
                                      </p:to>
                                    </p:set>
                                    <p:animEffect transition="in" filter="wipe(down)">
                                      <p:cBhvr>
                                        <p:cTn id="20" dur="500"/>
                                        <p:tgtEl>
                                          <p:spTgt spid="251"/>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53"/>
                                        </p:tgtEl>
                                        <p:attrNameLst>
                                          <p:attrName>style.visibility</p:attrName>
                                        </p:attrNameLst>
                                      </p:cBhvr>
                                      <p:to>
                                        <p:strVal val="visible"/>
                                      </p:to>
                                    </p:set>
                                    <p:anim calcmode="lin" valueType="num">
                                      <p:cBhvr>
                                        <p:cTn id="25" dur="750" fill="hold"/>
                                        <p:tgtEl>
                                          <p:spTgt spid="253"/>
                                        </p:tgtEl>
                                        <p:attrNameLst>
                                          <p:attrName>ppt_w</p:attrName>
                                        </p:attrNameLst>
                                      </p:cBhvr>
                                      <p:tavLst>
                                        <p:tav tm="0">
                                          <p:val>
                                            <p:fltVal val="0"/>
                                          </p:val>
                                        </p:tav>
                                        <p:tav tm="100000">
                                          <p:val>
                                            <p:strVal val="#ppt_w"/>
                                          </p:val>
                                        </p:tav>
                                      </p:tavLst>
                                    </p:anim>
                                    <p:anim calcmode="lin" valueType="num">
                                      <p:cBhvr>
                                        <p:cTn id="26" dur="750" fill="hold"/>
                                        <p:tgtEl>
                                          <p:spTgt spid="25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892"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3"/>
                                        </p:tgtEl>
                                      </p:cBhvr>
                                    </p:animEffect>
                                    <p:set>
                                      <p:cBhvr>
                                        <p:cTn id="35" dur="1" fill="hold">
                                          <p:stCondLst>
                                            <p:cond delay="499"/>
                                          </p:stCondLst>
                                        </p:cTn>
                                        <p:tgtEl>
                                          <p:spTgt spid="253"/>
                                        </p:tgtEl>
                                        <p:attrNameLst>
                                          <p:attrName>style.visibility</p:attrName>
                                        </p:attrNameLst>
                                      </p:cBhvr>
                                      <p:to>
                                        <p:strVal val="hidden"/>
                                      </p:to>
                                    </p:set>
                                  </p:childTnLst>
                                </p:cTn>
                              </p:par>
                              <p:par>
                                <p:cTn id="36" presetID="17" presetClass="entr" presetSubtype="10" fill="hold" nodeType="withEffect">
                                  <p:stCondLst>
                                    <p:cond delay="0"/>
                                  </p:stCondLst>
                                  <p:childTnLst>
                                    <p:set>
                                      <p:cBhvr>
                                        <p:cTn id="37" dur="1" fill="hold">
                                          <p:stCondLst>
                                            <p:cond delay="0"/>
                                          </p:stCondLst>
                                        </p:cTn>
                                        <p:tgtEl>
                                          <p:spTgt spid="257"/>
                                        </p:tgtEl>
                                        <p:attrNameLst>
                                          <p:attrName>style.visibility</p:attrName>
                                        </p:attrNameLst>
                                      </p:cBhvr>
                                      <p:to>
                                        <p:strVal val="visible"/>
                                      </p:to>
                                    </p:set>
                                    <p:anim calcmode="lin" valueType="num">
                                      <p:cBhvr>
                                        <p:cTn id="38" dur="750" fill="hold"/>
                                        <p:tgtEl>
                                          <p:spTgt spid="257"/>
                                        </p:tgtEl>
                                        <p:attrNameLst>
                                          <p:attrName>ppt_w</p:attrName>
                                        </p:attrNameLst>
                                      </p:cBhvr>
                                      <p:tavLst>
                                        <p:tav tm="0">
                                          <p:val>
                                            <p:fltVal val="0"/>
                                          </p:val>
                                        </p:tav>
                                        <p:tav tm="100000">
                                          <p:val>
                                            <p:strVal val="#ppt_w"/>
                                          </p:val>
                                        </p:tav>
                                      </p:tavLst>
                                    </p:anim>
                                    <p:anim calcmode="lin" valueType="num">
                                      <p:cBhvr>
                                        <p:cTn id="39" dur="750" fill="hold"/>
                                        <p:tgtEl>
                                          <p:spTgt spid="257"/>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61"/>
                                        </p:tgtEl>
                                        <p:attrNameLst>
                                          <p:attrName>style.visibility</p:attrName>
                                        </p:attrNameLst>
                                      </p:cBhvr>
                                      <p:to>
                                        <p:strVal val="visible"/>
                                      </p:to>
                                    </p:set>
                                    <p:anim calcmode="lin" valueType="num">
                                      <p:cBhvr>
                                        <p:cTn id="44" dur="500" fill="hold"/>
                                        <p:tgtEl>
                                          <p:spTgt spid="261"/>
                                        </p:tgtEl>
                                        <p:attrNameLst>
                                          <p:attrName>ppt_w</p:attrName>
                                        </p:attrNameLst>
                                      </p:cBhvr>
                                      <p:tavLst>
                                        <p:tav tm="0">
                                          <p:val>
                                            <p:fltVal val="0"/>
                                          </p:val>
                                        </p:tav>
                                        <p:tav tm="100000">
                                          <p:val>
                                            <p:strVal val="#ppt_w"/>
                                          </p:val>
                                        </p:tav>
                                      </p:tavLst>
                                    </p:anim>
                                    <p:anim calcmode="lin" valueType="num">
                                      <p:cBhvr>
                                        <p:cTn id="45" dur="500" fill="hold"/>
                                        <p:tgtEl>
                                          <p:spTgt spid="261"/>
                                        </p:tgtEl>
                                        <p:attrNameLst>
                                          <p:attrName>ppt_h</p:attrName>
                                        </p:attrNameLst>
                                      </p:cBhvr>
                                      <p:tavLst>
                                        <p:tav tm="0">
                                          <p:val>
                                            <p:fltVal val="0"/>
                                          </p:val>
                                        </p:tav>
                                        <p:tav tm="100000">
                                          <p:val>
                                            <p:strVal val="#ppt_h"/>
                                          </p:val>
                                        </p:tav>
                                      </p:tavLst>
                                    </p:anim>
                                    <p:animEffect transition="in" filter="fade">
                                      <p:cBhvr>
                                        <p:cTn id="46" dur="500"/>
                                        <p:tgtEl>
                                          <p:spTgt spid="26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62"/>
                                        </p:tgtEl>
                                        <p:attrNameLst>
                                          <p:attrName>style.visibility</p:attrName>
                                        </p:attrNameLst>
                                      </p:cBhvr>
                                      <p:to>
                                        <p:strVal val="visible"/>
                                      </p:to>
                                    </p:set>
                                    <p:anim calcmode="lin" valueType="num">
                                      <p:cBhvr>
                                        <p:cTn id="51" dur="500" fill="hold"/>
                                        <p:tgtEl>
                                          <p:spTgt spid="262"/>
                                        </p:tgtEl>
                                        <p:attrNameLst>
                                          <p:attrName>ppt_w</p:attrName>
                                        </p:attrNameLst>
                                      </p:cBhvr>
                                      <p:tavLst>
                                        <p:tav tm="0">
                                          <p:val>
                                            <p:fltVal val="0"/>
                                          </p:val>
                                        </p:tav>
                                        <p:tav tm="100000">
                                          <p:val>
                                            <p:strVal val="#ppt_w"/>
                                          </p:val>
                                        </p:tav>
                                      </p:tavLst>
                                    </p:anim>
                                    <p:anim calcmode="lin" valueType="num">
                                      <p:cBhvr>
                                        <p:cTn id="52" dur="500" fill="hold"/>
                                        <p:tgtEl>
                                          <p:spTgt spid="262"/>
                                        </p:tgtEl>
                                        <p:attrNameLst>
                                          <p:attrName>ppt_h</p:attrName>
                                        </p:attrNameLst>
                                      </p:cBhvr>
                                      <p:tavLst>
                                        <p:tav tm="0">
                                          <p:val>
                                            <p:fltVal val="0"/>
                                          </p:val>
                                        </p:tav>
                                        <p:tav tm="100000">
                                          <p:val>
                                            <p:strVal val="#ppt_h"/>
                                          </p:val>
                                        </p:tav>
                                      </p:tavLst>
                                    </p:anim>
                                    <p:animEffect transition="in" filter="fade">
                                      <p:cBhvr>
                                        <p:cTn id="53" dur="500"/>
                                        <p:tgtEl>
                                          <p:spTgt spid="26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63"/>
                                        </p:tgtEl>
                                        <p:attrNameLst>
                                          <p:attrName>style.visibility</p:attrName>
                                        </p:attrNameLst>
                                      </p:cBhvr>
                                      <p:to>
                                        <p:strVal val="visible"/>
                                      </p:to>
                                    </p:set>
                                    <p:anim calcmode="lin" valueType="num">
                                      <p:cBhvr>
                                        <p:cTn id="58" dur="500" fill="hold"/>
                                        <p:tgtEl>
                                          <p:spTgt spid="263"/>
                                        </p:tgtEl>
                                        <p:attrNameLst>
                                          <p:attrName>ppt_w</p:attrName>
                                        </p:attrNameLst>
                                      </p:cBhvr>
                                      <p:tavLst>
                                        <p:tav tm="0">
                                          <p:val>
                                            <p:fltVal val="0"/>
                                          </p:val>
                                        </p:tav>
                                        <p:tav tm="100000">
                                          <p:val>
                                            <p:strVal val="#ppt_w"/>
                                          </p:val>
                                        </p:tav>
                                      </p:tavLst>
                                    </p:anim>
                                    <p:anim calcmode="lin" valueType="num">
                                      <p:cBhvr>
                                        <p:cTn id="59" dur="500" fill="hold"/>
                                        <p:tgtEl>
                                          <p:spTgt spid="263"/>
                                        </p:tgtEl>
                                        <p:attrNameLst>
                                          <p:attrName>ppt_h</p:attrName>
                                        </p:attrNameLst>
                                      </p:cBhvr>
                                      <p:tavLst>
                                        <p:tav tm="0">
                                          <p:val>
                                            <p:fltVal val="0"/>
                                          </p:val>
                                        </p:tav>
                                        <p:tav tm="100000">
                                          <p:val>
                                            <p:strVal val="#ppt_h"/>
                                          </p:val>
                                        </p:tav>
                                      </p:tavLst>
                                    </p:anim>
                                    <p:animEffect transition="in" filter="fade">
                                      <p:cBhvr>
                                        <p:cTn id="60" dur="500"/>
                                        <p:tgtEl>
                                          <p:spTgt spid="26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73"/>
                                        </p:tgtEl>
                                        <p:attrNameLst>
                                          <p:attrName>style.visibility</p:attrName>
                                        </p:attrNameLst>
                                      </p:cBhvr>
                                      <p:to>
                                        <p:strVal val="visible"/>
                                      </p:to>
                                    </p:set>
                                    <p:anim calcmode="lin" valueType="num">
                                      <p:cBhvr>
                                        <p:cTn id="65" dur="500" fill="hold"/>
                                        <p:tgtEl>
                                          <p:spTgt spid="273"/>
                                        </p:tgtEl>
                                        <p:attrNameLst>
                                          <p:attrName>ppt_w</p:attrName>
                                        </p:attrNameLst>
                                      </p:cBhvr>
                                      <p:tavLst>
                                        <p:tav tm="0">
                                          <p:val>
                                            <p:fltVal val="0"/>
                                          </p:val>
                                        </p:tav>
                                        <p:tav tm="100000">
                                          <p:val>
                                            <p:strVal val="#ppt_w"/>
                                          </p:val>
                                        </p:tav>
                                      </p:tavLst>
                                    </p:anim>
                                    <p:anim calcmode="lin" valueType="num">
                                      <p:cBhvr>
                                        <p:cTn id="66" dur="500" fill="hold"/>
                                        <p:tgtEl>
                                          <p:spTgt spid="273"/>
                                        </p:tgtEl>
                                        <p:attrNameLst>
                                          <p:attrName>ppt_h</p:attrName>
                                        </p:attrNameLst>
                                      </p:cBhvr>
                                      <p:tavLst>
                                        <p:tav tm="0">
                                          <p:val>
                                            <p:fltVal val="0"/>
                                          </p:val>
                                        </p:tav>
                                        <p:tav tm="100000">
                                          <p:val>
                                            <p:strVal val="#ppt_h"/>
                                          </p:val>
                                        </p:tav>
                                      </p:tavLst>
                                    </p:anim>
                                    <p:animEffect transition="in" filter="fade">
                                      <p:cBhvr>
                                        <p:cTn id="67" dur="500"/>
                                        <p:tgtEl>
                                          <p:spTgt spid="2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57"/>
                                        </p:tgtEl>
                                      </p:cBhvr>
                                    </p:animEffect>
                                    <p:set>
                                      <p:cBhvr>
                                        <p:cTn id="72" dur="1" fill="hold">
                                          <p:stCondLst>
                                            <p:cond delay="499"/>
                                          </p:stCondLst>
                                        </p:cTn>
                                        <p:tgtEl>
                                          <p:spTgt spid="257"/>
                                        </p:tgtEl>
                                        <p:attrNameLst>
                                          <p:attrName>style.visibility</p:attrName>
                                        </p:attrNameLst>
                                      </p:cBhvr>
                                      <p:to>
                                        <p:strVal val="hidden"/>
                                      </p:to>
                                    </p:set>
                                  </p:childTnLst>
                                </p:cTn>
                              </p:par>
                              <p:par>
                                <p:cTn id="73" presetID="17" presetClass="entr" presetSubtype="10" fill="hold" nodeType="withEffect">
                                  <p:stCondLst>
                                    <p:cond delay="0"/>
                                  </p:stCondLst>
                                  <p:childTnLst>
                                    <p:set>
                                      <p:cBhvr>
                                        <p:cTn id="74" dur="1" fill="hold">
                                          <p:stCondLst>
                                            <p:cond delay="0"/>
                                          </p:stCondLst>
                                        </p:cTn>
                                        <p:tgtEl>
                                          <p:spTgt spid="264"/>
                                        </p:tgtEl>
                                        <p:attrNameLst>
                                          <p:attrName>style.visibility</p:attrName>
                                        </p:attrNameLst>
                                      </p:cBhvr>
                                      <p:to>
                                        <p:strVal val="visible"/>
                                      </p:to>
                                    </p:set>
                                    <p:anim calcmode="lin" valueType="num">
                                      <p:cBhvr>
                                        <p:cTn id="75" dur="750" fill="hold"/>
                                        <p:tgtEl>
                                          <p:spTgt spid="264"/>
                                        </p:tgtEl>
                                        <p:attrNameLst>
                                          <p:attrName>ppt_w</p:attrName>
                                        </p:attrNameLst>
                                      </p:cBhvr>
                                      <p:tavLst>
                                        <p:tav tm="0">
                                          <p:val>
                                            <p:fltVal val="0"/>
                                          </p:val>
                                        </p:tav>
                                        <p:tav tm="100000">
                                          <p:val>
                                            <p:strVal val="#ppt_w"/>
                                          </p:val>
                                        </p:tav>
                                      </p:tavLst>
                                    </p:anim>
                                    <p:anim calcmode="lin" valueType="num">
                                      <p:cBhvr>
                                        <p:cTn id="76" dur="750" fill="hold"/>
                                        <p:tgtEl>
                                          <p:spTgt spid="264"/>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8"/>
                                        </p:tgtEl>
                                        <p:attrNameLst>
                                          <p:attrName>style.visibility</p:attrName>
                                        </p:attrNameLst>
                                      </p:cBhvr>
                                      <p:to>
                                        <p:strVal val="visible"/>
                                      </p:to>
                                    </p:set>
                                    <p:animEffect transition="in" filter="barn(inVertical)">
                                      <p:cBhvr>
                                        <p:cTn id="81" dur="500"/>
                                        <p:tgtEl>
                                          <p:spTgt spid="26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69"/>
                                        </p:tgtEl>
                                        <p:attrNameLst>
                                          <p:attrName>style.visibility</p:attrName>
                                        </p:attrNameLst>
                                      </p:cBhvr>
                                      <p:to>
                                        <p:strVal val="visible"/>
                                      </p:to>
                                    </p:set>
                                    <p:animEffect transition="in" filter="barn(inVertical)">
                                      <p:cBhvr>
                                        <p:cTn id="86" dur="500"/>
                                        <p:tgtEl>
                                          <p:spTgt spid="26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78"/>
                                        </p:tgtEl>
                                        <p:attrNameLst>
                                          <p:attrName>style.visibility</p:attrName>
                                        </p:attrNameLst>
                                      </p:cBhvr>
                                      <p:to>
                                        <p:strVal val="visible"/>
                                      </p:to>
                                    </p:set>
                                    <p:animEffect transition="in" filter="barn(inVertical)">
                                      <p:cBhvr>
                                        <p:cTn id="91" dur="500"/>
                                        <p:tgtEl>
                                          <p:spTgt spid="27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70"/>
                                        </p:tgtEl>
                                        <p:attrNameLst>
                                          <p:attrName>style.visibility</p:attrName>
                                        </p:attrNameLst>
                                      </p:cBhvr>
                                      <p:to>
                                        <p:strVal val="visible"/>
                                      </p:to>
                                    </p:set>
                                    <p:animEffect transition="in" filter="barn(inVertical)">
                                      <p:cBhvr>
                                        <p:cTn id="96" dur="500"/>
                                        <p:tgtEl>
                                          <p:spTgt spid="27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71"/>
                                        </p:tgtEl>
                                        <p:attrNameLst>
                                          <p:attrName>style.visibility</p:attrName>
                                        </p:attrNameLst>
                                      </p:cBhvr>
                                      <p:to>
                                        <p:strVal val="visible"/>
                                      </p:to>
                                    </p:set>
                                    <p:animEffect transition="in" filter="barn(inVertical)">
                                      <p:cBhvr>
                                        <p:cTn id="101"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8"/>
                </p:tgtEl>
              </p:cMediaNode>
            </p:audio>
          </p:childTnLst>
        </p:cTn>
      </p:par>
    </p:tnLst>
    <p:bldLst>
      <p:bldP spid="250" grpId="0"/>
      <p:bldP spid="251" grpId="0"/>
      <p:bldP spid="261" grpId="0" animBg="1"/>
      <p:bldP spid="262" grpId="0" animBg="1"/>
      <p:bldP spid="263" grpId="0" animBg="1"/>
      <p:bldP spid="2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00" name="Cloud 99"/>
          <p:cNvSpPr/>
          <p:nvPr/>
        </p:nvSpPr>
        <p:spPr>
          <a:xfrm>
            <a:off x="7220932" y="1500765"/>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5588912" y="1500764"/>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p:cNvSpPr/>
          <p:nvPr/>
        </p:nvSpPr>
        <p:spPr>
          <a:xfrm>
            <a:off x="3826307" y="1500766"/>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a:off x="1969367" y="1529453"/>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167848" y="1500767"/>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6" name="Google Shape;1346;p42"/>
          <p:cNvGrpSpPr/>
          <p:nvPr/>
        </p:nvGrpSpPr>
        <p:grpSpPr>
          <a:xfrm>
            <a:off x="6354127" y="3463456"/>
            <a:ext cx="2740065" cy="1680044"/>
            <a:chOff x="3464113" y="2466413"/>
            <a:chExt cx="2740065" cy="1680044"/>
          </a:xfrm>
        </p:grpSpPr>
        <p:cxnSp>
          <p:nvCxnSpPr>
            <p:cNvPr id="1349" name="Google Shape;1349;p42"/>
            <p:cNvCxnSpPr/>
            <p:nvPr/>
          </p:nvCxnSpPr>
          <p:spPr>
            <a:xfrm rot="10800000">
              <a:off x="5408878" y="3967027"/>
              <a:ext cx="795300" cy="58200"/>
            </a:xfrm>
            <a:prstGeom prst="bentConnector3">
              <a:avLst>
                <a:gd name="adj1" fmla="val 50000"/>
              </a:avLst>
            </a:prstGeom>
            <a:noFill/>
            <a:ln w="19050" cap="flat" cmpd="sng">
              <a:solidFill>
                <a:schemeClr val="accent6"/>
              </a:solidFill>
              <a:prstDash val="solid"/>
              <a:round/>
              <a:headEnd type="none" w="med" len="med"/>
              <a:tailEnd type="none" w="med" len="med"/>
            </a:ln>
          </p:spPr>
        </p:cxnSp>
        <p:grpSp>
          <p:nvGrpSpPr>
            <p:cNvPr id="1350" name="Google Shape;1350;p42"/>
            <p:cNvGrpSpPr/>
            <p:nvPr/>
          </p:nvGrpSpPr>
          <p:grpSpPr>
            <a:xfrm>
              <a:off x="3464113" y="2466413"/>
              <a:ext cx="2216315" cy="1680044"/>
              <a:chOff x="3464113" y="2466413"/>
              <a:chExt cx="2216315" cy="1680044"/>
            </a:xfrm>
          </p:grpSpPr>
          <p:sp>
            <p:nvSpPr>
              <p:cNvPr id="1351" name="Google Shape;1351;p42"/>
              <p:cNvSpPr/>
              <p:nvPr/>
            </p:nvSpPr>
            <p:spPr>
              <a:xfrm>
                <a:off x="3464113" y="2709238"/>
                <a:ext cx="1383525" cy="1247625"/>
              </a:xfrm>
              <a:custGeom>
                <a:avLst/>
                <a:gdLst/>
                <a:ahLst/>
                <a:cxnLst/>
                <a:rect l="l" t="t" r="r" b="b"/>
                <a:pathLst>
                  <a:path w="55341" h="49905" extrusionOk="0">
                    <a:moveTo>
                      <a:pt x="28123" y="0"/>
                    </a:moveTo>
                    <a:cubicBezTo>
                      <a:pt x="26007" y="0"/>
                      <a:pt x="23847" y="270"/>
                      <a:pt x="21683" y="828"/>
                    </a:cubicBezTo>
                    <a:cubicBezTo>
                      <a:pt x="8374" y="4297"/>
                      <a:pt x="1" y="17340"/>
                      <a:pt x="3570" y="31183"/>
                    </a:cubicBezTo>
                    <a:cubicBezTo>
                      <a:pt x="6555" y="42760"/>
                      <a:pt x="16445" y="49905"/>
                      <a:pt x="27388" y="49905"/>
                    </a:cubicBezTo>
                    <a:cubicBezTo>
                      <a:pt x="29530" y="49905"/>
                      <a:pt x="31713" y="49631"/>
                      <a:pt x="33892" y="49063"/>
                    </a:cubicBezTo>
                    <a:cubicBezTo>
                      <a:pt x="47201" y="45627"/>
                      <a:pt x="55340" y="32584"/>
                      <a:pt x="51738" y="18741"/>
                    </a:cubicBezTo>
                    <a:cubicBezTo>
                      <a:pt x="48749" y="7148"/>
                      <a:pt x="39023" y="0"/>
                      <a:pt x="28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2"/>
              <p:cNvSpPr/>
              <p:nvPr/>
            </p:nvSpPr>
            <p:spPr>
              <a:xfrm>
                <a:off x="4305300" y="3862388"/>
                <a:ext cx="1162200" cy="152400"/>
              </a:xfrm>
              <a:prstGeom prst="ellipse">
                <a:avLst/>
              </a:prstGeom>
              <a:solidFill>
                <a:srgbClr val="F7A923">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3543300" y="3857625"/>
                <a:ext cx="1162200" cy="152400"/>
              </a:xfrm>
              <a:prstGeom prst="ellipse">
                <a:avLst/>
              </a:prstGeom>
              <a:solidFill>
                <a:srgbClr val="F7A923">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3808538" y="2873363"/>
                <a:ext cx="1039100" cy="1083475"/>
              </a:xfrm>
              <a:custGeom>
                <a:avLst/>
                <a:gdLst/>
                <a:ahLst/>
                <a:cxnLst/>
                <a:rect l="l" t="t" r="r" b="b"/>
                <a:pathLst>
                  <a:path w="41564" h="43339" extrusionOk="0">
                    <a:moveTo>
                      <a:pt x="30922" y="1"/>
                    </a:moveTo>
                    <a:lnTo>
                      <a:pt x="30922" y="1"/>
                    </a:lnTo>
                    <a:cubicBezTo>
                      <a:pt x="31339" y="6726"/>
                      <a:pt x="33385" y="29811"/>
                      <a:pt x="18402" y="29811"/>
                    </a:cubicBezTo>
                    <a:cubicBezTo>
                      <a:pt x="17780" y="29811"/>
                      <a:pt x="17128" y="29771"/>
                      <a:pt x="16445" y="29689"/>
                    </a:cubicBezTo>
                    <a:cubicBezTo>
                      <a:pt x="16445" y="29689"/>
                      <a:pt x="15628" y="39469"/>
                      <a:pt x="3475" y="39469"/>
                    </a:cubicBezTo>
                    <a:cubicBezTo>
                      <a:pt x="2407" y="39469"/>
                      <a:pt x="1251" y="39393"/>
                      <a:pt x="0" y="39229"/>
                    </a:cubicBezTo>
                    <a:lnTo>
                      <a:pt x="0" y="39229"/>
                    </a:lnTo>
                    <a:cubicBezTo>
                      <a:pt x="4113" y="41932"/>
                      <a:pt x="8881" y="43339"/>
                      <a:pt x="13707" y="43339"/>
                    </a:cubicBezTo>
                    <a:cubicBezTo>
                      <a:pt x="15849" y="43339"/>
                      <a:pt x="18003" y="43062"/>
                      <a:pt x="20115" y="42498"/>
                    </a:cubicBezTo>
                    <a:cubicBezTo>
                      <a:pt x="33424" y="39062"/>
                      <a:pt x="41563" y="26019"/>
                      <a:pt x="37961" y="12176"/>
                    </a:cubicBezTo>
                    <a:cubicBezTo>
                      <a:pt x="36827" y="7539"/>
                      <a:pt x="34358" y="3303"/>
                      <a:pt x="30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3800188" y="2691163"/>
                <a:ext cx="466200" cy="178475"/>
              </a:xfrm>
              <a:custGeom>
                <a:avLst/>
                <a:gdLst/>
                <a:ahLst/>
                <a:cxnLst/>
                <a:rect l="l" t="t" r="r" b="b"/>
                <a:pathLst>
                  <a:path w="18648" h="7139" extrusionOk="0">
                    <a:moveTo>
                      <a:pt x="13223" y="1"/>
                    </a:moveTo>
                    <a:cubicBezTo>
                      <a:pt x="11825" y="1"/>
                      <a:pt x="10231" y="178"/>
                      <a:pt x="8574" y="551"/>
                    </a:cubicBezTo>
                    <a:cubicBezTo>
                      <a:pt x="3637" y="1651"/>
                      <a:pt x="1" y="4086"/>
                      <a:pt x="434" y="5921"/>
                    </a:cubicBezTo>
                    <a:cubicBezTo>
                      <a:pt x="622" y="6798"/>
                      <a:pt x="1620" y="7139"/>
                      <a:pt x="3133" y="7139"/>
                    </a:cubicBezTo>
                    <a:cubicBezTo>
                      <a:pt x="4842" y="7139"/>
                      <a:pt x="7207" y="6705"/>
                      <a:pt x="9808" y="6121"/>
                    </a:cubicBezTo>
                    <a:cubicBezTo>
                      <a:pt x="14745" y="5020"/>
                      <a:pt x="18647" y="3786"/>
                      <a:pt x="18214" y="1918"/>
                    </a:cubicBezTo>
                    <a:cubicBezTo>
                      <a:pt x="17949" y="682"/>
                      <a:pt x="15959" y="1"/>
                      <a:pt x="13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4010338" y="2466413"/>
                <a:ext cx="137625" cy="259375"/>
              </a:xfrm>
              <a:custGeom>
                <a:avLst/>
                <a:gdLst/>
                <a:ahLst/>
                <a:cxnLst/>
                <a:rect l="l" t="t" r="r" b="b"/>
                <a:pathLst>
                  <a:path w="5505" h="10375" extrusionOk="0">
                    <a:moveTo>
                      <a:pt x="1102" y="0"/>
                    </a:moveTo>
                    <a:cubicBezTo>
                      <a:pt x="1102" y="0"/>
                      <a:pt x="1" y="7005"/>
                      <a:pt x="301" y="10208"/>
                    </a:cubicBezTo>
                    <a:lnTo>
                      <a:pt x="601" y="10374"/>
                    </a:lnTo>
                    <a:cubicBezTo>
                      <a:pt x="601" y="10374"/>
                      <a:pt x="2202" y="4003"/>
                      <a:pt x="5505" y="1401"/>
                    </a:cubicBezTo>
                    <a:lnTo>
                      <a:pt x="1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3878588" y="2558988"/>
                <a:ext cx="141800" cy="175975"/>
              </a:xfrm>
              <a:custGeom>
                <a:avLst/>
                <a:gdLst/>
                <a:ahLst/>
                <a:cxnLst/>
                <a:rect l="l" t="t" r="r" b="b"/>
                <a:pathLst>
                  <a:path w="5672" h="7039" extrusionOk="0">
                    <a:moveTo>
                      <a:pt x="2836" y="0"/>
                    </a:moveTo>
                    <a:lnTo>
                      <a:pt x="0" y="1868"/>
                    </a:lnTo>
                    <a:cubicBezTo>
                      <a:pt x="0" y="1868"/>
                      <a:pt x="3470" y="5737"/>
                      <a:pt x="5438" y="7038"/>
                    </a:cubicBezTo>
                    <a:lnTo>
                      <a:pt x="5671" y="6938"/>
                    </a:lnTo>
                    <a:cubicBezTo>
                      <a:pt x="5671" y="6938"/>
                      <a:pt x="2802" y="3069"/>
                      <a:pt x="2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3772688" y="2835013"/>
                <a:ext cx="112600" cy="232675"/>
              </a:xfrm>
              <a:custGeom>
                <a:avLst/>
                <a:gdLst/>
                <a:ahLst/>
                <a:cxnLst/>
                <a:rect l="l" t="t" r="r" b="b"/>
                <a:pathLst>
                  <a:path w="4504" h="9307" extrusionOk="0">
                    <a:moveTo>
                      <a:pt x="4503" y="0"/>
                    </a:moveTo>
                    <a:lnTo>
                      <a:pt x="3436" y="567"/>
                    </a:lnTo>
                    <a:cubicBezTo>
                      <a:pt x="3436" y="567"/>
                      <a:pt x="367" y="5071"/>
                      <a:pt x="0" y="9307"/>
                    </a:cubicBezTo>
                    <a:cubicBezTo>
                      <a:pt x="0" y="9307"/>
                      <a:pt x="1201" y="3569"/>
                      <a:pt x="4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3841063" y="2754113"/>
                <a:ext cx="139275" cy="218525"/>
              </a:xfrm>
              <a:custGeom>
                <a:avLst/>
                <a:gdLst/>
                <a:ahLst/>
                <a:cxnLst/>
                <a:rect l="l" t="t" r="r" b="b"/>
                <a:pathLst>
                  <a:path w="5571" h="8741" extrusionOk="0">
                    <a:moveTo>
                      <a:pt x="5571" y="1"/>
                    </a:moveTo>
                    <a:lnTo>
                      <a:pt x="4437" y="468"/>
                    </a:lnTo>
                    <a:cubicBezTo>
                      <a:pt x="4437" y="468"/>
                      <a:pt x="868" y="4571"/>
                      <a:pt x="0" y="8740"/>
                    </a:cubicBezTo>
                    <a:cubicBezTo>
                      <a:pt x="0" y="8740"/>
                      <a:pt x="1868" y="3170"/>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4112088" y="2735763"/>
                <a:ext cx="241025" cy="103450"/>
              </a:xfrm>
              <a:custGeom>
                <a:avLst/>
                <a:gdLst/>
                <a:ahLst/>
                <a:cxnLst/>
                <a:rect l="l" t="t" r="r" b="b"/>
                <a:pathLst>
                  <a:path w="9641" h="4138" extrusionOk="0">
                    <a:moveTo>
                      <a:pt x="1201" y="1"/>
                    </a:moveTo>
                    <a:lnTo>
                      <a:pt x="0" y="301"/>
                    </a:lnTo>
                    <a:cubicBezTo>
                      <a:pt x="4871" y="701"/>
                      <a:pt x="9641" y="4137"/>
                      <a:pt x="9641" y="4137"/>
                    </a:cubicBezTo>
                    <a:cubicBezTo>
                      <a:pt x="6505" y="1268"/>
                      <a:pt x="1201" y="1"/>
                      <a:pt x="1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a:off x="3618388" y="2961063"/>
                <a:ext cx="221850" cy="483400"/>
              </a:xfrm>
              <a:custGeom>
                <a:avLst/>
                <a:gdLst/>
                <a:ahLst/>
                <a:cxnLst/>
                <a:rect l="l" t="t" r="r" b="b"/>
                <a:pathLst>
                  <a:path w="8874" h="19336" extrusionOk="0">
                    <a:moveTo>
                      <a:pt x="6405" y="1"/>
                    </a:moveTo>
                    <a:cubicBezTo>
                      <a:pt x="4335" y="1"/>
                      <a:pt x="1956" y="3846"/>
                      <a:pt x="1002" y="8935"/>
                    </a:cubicBezTo>
                    <a:cubicBezTo>
                      <a:pt x="1" y="14272"/>
                      <a:pt x="935" y="18909"/>
                      <a:pt x="3103" y="19309"/>
                    </a:cubicBezTo>
                    <a:cubicBezTo>
                      <a:pt x="3198" y="19326"/>
                      <a:pt x="3290" y="19335"/>
                      <a:pt x="3381" y="19335"/>
                    </a:cubicBezTo>
                    <a:cubicBezTo>
                      <a:pt x="5367" y="19335"/>
                      <a:pt x="6416" y="15208"/>
                      <a:pt x="7373" y="10136"/>
                    </a:cubicBezTo>
                    <a:cubicBezTo>
                      <a:pt x="8374" y="4799"/>
                      <a:pt x="8874" y="462"/>
                      <a:pt x="6706" y="29"/>
                    </a:cubicBezTo>
                    <a:cubicBezTo>
                      <a:pt x="6606" y="10"/>
                      <a:pt x="6506" y="1"/>
                      <a:pt x="6405" y="1"/>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3659263" y="3496263"/>
                <a:ext cx="120100" cy="168575"/>
              </a:xfrm>
              <a:custGeom>
                <a:avLst/>
                <a:gdLst/>
                <a:ahLst/>
                <a:cxnLst/>
                <a:rect l="l" t="t" r="r" b="b"/>
                <a:pathLst>
                  <a:path w="4804" h="6743" extrusionOk="0">
                    <a:moveTo>
                      <a:pt x="1825" y="0"/>
                    </a:moveTo>
                    <a:cubicBezTo>
                      <a:pt x="1727" y="0"/>
                      <a:pt x="1630" y="12"/>
                      <a:pt x="1535" y="36"/>
                    </a:cubicBezTo>
                    <a:cubicBezTo>
                      <a:pt x="467" y="303"/>
                      <a:pt x="0" y="2037"/>
                      <a:pt x="467" y="3872"/>
                    </a:cubicBezTo>
                    <a:cubicBezTo>
                      <a:pt x="893" y="5542"/>
                      <a:pt x="1954" y="6743"/>
                      <a:pt x="2946" y="6743"/>
                    </a:cubicBezTo>
                    <a:cubicBezTo>
                      <a:pt x="3044" y="6743"/>
                      <a:pt x="3141" y="6731"/>
                      <a:pt x="3236" y="6707"/>
                    </a:cubicBezTo>
                    <a:cubicBezTo>
                      <a:pt x="4304" y="6440"/>
                      <a:pt x="4804" y="4706"/>
                      <a:pt x="4304" y="2871"/>
                    </a:cubicBezTo>
                    <a:cubicBezTo>
                      <a:pt x="3878" y="1201"/>
                      <a:pt x="2817" y="0"/>
                      <a:pt x="1825" y="0"/>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a:off x="4140153" y="2767155"/>
                <a:ext cx="1540275" cy="1180300"/>
              </a:xfrm>
              <a:custGeom>
                <a:avLst/>
                <a:gdLst/>
                <a:ahLst/>
                <a:cxnLst/>
                <a:rect l="l" t="t" r="r" b="b"/>
                <a:pathLst>
                  <a:path w="61611" h="47212" extrusionOk="0">
                    <a:moveTo>
                      <a:pt x="22418" y="0"/>
                    </a:moveTo>
                    <a:cubicBezTo>
                      <a:pt x="11927" y="0"/>
                      <a:pt x="4058" y="3439"/>
                      <a:pt x="2302" y="15255"/>
                    </a:cubicBezTo>
                    <a:cubicBezTo>
                      <a:pt x="0" y="30999"/>
                      <a:pt x="11041" y="44543"/>
                      <a:pt x="26753" y="46878"/>
                    </a:cubicBezTo>
                    <a:cubicBezTo>
                      <a:pt x="28287" y="47102"/>
                      <a:pt x="29810" y="47211"/>
                      <a:pt x="31311" y="47211"/>
                    </a:cubicBezTo>
                    <a:cubicBezTo>
                      <a:pt x="45204" y="47211"/>
                      <a:pt x="57199" y="37841"/>
                      <a:pt x="59276" y="23661"/>
                    </a:cubicBezTo>
                    <a:cubicBezTo>
                      <a:pt x="61611" y="7916"/>
                      <a:pt x="49235" y="3280"/>
                      <a:pt x="33524" y="945"/>
                    </a:cubicBezTo>
                    <a:cubicBezTo>
                      <a:pt x="29620" y="374"/>
                      <a:pt x="25876" y="0"/>
                      <a:pt x="2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4343913" y="3050163"/>
                <a:ext cx="1298450" cy="907350"/>
              </a:xfrm>
              <a:custGeom>
                <a:avLst/>
                <a:gdLst/>
                <a:ahLst/>
                <a:cxnLst/>
                <a:rect l="l" t="t" r="r" b="b"/>
                <a:pathLst>
                  <a:path w="51938" h="36294" extrusionOk="0">
                    <a:moveTo>
                      <a:pt x="48702" y="0"/>
                    </a:moveTo>
                    <a:lnTo>
                      <a:pt x="41397" y="2602"/>
                    </a:lnTo>
                    <a:cubicBezTo>
                      <a:pt x="41397" y="2602"/>
                      <a:pt x="41097" y="14611"/>
                      <a:pt x="34992" y="19948"/>
                    </a:cubicBezTo>
                    <a:cubicBezTo>
                      <a:pt x="33283" y="21425"/>
                      <a:pt x="31701" y="21958"/>
                      <a:pt x="30307" y="21958"/>
                    </a:cubicBezTo>
                    <a:cubicBezTo>
                      <a:pt x="26696" y="21958"/>
                      <a:pt x="24351" y="18380"/>
                      <a:pt x="24351" y="18380"/>
                    </a:cubicBezTo>
                    <a:cubicBezTo>
                      <a:pt x="24351" y="18380"/>
                      <a:pt x="20249" y="24940"/>
                      <a:pt x="13434" y="24940"/>
                    </a:cubicBezTo>
                    <a:cubicBezTo>
                      <a:pt x="11958" y="24940"/>
                      <a:pt x="10356" y="24632"/>
                      <a:pt x="8640" y="23884"/>
                    </a:cubicBezTo>
                    <a:cubicBezTo>
                      <a:pt x="8640" y="23884"/>
                      <a:pt x="6093" y="26077"/>
                      <a:pt x="2552" y="26077"/>
                    </a:cubicBezTo>
                    <a:cubicBezTo>
                      <a:pt x="1747" y="26077"/>
                      <a:pt x="890" y="25963"/>
                      <a:pt x="1" y="25685"/>
                    </a:cubicBezTo>
                    <a:lnTo>
                      <a:pt x="1" y="25685"/>
                    </a:lnTo>
                    <a:cubicBezTo>
                      <a:pt x="4704" y="31289"/>
                      <a:pt x="11342" y="34959"/>
                      <a:pt x="18581" y="35960"/>
                    </a:cubicBezTo>
                    <a:cubicBezTo>
                      <a:pt x="20119" y="36184"/>
                      <a:pt x="21644" y="36293"/>
                      <a:pt x="23146" y="36293"/>
                    </a:cubicBezTo>
                    <a:cubicBezTo>
                      <a:pt x="37059" y="36293"/>
                      <a:pt x="49027" y="26923"/>
                      <a:pt x="51104" y="12743"/>
                    </a:cubicBezTo>
                    <a:cubicBezTo>
                      <a:pt x="51938" y="7272"/>
                      <a:pt x="50970" y="3136"/>
                      <a:pt x="48702" y="0"/>
                    </a:cubicBezTo>
                    <a:close/>
                  </a:path>
                </a:pathLst>
              </a:custGeom>
              <a:solidFill>
                <a:srgbClr val="00587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4267188" y="2777113"/>
                <a:ext cx="1341825" cy="441200"/>
              </a:xfrm>
              <a:custGeom>
                <a:avLst/>
                <a:gdLst/>
                <a:ahLst/>
                <a:cxnLst/>
                <a:rect l="l" t="t" r="r" b="b"/>
                <a:pathLst>
                  <a:path w="53673" h="17648" extrusionOk="0">
                    <a:moveTo>
                      <a:pt x="17358" y="1"/>
                    </a:moveTo>
                    <a:cubicBezTo>
                      <a:pt x="9747" y="1"/>
                      <a:pt x="3510" y="1815"/>
                      <a:pt x="1" y="7320"/>
                    </a:cubicBezTo>
                    <a:cubicBezTo>
                      <a:pt x="3020" y="11542"/>
                      <a:pt x="11183" y="12317"/>
                      <a:pt x="16770" y="12317"/>
                    </a:cubicBezTo>
                    <a:cubicBezTo>
                      <a:pt x="20010" y="12317"/>
                      <a:pt x="22383" y="12057"/>
                      <a:pt x="22383" y="12057"/>
                    </a:cubicBezTo>
                    <a:cubicBezTo>
                      <a:pt x="26074" y="15633"/>
                      <a:pt x="29745" y="16744"/>
                      <a:pt x="32881" y="16744"/>
                    </a:cubicBezTo>
                    <a:cubicBezTo>
                      <a:pt x="38024" y="16744"/>
                      <a:pt x="41731" y="13758"/>
                      <a:pt x="41731" y="13758"/>
                    </a:cubicBezTo>
                    <a:cubicBezTo>
                      <a:pt x="44749" y="16704"/>
                      <a:pt x="47135" y="17647"/>
                      <a:pt x="48954" y="17647"/>
                    </a:cubicBezTo>
                    <a:cubicBezTo>
                      <a:pt x="52182" y="17647"/>
                      <a:pt x="53630" y="14680"/>
                      <a:pt x="53672" y="14658"/>
                    </a:cubicBezTo>
                    <a:cubicBezTo>
                      <a:pt x="50837" y="5952"/>
                      <a:pt x="40663" y="2750"/>
                      <a:pt x="28454" y="949"/>
                    </a:cubicBezTo>
                    <a:cubicBezTo>
                      <a:pt x="24557" y="375"/>
                      <a:pt x="20816" y="1"/>
                      <a:pt x="17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4639963" y="2775988"/>
                <a:ext cx="647975" cy="197525"/>
              </a:xfrm>
              <a:custGeom>
                <a:avLst/>
                <a:gdLst/>
                <a:ahLst/>
                <a:cxnLst/>
                <a:rect l="l" t="t" r="r" b="b"/>
                <a:pathLst>
                  <a:path w="25919" h="7901" extrusionOk="0">
                    <a:moveTo>
                      <a:pt x="3168" y="0"/>
                    </a:moveTo>
                    <a:cubicBezTo>
                      <a:pt x="2293" y="0"/>
                      <a:pt x="1437" y="29"/>
                      <a:pt x="601" y="93"/>
                    </a:cubicBezTo>
                    <a:cubicBezTo>
                      <a:pt x="501" y="260"/>
                      <a:pt x="467" y="427"/>
                      <a:pt x="434" y="627"/>
                    </a:cubicBezTo>
                    <a:cubicBezTo>
                      <a:pt x="0" y="3429"/>
                      <a:pt x="5371" y="6531"/>
                      <a:pt x="12409" y="7565"/>
                    </a:cubicBezTo>
                    <a:cubicBezTo>
                      <a:pt x="13960" y="7793"/>
                      <a:pt x="15462" y="7901"/>
                      <a:pt x="16865" y="7901"/>
                    </a:cubicBezTo>
                    <a:cubicBezTo>
                      <a:pt x="21834" y="7901"/>
                      <a:pt x="25574" y="6547"/>
                      <a:pt x="25886" y="4363"/>
                    </a:cubicBezTo>
                    <a:cubicBezTo>
                      <a:pt x="25919" y="4163"/>
                      <a:pt x="25919" y="3962"/>
                      <a:pt x="25886" y="3762"/>
                    </a:cubicBezTo>
                    <a:cubicBezTo>
                      <a:pt x="22250" y="2395"/>
                      <a:pt x="18013" y="1594"/>
                      <a:pt x="13510" y="927"/>
                    </a:cubicBezTo>
                    <a:cubicBezTo>
                      <a:pt x="9910" y="401"/>
                      <a:pt x="6414" y="0"/>
                      <a:pt x="3168" y="0"/>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7" name="Google Shape;1367;p42"/>
              <p:cNvGrpSpPr/>
              <p:nvPr/>
            </p:nvGrpSpPr>
            <p:grpSpPr>
              <a:xfrm>
                <a:off x="4973484" y="3719833"/>
                <a:ext cx="451155" cy="372883"/>
                <a:chOff x="11369364" y="4155824"/>
                <a:chExt cx="849953" cy="702492"/>
              </a:xfrm>
            </p:grpSpPr>
            <p:sp>
              <p:nvSpPr>
                <p:cNvPr id="1368" name="Google Shape;1368;p42"/>
                <p:cNvSpPr/>
                <p:nvPr/>
              </p:nvSpPr>
              <p:spPr>
                <a:xfrm rot="240817">
                  <a:off x="11380159" y="4183745"/>
                  <a:ext cx="347008" cy="32061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rot="240817">
                  <a:off x="11869661" y="4235561"/>
                  <a:ext cx="341681" cy="239872"/>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rot="240817">
                  <a:off x="11526490" y="4177992"/>
                  <a:ext cx="656479" cy="658156"/>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rot="240817">
                  <a:off x="11648772" y="4296185"/>
                  <a:ext cx="384940" cy="434759"/>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rot="240817">
                  <a:off x="11769453" y="4429377"/>
                  <a:ext cx="159175" cy="135548"/>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42"/>
              <p:cNvGrpSpPr/>
              <p:nvPr/>
            </p:nvGrpSpPr>
            <p:grpSpPr>
              <a:xfrm>
                <a:off x="4661472" y="3773547"/>
                <a:ext cx="404033" cy="372910"/>
                <a:chOff x="11553573" y="3364321"/>
                <a:chExt cx="789899" cy="729052"/>
              </a:xfrm>
            </p:grpSpPr>
            <p:sp>
              <p:nvSpPr>
                <p:cNvPr id="1374" name="Google Shape;1374;p42"/>
                <p:cNvSpPr/>
                <p:nvPr/>
              </p:nvSpPr>
              <p:spPr>
                <a:xfrm rot="240851">
                  <a:off x="11581331" y="3789852"/>
                  <a:ext cx="342070" cy="236613"/>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rot="240851">
                  <a:off x="11564560" y="3519166"/>
                  <a:ext cx="332600" cy="325546"/>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rot="240851">
                  <a:off x="11607178" y="3388454"/>
                  <a:ext cx="713341" cy="680786"/>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rot="240851">
                  <a:off x="11740922" y="3500832"/>
                  <a:ext cx="511798" cy="475988"/>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rot="240851">
                  <a:off x="11829072" y="3613627"/>
                  <a:ext cx="296346" cy="272818"/>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42"/>
              <p:cNvGrpSpPr/>
              <p:nvPr/>
            </p:nvGrpSpPr>
            <p:grpSpPr>
              <a:xfrm rot="618802">
                <a:off x="4166099" y="3614796"/>
                <a:ext cx="527829" cy="516436"/>
                <a:chOff x="12308576" y="2943587"/>
                <a:chExt cx="975214" cy="954164"/>
              </a:xfrm>
            </p:grpSpPr>
            <p:sp>
              <p:nvSpPr>
                <p:cNvPr id="1380" name="Google Shape;1380;p42"/>
                <p:cNvSpPr/>
                <p:nvPr/>
              </p:nvSpPr>
              <p:spPr>
                <a:xfrm rot="240851">
                  <a:off x="12591684" y="2953464"/>
                  <a:ext cx="295902" cy="391099"/>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rot="240851">
                  <a:off x="12882078" y="3362923"/>
                  <a:ext cx="391938" cy="292992"/>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rot="240851">
                  <a:off x="12333344" y="3139259"/>
                  <a:ext cx="739286" cy="733515"/>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rot="240851">
                  <a:off x="12432039" y="3229249"/>
                  <a:ext cx="540703" cy="524031"/>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rot="240851">
                  <a:off x="12649555" y="3431802"/>
                  <a:ext cx="152908" cy="157446"/>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42"/>
              <p:cNvGrpSpPr/>
              <p:nvPr/>
            </p:nvGrpSpPr>
            <p:grpSpPr>
              <a:xfrm>
                <a:off x="4494984" y="2705598"/>
                <a:ext cx="515154" cy="376036"/>
                <a:chOff x="4494984" y="2705598"/>
                <a:chExt cx="515154" cy="376036"/>
              </a:xfrm>
            </p:grpSpPr>
            <p:grpSp>
              <p:nvGrpSpPr>
                <p:cNvPr id="1386" name="Google Shape;1386;p42"/>
                <p:cNvGrpSpPr/>
                <p:nvPr/>
              </p:nvGrpSpPr>
              <p:grpSpPr>
                <a:xfrm rot="1679103">
                  <a:off x="4708834" y="2812876"/>
                  <a:ext cx="265361" cy="219322"/>
                  <a:chOff x="11369364" y="4155824"/>
                  <a:chExt cx="849953" cy="702492"/>
                </a:xfrm>
              </p:grpSpPr>
              <p:sp>
                <p:nvSpPr>
                  <p:cNvPr id="1387" name="Google Shape;1387;p42"/>
                  <p:cNvSpPr/>
                  <p:nvPr/>
                </p:nvSpPr>
                <p:spPr>
                  <a:xfrm rot="240817">
                    <a:off x="11380159" y="4183745"/>
                    <a:ext cx="347008" cy="32061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rot="240817">
                    <a:off x="11869661" y="4235561"/>
                    <a:ext cx="341681" cy="239872"/>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rot="240817">
                    <a:off x="11526490" y="4177992"/>
                    <a:ext cx="656479" cy="658156"/>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rot="240817">
                    <a:off x="11648772" y="4296185"/>
                    <a:ext cx="384940" cy="434759"/>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rot="240817">
                    <a:off x="11769453" y="4429377"/>
                    <a:ext cx="159175" cy="135548"/>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2"/>
                <p:cNvGrpSpPr/>
                <p:nvPr/>
              </p:nvGrpSpPr>
              <p:grpSpPr>
                <a:xfrm rot="1679778">
                  <a:off x="4532553" y="2748539"/>
                  <a:ext cx="237605" cy="219365"/>
                  <a:chOff x="11553576" y="3364321"/>
                  <a:chExt cx="789908" cy="729057"/>
                </a:xfrm>
              </p:grpSpPr>
              <p:sp>
                <p:nvSpPr>
                  <p:cNvPr id="1393" name="Google Shape;1393;p42"/>
                  <p:cNvSpPr/>
                  <p:nvPr/>
                </p:nvSpPr>
                <p:spPr>
                  <a:xfrm rot="240817">
                    <a:off x="11581333" y="3789850"/>
                    <a:ext cx="342076" cy="236617"/>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rot="240817">
                    <a:off x="11564562" y="3519165"/>
                    <a:ext cx="332605" cy="32555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rot="240817">
                    <a:off x="11607181" y="3388452"/>
                    <a:ext cx="713352" cy="680797"/>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rot="240817">
                    <a:off x="11740924" y="3500830"/>
                    <a:ext cx="511806" cy="475996"/>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rot="240817">
                    <a:off x="11829073" y="3613626"/>
                    <a:ext cx="296350" cy="272822"/>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398" name="Google Shape;1398;p42"/>
              <p:cNvCxnSpPr/>
              <p:nvPr/>
            </p:nvCxnSpPr>
            <p:spPr>
              <a:xfrm flipH="1">
                <a:off x="5060175" y="2481275"/>
                <a:ext cx="111900" cy="495300"/>
              </a:xfrm>
              <a:prstGeom prst="straightConnector1">
                <a:avLst/>
              </a:prstGeom>
              <a:noFill/>
              <a:ln w="9525" cap="flat" cmpd="sng">
                <a:solidFill>
                  <a:schemeClr val="accent6"/>
                </a:solidFill>
                <a:prstDash val="solid"/>
                <a:round/>
                <a:headEnd type="none" w="med" len="med"/>
                <a:tailEnd type="none" w="med" len="med"/>
              </a:ln>
            </p:spPr>
          </p:cxnSp>
          <p:grpSp>
            <p:nvGrpSpPr>
              <p:cNvPr id="1399" name="Google Shape;1399;p42"/>
              <p:cNvGrpSpPr/>
              <p:nvPr/>
            </p:nvGrpSpPr>
            <p:grpSpPr>
              <a:xfrm rot="344688">
                <a:off x="4830794" y="2475677"/>
                <a:ext cx="589613" cy="278556"/>
                <a:chOff x="4842613" y="2475588"/>
                <a:chExt cx="589600" cy="278550"/>
              </a:xfrm>
            </p:grpSpPr>
            <p:sp>
              <p:nvSpPr>
                <p:cNvPr id="1400" name="Google Shape;1400;p42"/>
                <p:cNvSpPr/>
                <p:nvPr/>
              </p:nvSpPr>
              <p:spPr>
                <a:xfrm>
                  <a:off x="4842613" y="2475588"/>
                  <a:ext cx="589600" cy="278550"/>
                </a:xfrm>
                <a:custGeom>
                  <a:avLst/>
                  <a:gdLst/>
                  <a:ahLst/>
                  <a:cxnLst/>
                  <a:rect l="l" t="t" r="r" b="b"/>
                  <a:pathLst>
                    <a:path w="23584" h="11142" extrusionOk="0">
                      <a:moveTo>
                        <a:pt x="13176" y="0"/>
                      </a:moveTo>
                      <a:lnTo>
                        <a:pt x="0" y="7639"/>
                      </a:lnTo>
                      <a:lnTo>
                        <a:pt x="23584" y="11142"/>
                      </a:lnTo>
                      <a:lnTo>
                        <a:pt x="13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4966038" y="2475588"/>
                  <a:ext cx="206000" cy="224350"/>
                </a:xfrm>
                <a:custGeom>
                  <a:avLst/>
                  <a:gdLst/>
                  <a:ahLst/>
                  <a:cxnLst/>
                  <a:rect l="l" t="t" r="r" b="b"/>
                  <a:pathLst>
                    <a:path w="8240" h="8974" extrusionOk="0">
                      <a:moveTo>
                        <a:pt x="8239" y="0"/>
                      </a:moveTo>
                      <a:lnTo>
                        <a:pt x="7139" y="634"/>
                      </a:lnTo>
                      <a:lnTo>
                        <a:pt x="0" y="8373"/>
                      </a:lnTo>
                      <a:lnTo>
                        <a:pt x="4103" y="8973"/>
                      </a:lnTo>
                      <a:lnTo>
                        <a:pt x="8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5172838" y="2475588"/>
                  <a:ext cx="135950" cy="260200"/>
                </a:xfrm>
                <a:custGeom>
                  <a:avLst/>
                  <a:gdLst/>
                  <a:ahLst/>
                  <a:cxnLst/>
                  <a:rect l="l" t="t" r="r" b="b"/>
                  <a:pathLst>
                    <a:path w="5438" h="10408" extrusionOk="0">
                      <a:moveTo>
                        <a:pt x="1" y="0"/>
                      </a:moveTo>
                      <a:lnTo>
                        <a:pt x="1302" y="9807"/>
                      </a:lnTo>
                      <a:lnTo>
                        <a:pt x="5438" y="10408"/>
                      </a:lnTo>
                      <a:lnTo>
                        <a:pt x="835" y="93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4" name="文本框 7"/>
          <p:cNvSpPr txBox="1"/>
          <p:nvPr/>
        </p:nvSpPr>
        <p:spPr>
          <a:xfrm>
            <a:off x="458749" y="1778934"/>
            <a:ext cx="1464469" cy="461665"/>
          </a:xfrm>
          <a:prstGeom prst="rect">
            <a:avLst/>
          </a:prstGeom>
          <a:noFill/>
        </p:spPr>
        <p:txBody>
          <a:bodyPr wrap="square" rtlCol="0">
            <a:spAutoFit/>
          </a:bodyPr>
          <a:lstStyle/>
          <a:p>
            <a:pPr algn="ctr"/>
            <a:r>
              <a:rPr lang="en-US" altLang="zh-CN" sz="2400" b="1">
                <a:solidFill>
                  <a:srgbClr val="8F4934"/>
                </a:solidFill>
                <a:latin typeface="Times New Roman" panose="02020603050405020304" pitchFamily="18" charset="0"/>
                <a:ea typeface="字魂59号-创粗黑" panose="00000500000000000000" charset="-122"/>
                <a:cs typeface="Times New Roman" panose="02020603050405020304" pitchFamily="18" charset="0"/>
              </a:rPr>
              <a:t>hiểu lầm</a:t>
            </a:r>
            <a:endParaRPr lang="zh-CN" altLang="en-US" sz="2400" b="1" dirty="0">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78" name="文本框 14"/>
          <p:cNvSpPr txBox="1"/>
          <p:nvPr/>
        </p:nvSpPr>
        <p:spPr>
          <a:xfrm>
            <a:off x="2186428" y="1778934"/>
            <a:ext cx="1397794" cy="461665"/>
          </a:xfrm>
          <a:prstGeom prst="rect">
            <a:avLst/>
          </a:prstGeom>
          <a:noFill/>
        </p:spPr>
        <p:txBody>
          <a:bodyPr wrap="square" rtlCol="0">
            <a:spAutoFit/>
          </a:bodyPr>
          <a:lstStyle/>
          <a:p>
            <a:pPr algn="ctr"/>
            <a:r>
              <a:rPr lang="en-US" altLang="zh-CN" sz="2400" b="1">
                <a:solidFill>
                  <a:srgbClr val="8F4934"/>
                </a:solidFill>
                <a:latin typeface="Times New Roman" panose="02020603050405020304" pitchFamily="18" charset="0"/>
                <a:ea typeface="字魂59号-创粗黑" panose="00000500000000000000" charset="-122"/>
                <a:cs typeface="Times New Roman" panose="02020603050405020304" pitchFamily="18" charset="0"/>
              </a:rPr>
              <a:t>nổi giận</a:t>
            </a:r>
            <a:endParaRPr lang="zh-CN" altLang="en-US" sz="2400" b="1" dirty="0">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82" name="文本框 19"/>
          <p:cNvSpPr txBox="1"/>
          <p:nvPr/>
        </p:nvSpPr>
        <p:spPr>
          <a:xfrm>
            <a:off x="3806757" y="1832146"/>
            <a:ext cx="1612813"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đảo hoang</a:t>
            </a:r>
            <a:endParaRPr lang="zh-CN" altLang="en-US" sz="2400" dirty="0"/>
          </a:p>
        </p:txBody>
      </p:sp>
      <p:sp>
        <p:nvSpPr>
          <p:cNvPr id="86" name="文本框 24"/>
          <p:cNvSpPr txBox="1"/>
          <p:nvPr/>
        </p:nvSpPr>
        <p:spPr>
          <a:xfrm>
            <a:off x="5748120" y="1798460"/>
            <a:ext cx="1281911"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tre nứa</a:t>
            </a:r>
            <a:endParaRPr lang="zh-CN" altLang="en-US" sz="2400" dirty="0"/>
          </a:p>
        </p:txBody>
      </p:sp>
      <p:sp>
        <p:nvSpPr>
          <p:cNvPr id="91" name="Rectangle 90">
            <a:extLst>
              <a:ext uri="{FF2B5EF4-FFF2-40B4-BE49-F238E27FC236}">
                <a16:creationId xmlns:a16="http://schemas.microsoft.com/office/drawing/2014/main" id="{62EA29A6-68C1-4E1D-861F-5FB65412E9B7}"/>
              </a:ext>
            </a:extLst>
          </p:cNvPr>
          <p:cNvSpPr/>
          <p:nvPr/>
        </p:nvSpPr>
        <p:spPr>
          <a:xfrm>
            <a:off x="2284998" y="407423"/>
            <a:ext cx="4574009" cy="761747"/>
          </a:xfrm>
          <a:prstGeom prst="rect">
            <a:avLst/>
          </a:prstGeom>
          <a:noFill/>
        </p:spPr>
        <p:txBody>
          <a:bodyPr wrap="none" lIns="68580" tIns="34290" rIns="68580" bIns="34290">
            <a:spAutoFit/>
          </a:bodyPr>
          <a:lstStyle/>
          <a:p>
            <a:pPr algn="ctr"/>
            <a:r>
              <a:rPr lang="en-US" sz="4500" b="1" dirty="0">
                <a:ln w="0">
                  <a:solidFill>
                    <a:schemeClr val="bg1"/>
                  </a:solidFill>
                </a:ln>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TỪ</a:t>
            </a:r>
          </a:p>
        </p:txBody>
      </p:sp>
      <p:sp>
        <p:nvSpPr>
          <p:cNvPr id="95" name="文本框 24">
            <a:extLst>
              <a:ext uri="{FF2B5EF4-FFF2-40B4-BE49-F238E27FC236}">
                <a16:creationId xmlns:a16="http://schemas.microsoft.com/office/drawing/2014/main" id="{9B0D637E-95C1-4CB7-A43E-8E76B0C857A4}"/>
              </a:ext>
            </a:extLst>
          </p:cNvPr>
          <p:cNvSpPr txBox="1"/>
          <p:nvPr/>
        </p:nvSpPr>
        <p:spPr>
          <a:xfrm>
            <a:off x="7373148" y="1775097"/>
            <a:ext cx="1452896"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nảy mầm</a:t>
            </a:r>
            <a:endParaRPr lang="zh-CN" altLang="en-US" sz="2400" dirty="0"/>
          </a:p>
        </p:txBody>
      </p:sp>
      <p:pic>
        <p:nvPicPr>
          <p:cNvPr id="97" name="图片 2">
            <a:extLst>
              <a:ext uri="{FF2B5EF4-FFF2-40B4-BE49-F238E27FC236}">
                <a16:creationId xmlns:a16="http://schemas.microsoft.com/office/drawing/2014/main" id="{6093126F-8D13-4881-8D85-091F7C44DF50}"/>
              </a:ext>
            </a:extLst>
          </p:cNvPr>
          <p:cNvPicPr>
            <a:picLocks noChangeAspect="1"/>
          </p:cNvPicPr>
          <p:nvPr/>
        </p:nvPicPr>
        <p:blipFill rotWithShape="1">
          <a:blip r:embed="rId3">
            <a:extLst>
              <a:ext uri="{28A0092B-C50C-407E-A947-70E740481C1C}">
                <a14:useLocalDpi xmlns:a14="http://schemas.microsoft.com/office/drawing/2010/main" val="0"/>
              </a:ext>
            </a:extLst>
          </a:blip>
          <a:srcRect l="20531" t="7703" r="19186" b="10669"/>
          <a:stretch/>
        </p:blipFill>
        <p:spPr>
          <a:xfrm rot="20981782">
            <a:off x="3075" y="2803548"/>
            <a:ext cx="1821738" cy="2466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par>
                                <p:cTn id="12" presetID="50" presetClass="entr" presetSubtype="0" decel="100000"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strVal val="#ppt_w+.3"/>
                                          </p:val>
                                        </p:tav>
                                        <p:tav tm="100000">
                                          <p:val>
                                            <p:strVal val="#ppt_w"/>
                                          </p:val>
                                        </p:tav>
                                      </p:tavLst>
                                    </p:anim>
                                    <p:anim calcmode="lin" valueType="num">
                                      <p:cBhvr>
                                        <p:cTn id="15" dur="1000" fill="hold"/>
                                        <p:tgtEl>
                                          <p:spTgt spid="74"/>
                                        </p:tgtEl>
                                        <p:attrNameLst>
                                          <p:attrName>ppt_h</p:attrName>
                                        </p:attrNameLst>
                                      </p:cBhvr>
                                      <p:tavLst>
                                        <p:tav tm="0">
                                          <p:val>
                                            <p:strVal val="#ppt_h"/>
                                          </p:val>
                                        </p:tav>
                                        <p:tav tm="100000">
                                          <p:val>
                                            <p:strVal val="#ppt_h"/>
                                          </p:val>
                                        </p:tav>
                                      </p:tavLst>
                                    </p:anim>
                                    <p:animEffect transition="in" filter="fade">
                                      <p:cBhvr>
                                        <p:cTn id="16" dur="1000"/>
                                        <p:tgtEl>
                                          <p:spTgt spid="74"/>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p:cTn id="19" dur="1000" fill="hold"/>
                                        <p:tgtEl>
                                          <p:spTgt spid="78"/>
                                        </p:tgtEl>
                                        <p:attrNameLst>
                                          <p:attrName>ppt_w</p:attrName>
                                        </p:attrNameLst>
                                      </p:cBhvr>
                                      <p:tavLst>
                                        <p:tav tm="0">
                                          <p:val>
                                            <p:strVal val="#ppt_w+.3"/>
                                          </p:val>
                                        </p:tav>
                                        <p:tav tm="100000">
                                          <p:val>
                                            <p:strVal val="#ppt_w"/>
                                          </p:val>
                                        </p:tav>
                                      </p:tavLst>
                                    </p:anim>
                                    <p:anim calcmode="lin" valueType="num">
                                      <p:cBhvr>
                                        <p:cTn id="20" dur="1000" fill="hold"/>
                                        <p:tgtEl>
                                          <p:spTgt spid="78"/>
                                        </p:tgtEl>
                                        <p:attrNameLst>
                                          <p:attrName>ppt_h</p:attrName>
                                        </p:attrNameLst>
                                      </p:cBhvr>
                                      <p:tavLst>
                                        <p:tav tm="0">
                                          <p:val>
                                            <p:strVal val="#ppt_h"/>
                                          </p:val>
                                        </p:tav>
                                        <p:tav tm="100000">
                                          <p:val>
                                            <p:strVal val="#ppt_h"/>
                                          </p:val>
                                        </p:tav>
                                      </p:tavLst>
                                    </p:anim>
                                    <p:animEffect transition="in" filter="fade">
                                      <p:cBhvr>
                                        <p:cTn id="21" dur="1000"/>
                                        <p:tgtEl>
                                          <p:spTgt spid="78"/>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p:cTn id="24" dur="1000" fill="hold"/>
                                        <p:tgtEl>
                                          <p:spTgt spid="82"/>
                                        </p:tgtEl>
                                        <p:attrNameLst>
                                          <p:attrName>ppt_w</p:attrName>
                                        </p:attrNameLst>
                                      </p:cBhvr>
                                      <p:tavLst>
                                        <p:tav tm="0">
                                          <p:val>
                                            <p:strVal val="#ppt_w+.3"/>
                                          </p:val>
                                        </p:tav>
                                        <p:tav tm="100000">
                                          <p:val>
                                            <p:strVal val="#ppt_w"/>
                                          </p:val>
                                        </p:tav>
                                      </p:tavLst>
                                    </p:anim>
                                    <p:anim calcmode="lin" valueType="num">
                                      <p:cBhvr>
                                        <p:cTn id="25" dur="1000" fill="hold"/>
                                        <p:tgtEl>
                                          <p:spTgt spid="82"/>
                                        </p:tgtEl>
                                        <p:attrNameLst>
                                          <p:attrName>ppt_h</p:attrName>
                                        </p:attrNameLst>
                                      </p:cBhvr>
                                      <p:tavLst>
                                        <p:tav tm="0">
                                          <p:val>
                                            <p:strVal val="#ppt_h"/>
                                          </p:val>
                                        </p:tav>
                                        <p:tav tm="100000">
                                          <p:val>
                                            <p:strVal val="#ppt_h"/>
                                          </p:val>
                                        </p:tav>
                                      </p:tavLst>
                                    </p:anim>
                                    <p:animEffect transition="in" filter="fade">
                                      <p:cBhvr>
                                        <p:cTn id="26" dur="1000"/>
                                        <p:tgtEl>
                                          <p:spTgt spid="82"/>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p:cTn id="29" dur="1000" fill="hold"/>
                                        <p:tgtEl>
                                          <p:spTgt spid="86"/>
                                        </p:tgtEl>
                                        <p:attrNameLst>
                                          <p:attrName>ppt_w</p:attrName>
                                        </p:attrNameLst>
                                      </p:cBhvr>
                                      <p:tavLst>
                                        <p:tav tm="0">
                                          <p:val>
                                            <p:strVal val="#ppt_w+.3"/>
                                          </p:val>
                                        </p:tav>
                                        <p:tav tm="100000">
                                          <p:val>
                                            <p:strVal val="#ppt_w"/>
                                          </p:val>
                                        </p:tav>
                                      </p:tavLst>
                                    </p:anim>
                                    <p:anim calcmode="lin" valueType="num">
                                      <p:cBhvr>
                                        <p:cTn id="30" dur="1000" fill="hold"/>
                                        <p:tgtEl>
                                          <p:spTgt spid="86"/>
                                        </p:tgtEl>
                                        <p:attrNameLst>
                                          <p:attrName>ppt_h</p:attrName>
                                        </p:attrNameLst>
                                      </p:cBhvr>
                                      <p:tavLst>
                                        <p:tav tm="0">
                                          <p:val>
                                            <p:strVal val="#ppt_h"/>
                                          </p:val>
                                        </p:tav>
                                        <p:tav tm="100000">
                                          <p:val>
                                            <p:strVal val="#ppt_h"/>
                                          </p:val>
                                        </p:tav>
                                      </p:tavLst>
                                    </p:anim>
                                    <p:animEffect transition="in" filter="fade">
                                      <p:cBhvr>
                                        <p:cTn id="31" dur="1000"/>
                                        <p:tgtEl>
                                          <p:spTgt spid="8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1000" fill="hold"/>
                                        <p:tgtEl>
                                          <p:spTgt spid="95"/>
                                        </p:tgtEl>
                                        <p:attrNameLst>
                                          <p:attrName>ppt_w</p:attrName>
                                        </p:attrNameLst>
                                      </p:cBhvr>
                                      <p:tavLst>
                                        <p:tav tm="0">
                                          <p:val>
                                            <p:strVal val="#ppt_w+.3"/>
                                          </p:val>
                                        </p:tav>
                                        <p:tav tm="100000">
                                          <p:val>
                                            <p:strVal val="#ppt_w"/>
                                          </p:val>
                                        </p:tav>
                                      </p:tavLst>
                                    </p:anim>
                                    <p:anim calcmode="lin" valueType="num">
                                      <p:cBhvr>
                                        <p:cTn id="35" dur="1000" fill="hold"/>
                                        <p:tgtEl>
                                          <p:spTgt spid="95"/>
                                        </p:tgtEl>
                                        <p:attrNameLst>
                                          <p:attrName>ppt_h</p:attrName>
                                        </p:attrNameLst>
                                      </p:cBhvr>
                                      <p:tavLst>
                                        <p:tav tm="0">
                                          <p:val>
                                            <p:strVal val="#ppt_h"/>
                                          </p:val>
                                        </p:tav>
                                        <p:tav tm="100000">
                                          <p:val>
                                            <p:strVal val="#ppt_h"/>
                                          </p:val>
                                        </p:tav>
                                      </p:tavLst>
                                    </p:anim>
                                    <p:animEffect transition="in" filter="fade">
                                      <p:cBhvr>
                                        <p:cTn id="36" dur="1000"/>
                                        <p:tgtEl>
                                          <p:spTgt spid="95"/>
                                        </p:tgtEl>
                                      </p:cBhvr>
                                    </p:animEffect>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750"/>
                                        <p:tgtEl>
                                          <p:spTgt spid="97"/>
                                        </p:tgtEl>
                                      </p:cBhvr>
                                    </p:animEffect>
                                    <p:anim calcmode="lin" valueType="num">
                                      <p:cBhvr>
                                        <p:cTn id="41" dur="750" fill="hold"/>
                                        <p:tgtEl>
                                          <p:spTgt spid="97"/>
                                        </p:tgtEl>
                                        <p:attrNameLst>
                                          <p:attrName>ppt_x</p:attrName>
                                        </p:attrNameLst>
                                      </p:cBhvr>
                                      <p:tavLst>
                                        <p:tav tm="0">
                                          <p:val>
                                            <p:strVal val="#ppt_x"/>
                                          </p:val>
                                        </p:tav>
                                        <p:tav tm="100000">
                                          <p:val>
                                            <p:strVal val="#ppt_x"/>
                                          </p:val>
                                        </p:tav>
                                      </p:tavLst>
                                    </p:anim>
                                    <p:anim calcmode="lin" valueType="num">
                                      <p:cBhvr>
                                        <p:cTn id="42" dur="75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82" grpId="0"/>
      <p:bldP spid="86" grpId="0"/>
      <p:bldP spid="91" grpId="0"/>
      <p:bldP spid="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343056" y="8799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a:off x="2141215" y="2308773"/>
            <a:ext cx="1291297" cy="134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59000" y="1366853"/>
            <a:ext cx="7337805" cy="1877437"/>
          </a:xfrm>
          <a:prstGeom prst="rect">
            <a:avLst/>
          </a:prstGeom>
        </p:spPr>
        <p:txBody>
          <a:bodyPr wrap="square">
            <a:spAutoFit/>
          </a:bodyPr>
          <a:lstStyle/>
          <a:p>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Ngày xưa, có một người tên là Mai An Tiêm được vua Hùng yêu mến nhận làm con nuôi.  </a:t>
            </a:r>
          </a:p>
          <a:p>
            <a:r>
              <a:rPr lang="en-US" sz="2800">
                <a:latin typeface="Times New Roman" panose="02020603050405020304" pitchFamily="18" charset="0"/>
                <a:cs typeface="Times New Roman" panose="02020603050405020304" pitchFamily="18" charset="0"/>
              </a:rPr>
              <a:t>Một lần, vì hiểu lầm lời nói của Mai An Tiêm nên nhà vua nổi giận, đày An Tiêm ra đảo hoang.</a:t>
            </a:r>
            <a:endParaRPr lang="en-US" sz="2800"/>
          </a:p>
        </p:txBody>
      </p:sp>
      <p:grpSp>
        <p:nvGrpSpPr>
          <p:cNvPr id="60" name="Google Shape;7681;p56">
            <a:extLst>
              <a:ext uri="{FF2B5EF4-FFF2-40B4-BE49-F238E27FC236}">
                <a16:creationId xmlns:a16="http://schemas.microsoft.com/office/drawing/2014/main" id="{862D9E92-A471-4BA4-B4DC-37DF293AE8EE}"/>
              </a:ext>
            </a:extLst>
          </p:cNvPr>
          <p:cNvGrpSpPr/>
          <p:nvPr/>
        </p:nvGrpSpPr>
        <p:grpSpPr>
          <a:xfrm>
            <a:off x="613640" y="3617854"/>
            <a:ext cx="489239" cy="485760"/>
            <a:chOff x="1773575" y="4308850"/>
            <a:chExt cx="650450" cy="645825"/>
          </a:xfrm>
        </p:grpSpPr>
        <p:sp>
          <p:nvSpPr>
            <p:cNvPr id="61"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199" tIns="91199" rIns="91199" bIns="91199" anchor="ctr" anchorCtr="0">
              <a:noAutofit/>
            </a:bodyPr>
            <a:lstStyle/>
            <a:p>
              <a:endParaRPr sz="1859">
                <a:latin typeface="+mj-lt"/>
              </a:endParaRPr>
            </a:p>
          </p:txBody>
        </p:sp>
        <p:sp>
          <p:nvSpPr>
            <p:cNvPr id="62"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91199" tIns="91199" rIns="91199" bIns="91199" anchor="ctr" anchorCtr="0">
              <a:noAutofit/>
            </a:bodyPr>
            <a:lstStyle/>
            <a:p>
              <a:endParaRPr sz="1859">
                <a:latin typeface="+mj-lt"/>
              </a:endParaRPr>
            </a:p>
          </p:txBody>
        </p:sp>
      </p:grpSp>
      <p:sp>
        <p:nvSpPr>
          <p:cNvPr id="63" name="TextBox 62">
            <a:extLst>
              <a:ext uri="{FF2B5EF4-FFF2-40B4-BE49-F238E27FC236}">
                <a16:creationId xmlns:a16="http://schemas.microsoft.com/office/drawing/2014/main" id="{39261F32-D93A-4362-B1F4-F6652013FA80}"/>
              </a:ext>
            </a:extLst>
          </p:cNvPr>
          <p:cNvSpPr txBox="1"/>
          <p:nvPr/>
        </p:nvSpPr>
        <p:spPr>
          <a:xfrm>
            <a:off x="1116503" y="3590850"/>
            <a:ext cx="7528563" cy="923330"/>
          </a:xfrm>
          <a:prstGeom prst="rect">
            <a:avLst/>
          </a:prstGeom>
          <a:noFill/>
        </p:spPr>
        <p:txBody>
          <a:bodyPr wrap="square">
            <a:spAutoFit/>
          </a:bodyPr>
          <a:lstStyle/>
          <a:p>
            <a:pPr algn="just" defTabSz="825822">
              <a:buClrTx/>
              <a:defRPr/>
            </a:pPr>
            <a:r>
              <a:rPr lang="en-US" sz="2700" kern="1200">
                <a:solidFill>
                  <a:schemeClr val="accent2">
                    <a:lumMod val="50000"/>
                  </a:schemeClr>
                </a:solidFill>
                <a:latin typeface="+mj-lt"/>
                <a:ea typeface="Arial-Rounded" panose="020B0500000000000000" pitchFamily="34" charset="0"/>
                <a:cs typeface="Arial-Rounded" panose="020B0500000000000000" pitchFamily="34" charset="0"/>
              </a:rPr>
              <a:t>                 </a:t>
            </a:r>
            <a:r>
              <a:rPr lang="en-US" sz="2700" kern="120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 một vị vua truyền thuyết của nước Văn Lang.</a:t>
            </a:r>
            <a:endParaRPr lang="vi-VN" sz="2700" kern="1200"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DA8779D3-25DA-4AFC-9C65-2A69BD4D7E5C}"/>
              </a:ext>
            </a:extLst>
          </p:cNvPr>
          <p:cNvSpPr txBox="1"/>
          <p:nvPr/>
        </p:nvSpPr>
        <p:spPr>
          <a:xfrm>
            <a:off x="1143676" y="3560891"/>
            <a:ext cx="2546447" cy="507831"/>
          </a:xfrm>
          <a:prstGeom prst="rect">
            <a:avLst/>
          </a:prstGeom>
          <a:noFill/>
        </p:spPr>
        <p:txBody>
          <a:bodyPr wrap="square">
            <a:spAutoFit/>
          </a:bodyPr>
          <a:lstStyle/>
          <a:p>
            <a:pPr defTabSz="825822">
              <a:buClrTx/>
              <a:defRPr/>
            </a:pP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Vua Hùng</a:t>
            </a:r>
            <a:r>
              <a:rPr lang="en-US" sz="2700" kern="1200">
                <a:solidFill>
                  <a:schemeClr val="tx1"/>
                </a:solidFill>
                <a:latin typeface="+mj-lt"/>
                <a:ea typeface="Arial-Rounded" panose="020B0500000000000000" pitchFamily="34" charset="0"/>
                <a:cs typeface="Arial-Rounded" panose="020B0500000000000000" pitchFamily="34" charset="0"/>
              </a:rPr>
              <a:t>:</a:t>
            </a:r>
            <a:r>
              <a:rPr lang="en-US" sz="2700" kern="1200">
                <a:solidFill>
                  <a:srgbClr val="FF0000"/>
                </a:solidFill>
                <a:latin typeface="+mj-lt"/>
                <a:ea typeface="Arial-Rounded" panose="020B0500000000000000" pitchFamily="34" charset="0"/>
                <a:cs typeface="Arial-Rounded" panose="020B0500000000000000" pitchFamily="34" charset="0"/>
              </a:rPr>
              <a:t>           </a:t>
            </a:r>
            <a:endParaRPr lang="vi-VN" sz="2700" kern="1200" dirty="0">
              <a:solidFill>
                <a:srgbClr val="FF0000"/>
              </a:solidFill>
              <a:latin typeface="+mj-lt"/>
              <a:ea typeface="Arial-Rounded" panose="020B0500000000000000" pitchFamily="34" charset="0"/>
              <a:cs typeface="Arial-Rounded" panose="020B0500000000000000" pitchFamily="34" charset="0"/>
            </a:endParaRPr>
          </a:p>
        </p:txBody>
      </p:sp>
      <p:cxnSp>
        <p:nvCxnSpPr>
          <p:cNvPr id="66" name="Straight Connector 65">
            <a:extLst>
              <a:ext uri="{FF2B5EF4-FFF2-40B4-BE49-F238E27FC236}">
                <a16:creationId xmlns:a16="http://schemas.microsoft.com/office/drawing/2014/main" id="{22371E7B-8247-40A0-B803-3496E9E1AC52}"/>
              </a:ext>
            </a:extLst>
          </p:cNvPr>
          <p:cNvCxnSpPr/>
          <p:nvPr/>
        </p:nvCxnSpPr>
        <p:spPr>
          <a:xfrm flipH="1">
            <a:off x="7765851" y="140451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48CE5A-A223-41C7-9F28-7DAF792D3473}"/>
              </a:ext>
            </a:extLst>
          </p:cNvPr>
          <p:cNvCxnSpPr/>
          <p:nvPr/>
        </p:nvCxnSpPr>
        <p:spPr>
          <a:xfrm flipH="1">
            <a:off x="10907485" y="200297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23C5CCB6-ADAF-4276-8DB3-5410DF8CFBDD}"/>
              </a:ext>
            </a:extLst>
          </p:cNvPr>
          <p:cNvGrpSpPr/>
          <p:nvPr/>
        </p:nvGrpSpPr>
        <p:grpSpPr>
          <a:xfrm>
            <a:off x="7508187" y="1905424"/>
            <a:ext cx="203200" cy="478971"/>
            <a:chOff x="5682342" y="2808515"/>
            <a:chExt cx="203200" cy="478971"/>
          </a:xfrm>
        </p:grpSpPr>
        <p:cxnSp>
          <p:nvCxnSpPr>
            <p:cNvPr id="69" name="Straight Connector 68">
              <a:extLst>
                <a:ext uri="{FF2B5EF4-FFF2-40B4-BE49-F238E27FC236}">
                  <a16:creationId xmlns:a16="http://schemas.microsoft.com/office/drawing/2014/main" id="{5C186F9F-BA01-4694-9955-8ADAAB85588E}"/>
                </a:ext>
              </a:extLst>
            </p:cNvPr>
            <p:cNvCxnSpPr/>
            <p:nvPr/>
          </p:nvCxnSpPr>
          <p:spPr>
            <a:xfrm flipH="1">
              <a:off x="56823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EF2742-E147-4E41-9BFB-747187C2213A}"/>
                </a:ext>
              </a:extLst>
            </p:cNvPr>
            <p:cNvCxnSpPr/>
            <p:nvPr/>
          </p:nvCxnSpPr>
          <p:spPr>
            <a:xfrm flipH="1">
              <a:off x="57839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22371E7B-8247-40A0-B803-3496E9E1AC52}"/>
              </a:ext>
            </a:extLst>
          </p:cNvPr>
          <p:cNvCxnSpPr/>
          <p:nvPr/>
        </p:nvCxnSpPr>
        <p:spPr>
          <a:xfrm flipH="1">
            <a:off x="7757591" y="2335472"/>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48CE5A-A223-41C7-9F28-7DAF792D3473}"/>
              </a:ext>
            </a:extLst>
          </p:cNvPr>
          <p:cNvCxnSpPr/>
          <p:nvPr/>
        </p:nvCxnSpPr>
        <p:spPr>
          <a:xfrm flipH="1">
            <a:off x="10205161" y="4771572"/>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23C5CCB6-ADAF-4276-8DB3-5410DF8CFBDD}"/>
              </a:ext>
            </a:extLst>
          </p:cNvPr>
          <p:cNvGrpSpPr/>
          <p:nvPr/>
        </p:nvGrpSpPr>
        <p:grpSpPr>
          <a:xfrm>
            <a:off x="7687227" y="2846853"/>
            <a:ext cx="203200" cy="354627"/>
            <a:chOff x="5682342" y="2808515"/>
            <a:chExt cx="203200" cy="478971"/>
          </a:xfrm>
        </p:grpSpPr>
        <p:cxnSp>
          <p:nvCxnSpPr>
            <p:cNvPr id="77" name="Straight Connector 76">
              <a:extLst>
                <a:ext uri="{FF2B5EF4-FFF2-40B4-BE49-F238E27FC236}">
                  <a16:creationId xmlns:a16="http://schemas.microsoft.com/office/drawing/2014/main" id="{5C186F9F-BA01-4694-9955-8ADAAB85588E}"/>
                </a:ext>
              </a:extLst>
            </p:cNvPr>
            <p:cNvCxnSpPr/>
            <p:nvPr/>
          </p:nvCxnSpPr>
          <p:spPr>
            <a:xfrm flipH="1">
              <a:off x="56823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3EF2742-E147-4E41-9BFB-747187C2213A}"/>
                </a:ext>
              </a:extLst>
            </p:cNvPr>
            <p:cNvCxnSpPr/>
            <p:nvPr/>
          </p:nvCxnSpPr>
          <p:spPr>
            <a:xfrm flipH="1">
              <a:off x="57839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68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circle(in)">
                                      <p:cBhvr>
                                        <p:cTn id="14" dur="2000"/>
                                        <p:tgtEl>
                                          <p:spTgt spid="27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anim calcmode="lin" valueType="num">
                                      <p:cBhvr>
                                        <p:cTn id="20" dur="1000" fill="hold"/>
                                        <p:tgtEl>
                                          <p:spTgt spid="64"/>
                                        </p:tgtEl>
                                        <p:attrNameLst>
                                          <p:attrName>ppt_x</p:attrName>
                                        </p:attrNameLst>
                                      </p:cBhvr>
                                      <p:tavLst>
                                        <p:tav tm="0">
                                          <p:val>
                                            <p:strVal val="#ppt_x"/>
                                          </p:val>
                                        </p:tav>
                                        <p:tav tm="100000">
                                          <p:val>
                                            <p:strVal val="#ppt_x"/>
                                          </p:val>
                                        </p:tav>
                                      </p:tavLst>
                                    </p:anim>
                                    <p:anim calcmode="lin" valueType="num">
                                      <p:cBhvr>
                                        <p:cTn id="2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1000"/>
                                        <p:tgtEl>
                                          <p:spTgt spid="63"/>
                                        </p:tgtEl>
                                      </p:cBhvr>
                                    </p:animEffect>
                                    <p:anim calcmode="lin" valueType="num">
                                      <p:cBhvr>
                                        <p:cTn id="27" dur="1000" fill="hold"/>
                                        <p:tgtEl>
                                          <p:spTgt spid="63"/>
                                        </p:tgtEl>
                                        <p:attrNameLst>
                                          <p:attrName>ppt_x</p:attrName>
                                        </p:attrNameLst>
                                      </p:cBhvr>
                                      <p:tavLst>
                                        <p:tav tm="0">
                                          <p:val>
                                            <p:strVal val="#ppt_x"/>
                                          </p:val>
                                        </p:tav>
                                        <p:tav tm="100000">
                                          <p:val>
                                            <p:strVal val="#ppt_x"/>
                                          </p:val>
                                        </p:tav>
                                      </p:tavLst>
                                    </p:anim>
                                    <p:anim calcmode="lin" valueType="num">
                                      <p:cBhvr>
                                        <p:cTn id="2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2">
                                            <p:txEl>
                                              <p:pRg st="0" end="0"/>
                                            </p:txEl>
                                          </p:spTgt>
                                        </p:tgtEl>
                                        <p:attrNameLst>
                                          <p:attrName>style.color</p:attrName>
                                        </p:attrNameLst>
                                      </p:cBhvr>
                                      <p:to>
                                        <a:srgbClr val="FE5B12"/>
                                      </p:to>
                                    </p:animClr>
                                    <p:animClr clrSpc="rgb" dir="cw">
                                      <p:cBhvr>
                                        <p:cTn id="33" dur="500" fill="hold"/>
                                        <p:tgtEl>
                                          <p:spTgt spid="2">
                                            <p:txEl>
                                              <p:pRg st="0" end="0"/>
                                            </p:txEl>
                                          </p:spTgt>
                                        </p:tgtEl>
                                        <p:attrNameLst>
                                          <p:attrName>fillcolor</p:attrName>
                                        </p:attrNameLst>
                                      </p:cBhvr>
                                      <p:to>
                                        <a:srgbClr val="FE5B12"/>
                                      </p:to>
                                    </p:animClr>
                                    <p:set>
                                      <p:cBhvr>
                                        <p:cTn id="34" dur="500" fill="hold"/>
                                        <p:tgtEl>
                                          <p:spTgt spid="2">
                                            <p:txEl>
                                              <p:pRg st="0" end="0"/>
                                            </p:txEl>
                                          </p:spTgt>
                                        </p:tgtEl>
                                        <p:attrNameLst>
                                          <p:attrName>fill.type</p:attrName>
                                        </p:attrNameLst>
                                      </p:cBhvr>
                                      <p:to>
                                        <p:strVal val="solid"/>
                                      </p:to>
                                    </p:set>
                                    <p:set>
                                      <p:cBhvr>
                                        <p:cTn id="35" dur="500" fill="hold"/>
                                        <p:tgtEl>
                                          <p:spTgt spid="2">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19" presetClass="emph" presetSubtype="0" fill="hold" nodeType="clickEffect">
                                  <p:stCondLst>
                                    <p:cond delay="0"/>
                                  </p:stCondLst>
                                  <p:childTnLst>
                                    <p:animClr clrSpc="rgb" dir="cw">
                                      <p:cBhvr override="childStyle">
                                        <p:cTn id="54" dur="500" fill="hold"/>
                                        <p:tgtEl>
                                          <p:spTgt spid="2">
                                            <p:txEl>
                                              <p:pRg st="1" end="1"/>
                                            </p:txEl>
                                          </p:spTgt>
                                        </p:tgtEl>
                                        <p:attrNameLst>
                                          <p:attrName>style.color</p:attrName>
                                        </p:attrNameLst>
                                      </p:cBhvr>
                                      <p:to>
                                        <a:srgbClr val="006987"/>
                                      </p:to>
                                    </p:animClr>
                                    <p:animClr clrSpc="rgb" dir="cw">
                                      <p:cBhvr>
                                        <p:cTn id="55" dur="500" fill="hold"/>
                                        <p:tgtEl>
                                          <p:spTgt spid="2">
                                            <p:txEl>
                                              <p:pRg st="1" end="1"/>
                                            </p:txEl>
                                          </p:spTgt>
                                        </p:tgtEl>
                                        <p:attrNameLst>
                                          <p:attrName>fillcolor</p:attrName>
                                        </p:attrNameLst>
                                      </p:cBhvr>
                                      <p:to>
                                        <a:srgbClr val="006987"/>
                                      </p:to>
                                    </p:animClr>
                                    <p:set>
                                      <p:cBhvr>
                                        <p:cTn id="56" dur="500" fill="hold"/>
                                        <p:tgtEl>
                                          <p:spTgt spid="2">
                                            <p:txEl>
                                              <p:pRg st="1" end="1"/>
                                            </p:txEl>
                                          </p:spTgt>
                                        </p:tgtEl>
                                        <p:attrNameLst>
                                          <p:attrName>fill.type</p:attrName>
                                        </p:attrNameLst>
                                      </p:cBhvr>
                                      <p:to>
                                        <p:strVal val="solid"/>
                                      </p:to>
                                    </p:set>
                                    <p:set>
                                      <p:cBhvr>
                                        <p:cTn id="57" dur="500" fill="hold"/>
                                        <p:tgtEl>
                                          <p:spTgt spid="2">
                                            <p:txEl>
                                              <p:pRg st="1" end="1"/>
                                            </p:txEl>
                                          </p:spTgt>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
        <p:nvSpPr>
          <p:cNvPr id="3" name="Rounded Rectangle 2"/>
          <p:cNvSpPr/>
          <p:nvPr/>
        </p:nvSpPr>
        <p:spPr>
          <a:xfrm>
            <a:off x="281276" y="16658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02258" y="1702995"/>
            <a:ext cx="7268666" cy="954107"/>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Ở đảo hoang, hai vợ chồng An Tiêm dựng nhà bằng tre nứa, lấy cỏ phơi khô tết thành quần áo.</a:t>
            </a:r>
          </a:p>
        </p:txBody>
      </p:sp>
      <p:grpSp>
        <p:nvGrpSpPr>
          <p:cNvPr id="37" name="Google Shape;7681;p56">
            <a:extLst>
              <a:ext uri="{FF2B5EF4-FFF2-40B4-BE49-F238E27FC236}">
                <a16:creationId xmlns:a16="http://schemas.microsoft.com/office/drawing/2014/main" id="{5C13CF90-3332-4C5D-87CB-74CC1759F6BE}"/>
              </a:ext>
            </a:extLst>
          </p:cNvPr>
          <p:cNvGrpSpPr/>
          <p:nvPr/>
        </p:nvGrpSpPr>
        <p:grpSpPr>
          <a:xfrm>
            <a:off x="528370" y="3265829"/>
            <a:ext cx="489239" cy="485760"/>
            <a:chOff x="1773575" y="4308850"/>
            <a:chExt cx="650450" cy="645825"/>
          </a:xfrm>
        </p:grpSpPr>
        <p:sp>
          <p:nvSpPr>
            <p:cNvPr id="38" name="Google Shape;7682;p56">
              <a:extLst>
                <a:ext uri="{FF2B5EF4-FFF2-40B4-BE49-F238E27FC236}">
                  <a16:creationId xmlns:a16="http://schemas.microsoft.com/office/drawing/2014/main" id="{510B07E1-121F-47F4-BEBD-36FD8B47F290}"/>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199" tIns="91199" rIns="91199" bIns="91199" anchor="ctr" anchorCtr="0">
              <a:noAutofit/>
            </a:bodyPr>
            <a:lstStyle/>
            <a:p>
              <a:endParaRPr sz="1859">
                <a:latin typeface="+mj-lt"/>
              </a:endParaRPr>
            </a:p>
          </p:txBody>
        </p:sp>
        <p:sp>
          <p:nvSpPr>
            <p:cNvPr id="39" name="Google Shape;7683;p56">
              <a:extLst>
                <a:ext uri="{FF2B5EF4-FFF2-40B4-BE49-F238E27FC236}">
                  <a16:creationId xmlns:a16="http://schemas.microsoft.com/office/drawing/2014/main" id="{CE174081-4848-4960-89FD-B3EF5D9F508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91199" tIns="91199" rIns="91199" bIns="91199" anchor="ctr" anchorCtr="0">
              <a:noAutofit/>
            </a:bodyPr>
            <a:lstStyle/>
            <a:p>
              <a:endParaRPr sz="1859">
                <a:latin typeface="+mj-lt"/>
              </a:endParaRPr>
            </a:p>
          </p:txBody>
        </p:sp>
      </p:grpSp>
      <p:sp>
        <p:nvSpPr>
          <p:cNvPr id="40" name="TextBox 39">
            <a:extLst>
              <a:ext uri="{FF2B5EF4-FFF2-40B4-BE49-F238E27FC236}">
                <a16:creationId xmlns:a16="http://schemas.microsoft.com/office/drawing/2014/main" id="{2B7A35E2-EE35-4DDE-B1AB-C7C228A265C4}"/>
              </a:ext>
            </a:extLst>
          </p:cNvPr>
          <p:cNvSpPr txBox="1"/>
          <p:nvPr/>
        </p:nvSpPr>
        <p:spPr>
          <a:xfrm>
            <a:off x="1156062" y="3265830"/>
            <a:ext cx="2546447" cy="507831"/>
          </a:xfrm>
          <a:prstGeom prst="rect">
            <a:avLst/>
          </a:prstGeom>
          <a:noFill/>
        </p:spPr>
        <p:txBody>
          <a:bodyPr wrap="square">
            <a:spAutoFit/>
          </a:bodyPr>
          <a:lstStyle/>
          <a:p>
            <a:pPr defTabSz="825822">
              <a:buClrTx/>
              <a:defRPr/>
            </a:pP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Đảo hoang</a:t>
            </a:r>
            <a:r>
              <a:rPr lang="en-US" sz="2700" kern="12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700" kern="1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19751547-721A-4EA2-8652-9A6249A79E36}"/>
              </a:ext>
            </a:extLst>
          </p:cNvPr>
          <p:cNvSpPr txBox="1"/>
          <p:nvPr/>
        </p:nvSpPr>
        <p:spPr>
          <a:xfrm>
            <a:off x="3068825" y="3290546"/>
            <a:ext cx="7528563" cy="507831"/>
          </a:xfrm>
          <a:prstGeom prst="rect">
            <a:avLst/>
          </a:prstGeom>
          <a:noFill/>
        </p:spPr>
        <p:txBody>
          <a:bodyPr wrap="square">
            <a:spAutoFit/>
          </a:bodyPr>
          <a:lstStyle/>
          <a:p>
            <a:pPr algn="just" defTabSz="825822">
              <a:buClrTx/>
              <a:defRPr/>
            </a:pPr>
            <a:r>
              <a:rPr lang="en-US" sz="2700" kern="120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đảo không có người ở.</a:t>
            </a:r>
            <a:endParaRPr lang="vi-VN" sz="2700" kern="1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BEB75C9B-80A3-4DEB-931E-2FB9DDE4F564}"/>
              </a:ext>
            </a:extLst>
          </p:cNvPr>
          <p:cNvCxnSpPr>
            <a:cxnSpLocks/>
          </p:cNvCxnSpPr>
          <p:nvPr/>
        </p:nvCxnSpPr>
        <p:spPr>
          <a:xfrm flipV="1">
            <a:off x="1670339" y="2165997"/>
            <a:ext cx="151251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circle(in)">
                                      <p:cBhvr>
                                        <p:cTn id="14" dur="20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1480</Words>
  <Application>Microsoft Office PowerPoint</Application>
  <PresentationFormat>On-screen Show (16:9)</PresentationFormat>
  <Paragraphs>113</Paragraphs>
  <Slides>24</Slides>
  <Notes>20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Satisfy</vt:lpstr>
      <vt:lpstr>Arial-Rounded</vt:lpstr>
      <vt:lpstr>字魂59号-创粗黑</vt:lpstr>
      <vt:lpstr>Times New Roman</vt:lpstr>
      <vt:lpstr>迷你简卡通</vt:lpstr>
      <vt:lpstr>UTM Bitsumishi Pro</vt:lpstr>
      <vt:lpstr>等线</vt:lpstr>
      <vt:lpstr>Arial</vt:lpstr>
      <vt:lpstr>宋体</vt:lpstr>
      <vt:lpstr>HP001 4 hàng</vt:lpstr>
      <vt:lpstr>Public Sans</vt:lpstr>
      <vt:lpstr>思源黑体 CN Medium</vt:lpstr>
      <vt:lpstr>Castaway in a Desert Island by Slidesgo</vt:lpstr>
      <vt:lpstr>Bài 21 Mai An Tiêm</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2</vt:lpstr>
      <vt:lpstr>1. Vợ chồng Mai An Tiêm đã làm gì  trên đảo hoang?</vt:lpstr>
      <vt:lpstr>2. Mai An Tiêm nghĩ gì khi nhặt và gieo trồng loại hạt do chim thả xuống?</vt:lpstr>
      <vt:lpstr>3. Nối tiếp các câu sau đây để giới thiệu loại quả Mai An Tiêm đã trồng.</vt:lpstr>
      <vt:lpstr>PowerPoint Presentation</vt:lpstr>
      <vt:lpstr>Luyện đọc lại</vt:lpstr>
      <vt:lpstr>PowerPoint Presentation</vt:lpstr>
      <vt:lpstr>Luyện tập theo văn bản đọc</vt:lpstr>
      <vt:lpstr>PowerPoint Presentation</vt:lpstr>
      <vt:lpstr>PowerPoint Presentation</vt:lpstr>
      <vt:lpstr>Tạm biệt các con!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21 Mai An Tiêm</dc:title>
  <dc:creator>Admin</dc:creator>
  <cp:lastModifiedBy>Admin</cp:lastModifiedBy>
  <cp:revision>27</cp:revision>
  <dcterms:modified xsi:type="dcterms:W3CDTF">2022-04-18T01:30:30Z</dcterms:modified>
</cp:coreProperties>
</file>